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0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橿原 義信" initials="橿原" lastIdx="1" clrIdx="0">
    <p:extLst>
      <p:ext uri="{19B8F6BF-5375-455C-9EA6-DF929625EA0E}">
        <p15:presenceInfo xmlns:p15="http://schemas.microsoft.com/office/powerpoint/2012/main" userId="ebcbbff0de730e75" providerId="Windows Live"/>
      </p:ext>
    </p:extLst>
  </p:cmAuthor>
  <p:cmAuthor id="2" name="観光庁加藤" initials="加藤" lastIdx="2" clrIdx="1">
    <p:extLst>
      <p:ext uri="{19B8F6BF-5375-455C-9EA6-DF929625EA0E}">
        <p15:presenceInfo xmlns:p15="http://schemas.microsoft.com/office/powerpoint/2012/main" userId="観光庁加藤" providerId="None"/>
      </p:ext>
    </p:extLst>
  </p:cmAuthor>
  <p:cmAuthor id="3" name="ㅤ" initials="ㅤ" lastIdx="2" clrIdx="2">
    <p:extLst>
      <p:ext uri="{19B8F6BF-5375-455C-9EA6-DF929625EA0E}">
        <p15:presenceInfo xmlns:p15="http://schemas.microsoft.com/office/powerpoint/2012/main" userId="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rgbClr val="00000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50"/>
    <p:restoredTop sz="94710" autoAdjust="0"/>
  </p:normalViewPr>
  <p:slideViewPr>
    <p:cSldViewPr snapToGrid="0" showGuides="1">
      <p:cViewPr varScale="1">
        <p:scale>
          <a:sx n="67" d="100"/>
          <a:sy n="67" d="100"/>
        </p:scale>
        <p:origin x="1242" y="66"/>
      </p:cViewPr>
      <p:guideLst>
        <p:guide orient="horz" pos="2160"/>
        <p:guide pos="310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23" name="ヘッダー プレースホルダー 1"/>
          <p:cNvSpPr>
            <a:spLocks noGrp="1"/>
          </p:cNvSpPr>
          <p:nvPr>
            <p:ph type="hdr" sz="quarter"/>
          </p:nvPr>
        </p:nvSpPr>
        <p:spPr>
          <a:xfrm>
            <a:off x="0" y="0"/>
            <a:ext cx="2918831" cy="493316"/>
          </a:xfrm>
          <a:prstGeom prst="rect">
            <a:avLst/>
          </a:prstGeom>
        </p:spPr>
        <p:txBody>
          <a:bodyPr vert="horz" lIns="91425" tIns="45712" rIns="91425" bIns="45712" rtlCol="0"/>
          <a:lstStyle>
            <a:lvl1pPr algn="l">
              <a:defRPr sz="1200"/>
            </a:lvl1pPr>
          </a:lstStyle>
          <a:p>
            <a:endParaRPr kumimoji="1" lang="ja-JP" altLang="en-US"/>
          </a:p>
        </p:txBody>
      </p:sp>
      <p:sp>
        <p:nvSpPr>
          <p:cNvPr id="1124" name="日付プレースホルダー 2"/>
          <p:cNvSpPr>
            <a:spLocks noGrp="1"/>
          </p:cNvSpPr>
          <p:nvPr>
            <p:ph type="dt" idx="1"/>
          </p:nvPr>
        </p:nvSpPr>
        <p:spPr>
          <a:xfrm>
            <a:off x="3815375" y="0"/>
            <a:ext cx="2918831" cy="493316"/>
          </a:xfrm>
          <a:prstGeom prst="rect">
            <a:avLst/>
          </a:prstGeom>
        </p:spPr>
        <p:txBody>
          <a:bodyPr vert="horz" lIns="91425" tIns="45712" rIns="91425" bIns="45712" rtlCol="0"/>
          <a:lstStyle>
            <a:lvl1pPr algn="r">
              <a:defRPr sz="1200"/>
            </a:lvl1pPr>
          </a:lstStyle>
          <a:p>
            <a:fld id="{46D06EA9-14B5-4F31-95CC-6AD91D20700D}" type="datetimeFigureOut">
              <a:rPr kumimoji="1" lang="ja-JP" altLang="en-US" smtClean="0"/>
              <a:t>2023/2/25</a:t>
            </a:fld>
            <a:endParaRPr kumimoji="1" lang="ja-JP" altLang="en-US"/>
          </a:p>
        </p:txBody>
      </p:sp>
      <p:sp>
        <p:nvSpPr>
          <p:cNvPr id="1125"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25" tIns="45712" rIns="91425" bIns="45712" rtlCol="0" anchor="ctr"/>
          <a:lstStyle/>
          <a:p>
            <a:endParaRPr lang="ja-JP" altLang="en-US"/>
          </a:p>
        </p:txBody>
      </p:sp>
      <p:sp>
        <p:nvSpPr>
          <p:cNvPr id="1126" name="ノート プレースホルダー 4"/>
          <p:cNvSpPr>
            <a:spLocks noGrp="1"/>
          </p:cNvSpPr>
          <p:nvPr>
            <p:ph type="body" sz="quarter" idx="3"/>
          </p:nvPr>
        </p:nvSpPr>
        <p:spPr>
          <a:xfrm>
            <a:off x="673576" y="4686500"/>
            <a:ext cx="5388610" cy="4439841"/>
          </a:xfrm>
          <a:prstGeom prst="rect">
            <a:avLst/>
          </a:prstGeom>
        </p:spPr>
        <p:txBody>
          <a:bodyPr vert="horz" lIns="91425" tIns="45712" rIns="91425"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27" name="フッター プレースホルダー 5"/>
          <p:cNvSpPr>
            <a:spLocks noGrp="1"/>
          </p:cNvSpPr>
          <p:nvPr>
            <p:ph type="ftr" sz="quarter" idx="4"/>
          </p:nvPr>
        </p:nvSpPr>
        <p:spPr>
          <a:xfrm>
            <a:off x="0" y="9371285"/>
            <a:ext cx="2918831" cy="493316"/>
          </a:xfrm>
          <a:prstGeom prst="rect">
            <a:avLst/>
          </a:prstGeom>
        </p:spPr>
        <p:txBody>
          <a:bodyPr vert="horz" lIns="91425" tIns="45712" rIns="91425" bIns="45712" rtlCol="0" anchor="b"/>
          <a:lstStyle>
            <a:lvl1pPr algn="l">
              <a:defRPr sz="1200"/>
            </a:lvl1pPr>
          </a:lstStyle>
          <a:p>
            <a:endParaRPr kumimoji="1" lang="ja-JP" altLang="en-US"/>
          </a:p>
        </p:txBody>
      </p:sp>
      <p:sp>
        <p:nvSpPr>
          <p:cNvPr id="1128" name="スライド番号プレースホルダー 6"/>
          <p:cNvSpPr>
            <a:spLocks noGrp="1"/>
          </p:cNvSpPr>
          <p:nvPr>
            <p:ph type="sldNum" sz="quarter" idx="5"/>
          </p:nvPr>
        </p:nvSpPr>
        <p:spPr>
          <a:xfrm>
            <a:off x="3815375" y="9371285"/>
            <a:ext cx="2918831" cy="493316"/>
          </a:xfrm>
          <a:prstGeom prst="rect">
            <a:avLst/>
          </a:prstGeom>
        </p:spPr>
        <p:txBody>
          <a:bodyPr vert="horz" lIns="91425" tIns="45712" rIns="91425" bIns="45712"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5" name="スライド イメージ プレースホルダ 1"/>
          <p:cNvSpPr>
            <a:spLocks noGrp="1" noRot="1" noChangeAspect="1"/>
          </p:cNvSpPr>
          <p:nvPr>
            <p:ph type="sldImg"/>
          </p:nvPr>
        </p:nvSpPr>
        <p:spPr>
          <a:xfrm>
            <a:off x="5440363" y="360363"/>
            <a:ext cx="2587625" cy="1792287"/>
          </a:xfrm>
        </p:spPr>
      </p:sp>
      <p:sp>
        <p:nvSpPr>
          <p:cNvPr id="1146" name="ノート プレースホルダ 2"/>
          <p:cNvSpPr>
            <a:spLocks noGrp="1"/>
          </p:cNvSpPr>
          <p:nvPr>
            <p:ph type="body" idx="1"/>
          </p:nvPr>
        </p:nvSpPr>
        <p:spPr/>
        <p:txBody>
          <a:bodyPr>
            <a:normAutofit/>
          </a:bodyPr>
          <a:lstStyle/>
          <a:p>
            <a:endParaRPr kumimoji="1" lang="ja-JP" altLang="en-US" dirty="0"/>
          </a:p>
        </p:txBody>
      </p:sp>
      <p:sp>
        <p:nvSpPr>
          <p:cNvPr id="1147" name="スライド番号プレースホルダ 3"/>
          <p:cNvSpPr>
            <a:spLocks noGrp="1"/>
          </p:cNvSpPr>
          <p:nvPr>
            <p:ph type="sldNum" sz="quarter" idx="10"/>
          </p:nvPr>
        </p:nvSpPr>
        <p:spPr/>
        <p:txBody>
          <a:bodyPr/>
          <a:lstStyle/>
          <a:p>
            <a:pPr defTabSz="914245">
              <a:defRPr/>
            </a:pPr>
            <a:fld id="{9247A257-4C07-4AB6-BC31-F377782D84F4}" type="slidenum">
              <a:rPr lang="ja-JP" altLang="en-US">
                <a:solidFill>
                  <a:prstClr val="black"/>
                </a:solidFill>
                <a:latin typeface="游ゴシック"/>
                <a:ea typeface="游ゴシック" panose="020B0400000000000000" pitchFamily="50" charset="-128"/>
              </a:rPr>
              <a:pPr defTabSz="914245">
                <a:defRPr/>
              </a:pPr>
              <a:t>1</a:t>
            </a:fld>
            <a:endParaRPr lang="ja-JP" altLang="en-US" dirty="0">
              <a:solidFill>
                <a:prstClr val="black"/>
              </a:solidFill>
              <a:latin typeface="游ゴシック"/>
              <a:ea typeface="游ゴシック" panose="020B0400000000000000" pitchFamily="50" charset="-128"/>
            </a:endParaRPr>
          </a:p>
        </p:txBody>
      </p:sp>
    </p:spTree>
    <p:extLst>
      <p:ext uri="{BB962C8B-B14F-4D97-AF65-F5344CB8AC3E}">
        <p14:creationId xmlns:p14="http://schemas.microsoft.com/office/powerpoint/2010/main" val="1773790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9" name="Rectangle 14"/>
          <p:cNvSpPr>
            <a:spLocks noChangeArrowheads="1"/>
          </p:cNvSpPr>
          <p:nvPr/>
        </p:nvSpPr>
        <p:spPr>
          <a:xfrm>
            <a:off x="1833563" y="3284544"/>
            <a:ext cx="8072437" cy="73025"/>
          </a:xfrm>
          <a:prstGeom prst="rect">
            <a:avLst/>
          </a:prstGeom>
          <a:solidFill>
            <a:srgbClr val="FF0000"/>
          </a:solidFill>
          <a:ln w="9525">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40" name="Rectangle 3"/>
          <p:cNvSpPr>
            <a:spLocks noGrp="1" noChangeArrowheads="1"/>
          </p:cNvSpPr>
          <p:nvPr>
            <p:ph type="ctrTitle"/>
          </p:nvPr>
        </p:nvSpPr>
        <p:spPr>
          <a:xfrm>
            <a:off x="1784350" y="2133606"/>
            <a:ext cx="8121650" cy="1470025"/>
          </a:xfrm>
        </p:spPr>
        <p:txBody>
          <a:bodyPr/>
          <a:lstStyle>
            <a:lvl1pPr>
              <a:defRPr sz="4000"/>
            </a:lvl1pPr>
          </a:lstStyle>
          <a:p>
            <a:r>
              <a:rPr lang="ja-JP" altLang="en-US"/>
              <a:t>マスター タイトルの書式設定</a:t>
            </a:r>
          </a:p>
        </p:txBody>
      </p:sp>
      <p:sp>
        <p:nvSpPr>
          <p:cNvPr id="1041"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r>
              <a:rPr lang="ja-JP" altLang="en-US"/>
              <a:t>マスター サブタイトルの書式設定</a:t>
            </a:r>
          </a:p>
        </p:txBody>
      </p:sp>
      <p:sp>
        <p:nvSpPr>
          <p:cNvPr id="1042" name="Rectangle 5"/>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43" name="Rectangle 6"/>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44" name="Rectangle 7"/>
          <p:cNvSpPr>
            <a:spLocks noGrp="1" noChangeArrowheads="1"/>
          </p:cNvSpPr>
          <p:nvPr>
            <p:ph type="sldNum" sz="quarter" idx="12"/>
          </p:nvPr>
        </p:nvSpPr>
        <p:spPr>
          <a:xfrm>
            <a:off x="7099300" y="6245225"/>
            <a:ext cx="2311400" cy="476250"/>
          </a:xfrm>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3890049398"/>
      </p:ext>
    </p:extLst>
  </p:cSld>
  <p:clrMapOvr>
    <a:masterClrMapping/>
  </p:clrMapOvr>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97" name="タイトル 1"/>
          <p:cNvSpPr>
            <a:spLocks noGrp="1"/>
          </p:cNvSpPr>
          <p:nvPr>
            <p:ph type="title"/>
          </p:nvPr>
        </p:nvSpPr>
        <p:spPr/>
        <p:txBody>
          <a:bodyPr/>
          <a:lstStyle/>
          <a:p>
            <a:r>
              <a:rPr lang="ja-JP" altLang="en-US"/>
              <a:t>マスター タイトルの書式設定</a:t>
            </a:r>
          </a:p>
        </p:txBody>
      </p:sp>
      <p:sp>
        <p:nvSpPr>
          <p:cNvPr id="1098"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9"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00"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01"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425261292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03" name="縦書きタイトル 1"/>
          <p:cNvSpPr>
            <a:spLocks noGrp="1"/>
          </p:cNvSpPr>
          <p:nvPr>
            <p:ph type="title" orient="vert"/>
          </p:nvPr>
        </p:nvSpPr>
        <p:spPr>
          <a:xfrm>
            <a:off x="7058025" y="0"/>
            <a:ext cx="2352675" cy="6126163"/>
          </a:xfrm>
        </p:spPr>
        <p:txBody>
          <a:bodyPr vert="eaVert"/>
          <a:lstStyle/>
          <a:p>
            <a:r>
              <a:rPr lang="ja-JP" altLang="en-US"/>
              <a:t>マスター タイトルの書式設定</a:t>
            </a:r>
          </a:p>
        </p:txBody>
      </p:sp>
      <p:sp>
        <p:nvSpPr>
          <p:cNvPr id="1104" name="縦書きテキスト プレースホルダ 2"/>
          <p:cNvSpPr>
            <a:spLocks noGrp="1"/>
          </p:cNvSpPr>
          <p:nvPr>
            <p:ph type="body" orient="vert" idx="1"/>
          </p:nvPr>
        </p:nvSpPr>
        <p:spPr>
          <a:xfrm>
            <a:off x="4" y="0"/>
            <a:ext cx="69056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5"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06"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07"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63085848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1109" name="コンテンツ プレースホルダ 1"/>
          <p:cNvSpPr>
            <a:spLocks noGrp="1"/>
          </p:cNvSpPr>
          <p:nvPr>
            <p:ph/>
          </p:nvPr>
        </p:nvSpPr>
        <p:spPr>
          <a:xfrm>
            <a:off x="0" y="0"/>
            <a:ext cx="9410700" cy="61261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10"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11"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12"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7755980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セクション見出し">
    <p:spTree>
      <p:nvGrpSpPr>
        <p:cNvPr id="1" name=""/>
        <p:cNvGrpSpPr/>
        <p:nvPr/>
      </p:nvGrpSpPr>
      <p:grpSpPr>
        <a:xfrm>
          <a:off x="0" y="0"/>
          <a:ext cx="0" cy="0"/>
          <a:chOff x="0" y="0"/>
          <a:chExt cx="0" cy="0"/>
        </a:xfrm>
      </p:grpSpPr>
      <p:sp>
        <p:nvSpPr>
          <p:cNvPr id="1114" name="日付プレースホルダ 3"/>
          <p:cNvSpPr>
            <a:spLocks noGrp="1"/>
          </p:cNvSpPr>
          <p:nvPr>
            <p:ph type="dt" sz="half" idx="10"/>
          </p:nvPr>
        </p:nvSpPr>
        <p:spPr/>
        <p:txBody>
          <a:bodyPr/>
          <a:lstStyle/>
          <a:p>
            <a:pPr fontAlgn="base">
              <a:spcBef>
                <a:spcPct val="0"/>
              </a:spcBef>
              <a:spcAft>
                <a:spcPct val="0"/>
              </a:spcAft>
              <a:defRPr/>
            </a:pPr>
            <a:endParaRPr lang="en-US" altLang="ja-JP" dirty="0"/>
          </a:p>
        </p:txBody>
      </p:sp>
      <p:sp>
        <p:nvSpPr>
          <p:cNvPr id="1115" name="フッター プレースホルダ 4"/>
          <p:cNvSpPr>
            <a:spLocks noGrp="1"/>
          </p:cNvSpPr>
          <p:nvPr>
            <p:ph type="ftr" sz="quarter" idx="11"/>
          </p:nvPr>
        </p:nvSpPr>
        <p:spPr/>
        <p:txBody>
          <a:bodyPr/>
          <a:lstStyle/>
          <a:p>
            <a:pPr fontAlgn="base">
              <a:spcBef>
                <a:spcPct val="0"/>
              </a:spcBef>
              <a:spcAft>
                <a:spcPct val="0"/>
              </a:spcAft>
              <a:defRPr/>
            </a:pPr>
            <a:endParaRPr lang="en-US" altLang="ja-JP" dirty="0"/>
          </a:p>
        </p:txBody>
      </p:sp>
      <p:sp>
        <p:nvSpPr>
          <p:cNvPr id="1116" name="スライド番号プレースホルダ 5"/>
          <p:cNvSpPr>
            <a:spLocks noGrp="1"/>
          </p:cNvSpPr>
          <p:nvPr>
            <p:ph type="sldNum" sz="quarter" idx="12"/>
          </p:nvPr>
        </p:nvSpPr>
        <p:spPr/>
        <p:txBody>
          <a:body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cxnSp>
        <p:nvCxnSpPr>
          <p:cNvPr id="1117" name="直線コネクタ 6"/>
          <p:cNvCxnSpPr/>
          <p:nvPr/>
        </p:nvCxnSpPr>
        <p:spPr>
          <a:xfrm>
            <a:off x="0" y="607299"/>
            <a:ext cx="990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274310"/>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119" name="日付プレースホルダー 3"/>
          <p:cNvSpPr>
            <a:spLocks noGrp="1"/>
          </p:cNvSpPr>
          <p:nvPr>
            <p:ph type="dt" sz="half" idx="10"/>
          </p:nvPr>
        </p:nvSpPr>
        <p:spPr/>
        <p:txBody>
          <a:bodyPr/>
          <a:lstStyle/>
          <a:p>
            <a:endParaRPr kumimoji="1" lang="ja-JP" altLang="en-US"/>
          </a:p>
        </p:txBody>
      </p:sp>
      <p:sp>
        <p:nvSpPr>
          <p:cNvPr id="1120" name="フッター プレースホルダー 4"/>
          <p:cNvSpPr>
            <a:spLocks noGrp="1"/>
          </p:cNvSpPr>
          <p:nvPr>
            <p:ph type="ftr" sz="quarter" idx="11"/>
          </p:nvPr>
        </p:nvSpPr>
        <p:spPr/>
        <p:txBody>
          <a:bodyPr/>
          <a:lstStyle/>
          <a:p>
            <a:endParaRPr kumimoji="1" lang="ja-JP" altLang="en-US"/>
          </a:p>
        </p:txBody>
      </p:sp>
      <p:sp>
        <p:nvSpPr>
          <p:cNvPr id="1121" name="スライド番号プレースホルダー 5"/>
          <p:cNvSpPr>
            <a:spLocks noGrp="1"/>
          </p:cNvSpPr>
          <p:nvPr>
            <p:ph type="sldNum" sz="quarter" idx="12"/>
          </p:nvPr>
        </p:nvSpPr>
        <p:spPr/>
        <p:txBody>
          <a:bodyPr/>
          <a:lstStyle/>
          <a:p>
            <a:fld id="{EB5D65D9-31D7-4BAA-9731-87A52B1BA990}" type="slidenum">
              <a:rPr kumimoji="1" lang="ja-JP" altLang="en-US" smtClean="0"/>
              <a:t>‹#›</a:t>
            </a:fld>
            <a:endParaRPr kumimoji="1" lang="ja-JP" altLang="en-US"/>
          </a:p>
        </p:txBody>
      </p:sp>
    </p:spTree>
    <p:extLst>
      <p:ext uri="{BB962C8B-B14F-4D97-AF65-F5344CB8AC3E}">
        <p14:creationId xmlns:p14="http://schemas.microsoft.com/office/powerpoint/2010/main" val="366902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46" name="タイトル 1"/>
          <p:cNvSpPr>
            <a:spLocks noGrp="1"/>
          </p:cNvSpPr>
          <p:nvPr>
            <p:ph type="title"/>
          </p:nvPr>
        </p:nvSpPr>
        <p:spPr/>
        <p:txBody>
          <a:bodyPr/>
          <a:lstStyle/>
          <a:p>
            <a:r>
              <a:rPr lang="ja-JP" altLang="en-US"/>
              <a:t>マスター タイトルの書式設定</a:t>
            </a:r>
          </a:p>
        </p:txBody>
      </p:sp>
      <p:sp>
        <p:nvSpPr>
          <p:cNvPr id="1047"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48" name="Rectangle 3"/>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1049" name="Rectangle 4"/>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1050" name="Rectangle 5"/>
          <p:cNvSpPr>
            <a:spLocks noGrp="1" noChangeArrowheads="1"/>
          </p:cNvSpPr>
          <p:nvPr>
            <p:ph type="sldNum" sz="quarter" idx="12"/>
          </p:nvPr>
        </p:nvSpPr>
        <p:spPr>
          <a:ln/>
        </p:spPr>
        <p:txBody>
          <a:bodyPr/>
          <a:lstStyle>
            <a:lvl1pPr>
              <a:defRPr/>
            </a:lvl1pPr>
          </a:lstStyle>
          <a:p>
            <a:pPr>
              <a:defRPr/>
            </a:pPr>
            <a:fld id="{58764233-5231-4BB3-864E-7369979C1539}"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6589072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52" name="タイトル 1"/>
          <p:cNvSpPr>
            <a:spLocks noGrp="1"/>
          </p:cNvSpPr>
          <p:nvPr>
            <p:ph type="title"/>
          </p:nvPr>
        </p:nvSpPr>
        <p:spPr>
          <a:xfrm>
            <a:off x="782638" y="4406906"/>
            <a:ext cx="8420100" cy="1362075"/>
          </a:xfrm>
        </p:spPr>
        <p:txBody>
          <a:bodyPr anchor="t"/>
          <a:lstStyle>
            <a:lvl1pPr algn="l">
              <a:defRPr sz="4000" b="1" cap="all"/>
            </a:lvl1pPr>
          </a:lstStyle>
          <a:p>
            <a:r>
              <a:rPr lang="ja-JP" altLang="en-US"/>
              <a:t>マスター タイトルの書式設定</a:t>
            </a:r>
          </a:p>
        </p:txBody>
      </p:sp>
      <p:sp>
        <p:nvSpPr>
          <p:cNvPr id="105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1054" name="Rectangle 3"/>
          <p:cNvSpPr>
            <a:spLocks noGrp="1" noChangeArrowheads="1"/>
          </p:cNvSpPr>
          <p:nvPr>
            <p:ph type="dt" sz="half" idx="10"/>
          </p:nvPr>
        </p:nvSpPr>
        <p:spPr>
          <a:ln/>
        </p:spPr>
        <p:txBody>
          <a:bodyPr/>
          <a:lstStyle>
            <a:lvl1pPr>
              <a:defRPr/>
            </a:lvl1pPr>
          </a:lstStyle>
          <a:p>
            <a:pPr>
              <a:defRPr/>
            </a:pPr>
            <a:endParaRPr lang="en-US" altLang="ja-JP" dirty="0"/>
          </a:p>
        </p:txBody>
      </p:sp>
      <p:sp>
        <p:nvSpPr>
          <p:cNvPr id="1055" name="Rectangle 4"/>
          <p:cNvSpPr>
            <a:spLocks noGrp="1" noChangeArrowheads="1"/>
          </p:cNvSpPr>
          <p:nvPr>
            <p:ph type="ftr" sz="quarter" idx="11"/>
          </p:nvPr>
        </p:nvSpPr>
        <p:spPr>
          <a:ln/>
        </p:spPr>
        <p:txBody>
          <a:bodyPr/>
          <a:lstStyle>
            <a:lvl1pPr>
              <a:defRPr/>
            </a:lvl1pPr>
          </a:lstStyle>
          <a:p>
            <a:pPr>
              <a:defRPr/>
            </a:pPr>
            <a:endParaRPr lang="en-US" altLang="ja-JP" dirty="0"/>
          </a:p>
        </p:txBody>
      </p:sp>
      <p:sp>
        <p:nvSpPr>
          <p:cNvPr id="1056" name="Rectangle 5"/>
          <p:cNvSpPr>
            <a:spLocks noGrp="1" noChangeArrowheads="1"/>
          </p:cNvSpPr>
          <p:nvPr>
            <p:ph type="sldNum" sz="quarter" idx="12"/>
          </p:nvPr>
        </p:nvSpPr>
        <p:spPr>
          <a:ln/>
        </p:spPr>
        <p:txBody>
          <a:bodyPr/>
          <a:lstStyle>
            <a:lvl1pPr>
              <a:defRPr/>
            </a:lvl1pPr>
          </a:lstStyle>
          <a:p>
            <a:pPr>
              <a:defRPr/>
            </a:pPr>
            <a:fld id="{DFEEB25D-4B7B-45DF-AF0B-DD05B66E5003}" type="slidenum">
              <a:rPr lang="en-US" altLang="ja-JP" smtClean="0"/>
              <a:pPr>
                <a:defRPr/>
              </a:pPr>
              <a:t>‹#›</a:t>
            </a:fld>
            <a:endParaRPr lang="en-US" altLang="ja-JP" dirty="0"/>
          </a:p>
        </p:txBody>
      </p:sp>
    </p:spTree>
    <p:extLst>
      <p:ext uri="{BB962C8B-B14F-4D97-AF65-F5344CB8AC3E}">
        <p14:creationId xmlns:p14="http://schemas.microsoft.com/office/powerpoint/2010/main" val="2946512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8" name="タイトル 1"/>
          <p:cNvSpPr>
            <a:spLocks noGrp="1"/>
          </p:cNvSpPr>
          <p:nvPr>
            <p:ph type="title"/>
          </p:nvPr>
        </p:nvSpPr>
        <p:spPr/>
        <p:txBody>
          <a:bodyPr/>
          <a:lstStyle/>
          <a:p>
            <a:r>
              <a:rPr lang="ja-JP" altLang="en-US"/>
              <a:t>マスター タイトルの書式設定</a:t>
            </a:r>
          </a:p>
        </p:txBody>
      </p:sp>
      <p:sp>
        <p:nvSpPr>
          <p:cNvPr id="1059" name="コンテンツ プレースホルダ 2"/>
          <p:cNvSpPr>
            <a:spLocks noGrp="1"/>
          </p:cNvSpPr>
          <p:nvPr>
            <p:ph sz="half" idx="1"/>
          </p:nvPr>
        </p:nvSpPr>
        <p:spPr>
          <a:xfrm>
            <a:off x="495302"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0"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62"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63"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40630396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5"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1066"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7"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8" name="テキスト プレースホルダ 4"/>
          <p:cNvSpPr>
            <a:spLocks noGrp="1"/>
          </p:cNvSpPr>
          <p:nvPr>
            <p:ph type="body" sz="quarter" idx="3"/>
          </p:nvPr>
        </p:nvSpPr>
        <p:spPr>
          <a:xfrm>
            <a:off x="5032379"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9" name="コンテンツ プレースホルダ 5"/>
          <p:cNvSpPr>
            <a:spLocks noGrp="1"/>
          </p:cNvSpPr>
          <p:nvPr>
            <p:ph sz="quarter" idx="4"/>
          </p:nvPr>
        </p:nvSpPr>
        <p:spPr>
          <a:xfrm>
            <a:off x="5032379"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0"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71"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72"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462202726"/>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4" name="タイトル 1"/>
          <p:cNvSpPr>
            <a:spLocks noGrp="1"/>
          </p:cNvSpPr>
          <p:nvPr>
            <p:ph type="title"/>
          </p:nvPr>
        </p:nvSpPr>
        <p:spPr/>
        <p:txBody>
          <a:bodyPr/>
          <a:lstStyle/>
          <a:p>
            <a:r>
              <a:rPr lang="ja-JP" altLang="en-US"/>
              <a:t>マスター タイトルの書式設定</a:t>
            </a:r>
          </a:p>
        </p:txBody>
      </p:sp>
      <p:sp>
        <p:nvSpPr>
          <p:cNvPr id="1075" name="Rectangle 3"/>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1076" name="Rectangle 4"/>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1077" name="Rectangle 5"/>
          <p:cNvSpPr>
            <a:spLocks noGrp="1" noChangeArrowheads="1"/>
          </p:cNvSpPr>
          <p:nvPr>
            <p:ph type="sldNum" sz="quarter" idx="12"/>
          </p:nvPr>
        </p:nvSpPr>
        <p:spPr>
          <a:ln/>
        </p:spPr>
        <p:txBody>
          <a:bodyPr/>
          <a:lstStyle>
            <a:lvl1pPr>
              <a:defRPr/>
            </a:lvl1pPr>
          </a:lstStyle>
          <a:p>
            <a:pPr>
              <a:defRPr/>
            </a:pPr>
            <a:fld id="{6C8B3383-B952-447B-9C5E-1900D707C22A}"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935993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9" name="Rectangle 3"/>
          <p:cNvSpPr>
            <a:spLocks noGrp="1" noChangeArrowheads="1"/>
          </p:cNvSpPr>
          <p:nvPr>
            <p:ph type="dt" sz="half" idx="10"/>
          </p:nvPr>
        </p:nvSpPr>
        <p:spPr>
          <a:ln/>
        </p:spPr>
        <p:txBody>
          <a:bodyPr/>
          <a:lstStyle>
            <a:lvl1pPr>
              <a:defRPr/>
            </a:lvl1pPr>
          </a:lstStyle>
          <a:p>
            <a:pPr>
              <a:defRPr/>
            </a:pPr>
            <a:endParaRPr lang="en-US" altLang="ja-JP" dirty="0">
              <a:solidFill>
                <a:prstClr val="black"/>
              </a:solidFill>
            </a:endParaRPr>
          </a:p>
        </p:txBody>
      </p:sp>
      <p:sp>
        <p:nvSpPr>
          <p:cNvPr id="1080" name="Rectangle 4"/>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1081" name="Rectangle 5"/>
          <p:cNvSpPr>
            <a:spLocks noGrp="1" noChangeArrowheads="1"/>
          </p:cNvSpPr>
          <p:nvPr>
            <p:ph type="sldNum" sz="quarter" idx="12"/>
          </p:nvPr>
        </p:nvSpPr>
        <p:spPr>
          <a:ln/>
        </p:spPr>
        <p:txBody>
          <a:bodyPr/>
          <a:lstStyle>
            <a:lvl1pPr>
              <a:defRPr/>
            </a:lvl1pPr>
          </a:lstStyle>
          <a:p>
            <a:pPr>
              <a:defRPr/>
            </a:pPr>
            <a:fld id="{6A8F643B-1E2A-4F03-8182-047C0680F225}"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668071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83"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p>
        </p:txBody>
      </p:sp>
      <p:sp>
        <p:nvSpPr>
          <p:cNvPr id="1084" name="コンテンツ プレースホルダ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5" name="テキスト プレースホルダ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86"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87"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88"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86717415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90"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1091"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1092"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93"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94"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95"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89541576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4"/>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ＭＳ Ｐゴシック" pitchFamily="50" charset="-128"/>
              </a:defRPr>
            </a:lvl1pPr>
          </a:lstStyle>
          <a:p>
            <a:pPr fontAlgn="base">
              <a:spcBef>
                <a:spcPct val="0"/>
              </a:spcBef>
              <a:spcAft>
                <a:spcPct val="0"/>
              </a:spcAft>
              <a:defRPr/>
            </a:pPr>
            <a:endParaRPr lang="en-US" altLang="ja-JP" dirty="0"/>
          </a:p>
        </p:txBody>
      </p:sp>
      <p:sp>
        <p:nvSpPr>
          <p:cNvPr id="1027" name="Rectangle 4"/>
          <p:cNvSpPr>
            <a:spLocks noGrp="1" noChangeArrowheads="1"/>
          </p:cNvSpPr>
          <p:nvPr>
            <p:ph type="ftr" sz="quarter" idx="3"/>
          </p:nvPr>
        </p:nvSpPr>
        <p:spPr>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fontAlgn="base">
              <a:spcBef>
                <a:spcPct val="0"/>
              </a:spcBef>
              <a:spcAft>
                <a:spcPct val="0"/>
              </a:spcAft>
              <a:defRPr/>
            </a:pPr>
            <a:endParaRPr lang="en-US" altLang="ja-JP" dirty="0"/>
          </a:p>
        </p:txBody>
      </p:sp>
      <p:sp>
        <p:nvSpPr>
          <p:cNvPr id="1028" name="Rectangle 5"/>
          <p:cNvSpPr>
            <a:spLocks noGrp="1" noChangeArrowheads="1"/>
          </p:cNvSpPr>
          <p:nvPr>
            <p:ph type="sldNum" sz="quarter" idx="4"/>
          </p:nvPr>
        </p:nvSpPr>
        <p:spPr>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
        <p:nvSpPr>
          <p:cNvPr id="1029" name="Rectangle 6"/>
          <p:cNvSpPr>
            <a:spLocks noChangeArrowheads="1"/>
          </p:cNvSpPr>
          <p:nvPr/>
        </p:nvSpPr>
        <p:spPr>
          <a:xfrm>
            <a:off x="0" y="1"/>
            <a:ext cx="9906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nvGrpSpPr>
          <p:cNvPr id="1030" name="Group 27"/>
          <p:cNvGrpSpPr/>
          <p:nvPr/>
        </p:nvGrpSpPr>
        <p:grpSpPr>
          <a:xfrm>
            <a:off x="0" y="333378"/>
            <a:ext cx="9906000" cy="214313"/>
            <a:chOff x="0" y="255"/>
            <a:chExt cx="6240" cy="135"/>
          </a:xfrm>
        </p:grpSpPr>
        <p:sp>
          <p:nvSpPr>
            <p:cNvPr id="1031" name="Rectangle 28"/>
            <p:cNvSpPr>
              <a:spLocks noChangeArrowheads="1"/>
            </p:cNvSpPr>
            <p:nvPr/>
          </p:nvSpPr>
          <p:spPr>
            <a:xfrm>
              <a:off x="0" y="345"/>
              <a:ext cx="6240" cy="45"/>
            </a:xfrm>
            <a:prstGeom prst="rect">
              <a:avLst/>
            </a:prstGeom>
            <a:solidFill>
              <a:srgbClr val="FF0000"/>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2" name="Rectangle 29"/>
            <p:cNvSpPr>
              <a:spLocks noChangeArrowheads="1"/>
            </p:cNvSpPr>
            <p:nvPr/>
          </p:nvSpPr>
          <p:spPr>
            <a:xfrm>
              <a:off x="0" y="300"/>
              <a:ext cx="6240" cy="45"/>
            </a:xfrm>
            <a:prstGeom prst="rect">
              <a:avLst/>
            </a:prstGeom>
            <a:solidFill>
              <a:srgbClr val="FF3399"/>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3" name="Rectangle 30"/>
            <p:cNvSpPr>
              <a:spLocks noChangeArrowheads="1"/>
            </p:cNvSpPr>
            <p:nvPr/>
          </p:nvSpPr>
          <p:spPr>
            <a:xfrm>
              <a:off x="0" y="255"/>
              <a:ext cx="6240" cy="45"/>
            </a:xfrm>
            <a:prstGeom prst="rect">
              <a:avLst/>
            </a:prstGeom>
            <a:solidFill>
              <a:srgbClr val="FFCCFF"/>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sp>
        <p:nvSpPr>
          <p:cNvPr id="1034" name="Rectangle 22"/>
          <p:cNvSpPr>
            <a:spLocks noGrp="1" noChangeArrowheads="1"/>
          </p:cNvSpPr>
          <p:nvPr>
            <p:ph type="title"/>
          </p:nvPr>
        </p:nvSpPr>
        <p:spPr>
          <a:xfrm>
            <a:off x="1" y="0"/>
            <a:ext cx="82661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4" name="テキスト ボックス 96">
            <a:extLst>
              <a:ext uri="{FF2B5EF4-FFF2-40B4-BE49-F238E27FC236}">
                <a16:creationId xmlns:a16="http://schemas.microsoft.com/office/drawing/2014/main" id="{C4681E75-1B5B-4E45-93C1-DFE34BFF9C2A}"/>
              </a:ext>
            </a:extLst>
          </p:cNvPr>
          <p:cNvSpPr txBox="1"/>
          <p:nvPr userDrawn="1"/>
        </p:nvSpPr>
        <p:spPr>
          <a:xfrm>
            <a:off x="8491992" y="4352"/>
            <a:ext cx="1399493" cy="307777"/>
          </a:xfrm>
          <a:prstGeom prst="rect">
            <a:avLst/>
          </a:prstGeom>
          <a:solidFill>
            <a:srgbClr val="FFFF00"/>
          </a:solidFill>
          <a:ln w="12700"/>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700" dirty="0" smtClean="0">
                <a:latin typeface="BIZ UDPゴシック" panose="020B0400000000000000" pitchFamily="50" charset="-128"/>
                <a:ea typeface="BIZ UDPゴシック" panose="020B0400000000000000" pitchFamily="50" charset="-128"/>
              </a:rPr>
              <a:t>サステナブルな観光に資する</a:t>
            </a:r>
            <a:endParaRPr kumimoji="1" lang="en-US" altLang="ja-JP" sz="700" dirty="0" smtClean="0">
              <a:latin typeface="BIZ UDPゴシック" panose="020B0400000000000000" pitchFamily="50" charset="-128"/>
              <a:ea typeface="BIZ UDPゴシック" panose="020B0400000000000000" pitchFamily="50" charset="-128"/>
            </a:endParaRPr>
          </a:p>
          <a:p>
            <a:pPr algn="ctr"/>
            <a:r>
              <a:rPr kumimoji="1" lang="ja-JP" altLang="en-US" sz="700" dirty="0" smtClean="0">
                <a:latin typeface="BIZ UDPゴシック" panose="020B0400000000000000" pitchFamily="50" charset="-128"/>
                <a:ea typeface="BIZ UDPゴシック" panose="020B0400000000000000" pitchFamily="50" charset="-128"/>
              </a:rPr>
              <a:t>好循環の仕組づくりモデル事業</a:t>
            </a:r>
            <a:endParaRPr kumimoji="1" lang="en-US" altLang="ja-JP" sz="7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41522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iming>
    <p:tnLst>
      <p:par>
        <p:cTn id="1" dur="indefinite" restart="never" nodeType="tmRoot"/>
      </p:par>
    </p:tnLst>
  </p:timing>
  <p:hf hdr="0" ftr="0" dt="0"/>
  <p:txStyles>
    <p:titleStyle>
      <a:lvl1pPr algn="l" rtl="0" eaLnBrk="1" fontAlgn="base" hangingPunct="1">
        <a:spcBef>
          <a:spcPct val="0"/>
        </a:spcBef>
        <a:spcAft>
          <a:spcPct val="0"/>
        </a:spcAft>
        <a:defRPr kumimoji="1" sz="2800">
          <a:solidFill>
            <a:schemeClr val="tx1"/>
          </a:solidFill>
          <a:latin typeface="+mj-lt"/>
          <a:ea typeface="+mj-ea"/>
          <a:cs typeface="+mj-cs"/>
        </a:defRPr>
      </a:lvl1pPr>
      <a:lvl2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0" name="正方形/長方形 2"/>
          <p:cNvSpPr>
            <a:spLocks noChangeArrowheads="1"/>
          </p:cNvSpPr>
          <p:nvPr/>
        </p:nvSpPr>
        <p:spPr>
          <a:xfrm>
            <a:off x="0" y="-1"/>
            <a:ext cx="8374743" cy="393051"/>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a:buNone/>
            </a:pPr>
            <a:r>
              <a:rPr lang="ja-JP" altLang="en-US" sz="2400" b="1" kern="0" dirty="0">
                <a:latin typeface="BIZ UDPゴシック" panose="020B0400000000000000" pitchFamily="50" charset="-128"/>
                <a:ea typeface="BIZ UDPゴシック" panose="020B0400000000000000" pitchFamily="50" charset="-128"/>
              </a:rPr>
              <a:t>　 </a:t>
            </a:r>
            <a:r>
              <a:rPr lang="ja-JP" altLang="en-US" sz="2400" b="1" kern="0" dirty="0">
                <a:solidFill>
                  <a:srgbClr val="0070C0"/>
                </a:solidFill>
                <a:latin typeface="BIZ UDPゴシック" panose="020B0400000000000000" pitchFamily="50" charset="-128"/>
                <a:ea typeface="BIZ UDPゴシック" panose="020B0400000000000000" pitchFamily="50" charset="-128"/>
              </a:rPr>
              <a:t>実証事業名</a:t>
            </a:r>
            <a:r>
              <a:rPr lang="ja-JP" altLang="en-US" sz="2400" b="1" kern="0" dirty="0">
                <a:latin typeface="BIZ UDPゴシック" panose="020B0400000000000000" pitchFamily="50" charset="-128"/>
                <a:ea typeface="BIZ UDPゴシック" panose="020B0400000000000000" pitchFamily="50" charset="-128"/>
              </a:rPr>
              <a:t>（</a:t>
            </a:r>
            <a:r>
              <a:rPr lang="ja-JP" altLang="en-US" sz="2400" b="1" kern="0" dirty="0">
                <a:solidFill>
                  <a:srgbClr val="0070C0"/>
                </a:solidFill>
                <a:latin typeface="BIZ UDPゴシック" panose="020B0400000000000000" pitchFamily="50" charset="-128"/>
                <a:ea typeface="BIZ UDPゴシック" panose="020B0400000000000000" pitchFamily="50" charset="-128"/>
              </a:rPr>
              <a:t>申請団体名</a:t>
            </a:r>
            <a:r>
              <a:rPr lang="ja-JP" altLang="en-US" sz="2400" b="1" kern="0" dirty="0">
                <a:latin typeface="BIZ UDPゴシック" panose="020B0400000000000000" pitchFamily="50" charset="-128"/>
                <a:ea typeface="BIZ UDPゴシック" panose="020B0400000000000000" pitchFamily="50" charset="-128"/>
              </a:rPr>
              <a:t>）</a:t>
            </a:r>
          </a:p>
        </p:txBody>
      </p:sp>
      <p:sp>
        <p:nvSpPr>
          <p:cNvPr id="1131" name="テキスト ボックス 7"/>
          <p:cNvSpPr txBox="1"/>
          <p:nvPr/>
        </p:nvSpPr>
        <p:spPr>
          <a:xfrm>
            <a:off x="-61252" y="-380508"/>
            <a:ext cx="7925092" cy="369332"/>
          </a:xfrm>
          <a:prstGeom prst="rect">
            <a:avLst/>
          </a:prstGeom>
          <a:noFill/>
        </p:spPr>
        <p:txBody>
          <a:bodyPr wrap="square" rtlCol="0" anchor="ctr">
            <a:spAutoFit/>
          </a:bodyPr>
          <a:lstStyle/>
          <a:p>
            <a:r>
              <a:rPr lang="ja-JP" altLang="en-US" sz="900" dirty="0">
                <a:latin typeface="BIZ UDPゴシック" panose="020B0400000000000000" pitchFamily="50" charset="-128"/>
                <a:ea typeface="BIZ UDPゴシック" panose="020B0400000000000000" pitchFamily="50" charset="-128"/>
              </a:rPr>
              <a:t>注１：公表される前提で作成してください。注２：実証事業の概要が本事業概要説明書</a:t>
            </a:r>
            <a:r>
              <a:rPr lang="ja-JP" altLang="en-US" sz="900" u="sng" dirty="0">
                <a:solidFill>
                  <a:srgbClr val="FF0000"/>
                </a:solidFill>
                <a:latin typeface="BIZ UDPゴシック" panose="020B0400000000000000" pitchFamily="50" charset="-128"/>
                <a:ea typeface="BIZ UDPゴシック" panose="020B0400000000000000" pitchFamily="50" charset="-128"/>
              </a:rPr>
              <a:t>１枚</a:t>
            </a:r>
            <a:r>
              <a:rPr lang="ja-JP" altLang="en-US" sz="900" dirty="0">
                <a:latin typeface="BIZ UDPゴシック" panose="020B0400000000000000" pitchFamily="50" charset="-128"/>
                <a:ea typeface="BIZ UDPゴシック" panose="020B0400000000000000" pitchFamily="50" charset="-128"/>
              </a:rPr>
              <a:t>で分かるように簡潔に記載してください。</a:t>
            </a:r>
            <a:endParaRPr lang="en-US" altLang="ja-JP"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注３：</a:t>
            </a:r>
            <a:r>
              <a:rPr lang="ja-JP" altLang="en-US" sz="900" dirty="0">
                <a:solidFill>
                  <a:srgbClr val="0070C0"/>
                </a:solidFill>
                <a:latin typeface="BIZ UDPゴシック" panose="020B0400000000000000" pitchFamily="50" charset="-128"/>
                <a:ea typeface="BIZ UDPゴシック" panose="020B0400000000000000" pitchFamily="50" charset="-128"/>
              </a:rPr>
              <a:t>青字の記入要領等</a:t>
            </a:r>
            <a:r>
              <a:rPr lang="ja-JP" altLang="en-US" sz="900" dirty="0">
                <a:latin typeface="BIZ UDPゴシック" panose="020B0400000000000000" pitchFamily="50" charset="-128"/>
                <a:ea typeface="BIZ UDPゴシック" panose="020B0400000000000000" pitchFamily="50" charset="-128"/>
              </a:rPr>
              <a:t>を削除の上</a:t>
            </a:r>
            <a:r>
              <a:rPr lang="ja-JP" altLang="en-US" sz="900" dirty="0" smtClean="0">
                <a:latin typeface="BIZ UDPゴシック" panose="020B0400000000000000" pitchFamily="50" charset="-128"/>
                <a:ea typeface="BIZ UDPゴシック" panose="020B0400000000000000" pitchFamily="50" charset="-128"/>
              </a:rPr>
              <a:t>、黒字で記載</a:t>
            </a:r>
            <a:r>
              <a:rPr lang="ja-JP" altLang="en-US" sz="900" dirty="0">
                <a:latin typeface="BIZ UDPゴシック" panose="020B0400000000000000" pitchFamily="50" charset="-128"/>
                <a:ea typeface="BIZ UDPゴシック" panose="020B0400000000000000" pitchFamily="50" charset="-128"/>
              </a:rPr>
              <a:t>してください。フォントサイズは</a:t>
            </a:r>
            <a:r>
              <a:rPr lang="en-US" altLang="ja-JP" sz="900" dirty="0">
                <a:latin typeface="BIZ UDPゴシック" panose="020B0400000000000000" pitchFamily="50" charset="-128"/>
                <a:ea typeface="BIZ UDPゴシック" panose="020B0400000000000000" pitchFamily="50" charset="-128"/>
              </a:rPr>
              <a:t>【10.5</a:t>
            </a:r>
            <a:r>
              <a:rPr lang="ja-JP" altLang="en-US" sz="900" dirty="0">
                <a:latin typeface="BIZ UDPゴシック" panose="020B0400000000000000" pitchFamily="50" charset="-128"/>
                <a:ea typeface="BIZ UDPゴシック" panose="020B0400000000000000" pitchFamily="50" charset="-128"/>
              </a:rPr>
              <a:t>ポイント以上</a:t>
            </a:r>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とし、</a:t>
            </a:r>
            <a:r>
              <a:rPr lang="ja-JP" altLang="en-US" sz="900" dirty="0">
                <a:solidFill>
                  <a:srgbClr val="FF0000"/>
                </a:solidFill>
                <a:latin typeface="BIZ UDPゴシック" panose="020B0400000000000000" pitchFamily="50" charset="-128"/>
                <a:ea typeface="BIZ UDPゴシック" panose="020B0400000000000000" pitchFamily="50" charset="-128"/>
              </a:rPr>
              <a:t>重要な箇所は</a:t>
            </a:r>
            <a:r>
              <a:rPr lang="ja-JP" altLang="en-US" sz="900" u="sng" dirty="0">
                <a:solidFill>
                  <a:srgbClr val="FF0000"/>
                </a:solidFill>
                <a:latin typeface="BIZ UDPゴシック" panose="020B0400000000000000" pitchFamily="50" charset="-128"/>
                <a:ea typeface="BIZ UDPゴシック" panose="020B0400000000000000" pitchFamily="50" charset="-128"/>
              </a:rPr>
              <a:t>下線付きの赤字</a:t>
            </a:r>
            <a:r>
              <a:rPr lang="ja-JP" altLang="en-US" sz="900" dirty="0">
                <a:solidFill>
                  <a:srgbClr val="FF0000"/>
                </a:solidFill>
                <a:latin typeface="BIZ UDPゴシック" panose="020B0400000000000000" pitchFamily="50" charset="-128"/>
                <a:ea typeface="BIZ UDPゴシック" panose="020B0400000000000000" pitchFamily="50" charset="-128"/>
              </a:rPr>
              <a:t>で記載</a:t>
            </a:r>
            <a:r>
              <a:rPr lang="ja-JP" altLang="en-US" sz="900" dirty="0">
                <a:latin typeface="BIZ UDPゴシック" panose="020B0400000000000000" pitchFamily="50" charset="-128"/>
                <a:ea typeface="BIZ UDPゴシック" panose="020B0400000000000000" pitchFamily="50" charset="-128"/>
              </a:rPr>
              <a:t>してください。</a:t>
            </a:r>
          </a:p>
        </p:txBody>
      </p:sp>
      <p:sp>
        <p:nvSpPr>
          <p:cNvPr id="1134" name="字幕 2"/>
          <p:cNvSpPr txBox="1"/>
          <p:nvPr/>
        </p:nvSpPr>
        <p:spPr>
          <a:xfrm>
            <a:off x="12505" y="524070"/>
            <a:ext cx="2635250" cy="2868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ja-JP" altLang="en-US" sz="1300" b="1" kern="0" dirty="0">
                <a:latin typeface="BIZ UDPゴシック" panose="020B0400000000000000" pitchFamily="50" charset="-128"/>
                <a:ea typeface="BIZ UDPゴシック" panose="020B0400000000000000" pitchFamily="50" charset="-128"/>
              </a:rPr>
              <a:t>＜実証事業の概要等＞</a:t>
            </a:r>
            <a:endParaRPr lang="en-US" altLang="ja-JP" sz="1300" b="1" kern="0" dirty="0">
              <a:latin typeface="BIZ UDPゴシック" panose="020B0400000000000000" pitchFamily="50" charset="-128"/>
              <a:ea typeface="BIZ UDPゴシック" panose="020B0400000000000000" pitchFamily="50" charset="-128"/>
            </a:endParaRPr>
          </a:p>
        </p:txBody>
      </p:sp>
      <p:graphicFrame>
        <p:nvGraphicFramePr>
          <p:cNvPr id="1135" name="表 3"/>
          <p:cNvGraphicFramePr>
            <a:graphicFrameLocks noGrp="1"/>
          </p:cNvGraphicFramePr>
          <p:nvPr>
            <p:extLst>
              <p:ext uri="{D42A27DB-BD31-4B8C-83A1-F6EECF244321}">
                <p14:modId xmlns:p14="http://schemas.microsoft.com/office/powerpoint/2010/main" val="2819288338"/>
              </p:ext>
            </p:extLst>
          </p:nvPr>
        </p:nvGraphicFramePr>
        <p:xfrm>
          <a:off x="5151591" y="849480"/>
          <a:ext cx="4680000" cy="1980000"/>
        </p:xfrm>
        <a:graphic>
          <a:graphicData uri="http://schemas.openxmlformats.org/drawingml/2006/table">
            <a:tbl>
              <a:tblPr firstRow="1" bandRow="1">
                <a:tableStyleId>{BDBED569-4797-4DF1-A0F4-6AAB3CD982D8}</a:tableStyleId>
              </a:tblPr>
              <a:tblGrid>
                <a:gridCol w="4680000">
                  <a:extLst>
                    <a:ext uri="{9D8B030D-6E8A-4147-A177-3AD203B41FA5}">
                      <a16:colId xmlns:a16="http://schemas.microsoft.com/office/drawing/2014/main" val="20000"/>
                    </a:ext>
                  </a:extLst>
                </a:gridCol>
              </a:tblGrid>
              <a:tr h="2706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1100" b="1" dirty="0" smtClean="0">
                          <a:solidFill>
                            <a:schemeClr val="tx1"/>
                          </a:solidFill>
                          <a:latin typeface="BIZ UDPゴシック" panose="020B0400000000000000" pitchFamily="50" charset="-128"/>
                          <a:ea typeface="BIZ UDPゴシック" panose="020B0400000000000000" pitchFamily="50" charset="-128"/>
                        </a:rPr>
                        <a:t>サステナブルな観光コンテンツの造成等</a:t>
                      </a:r>
                      <a:r>
                        <a:rPr kumimoji="1" lang="en-US" altLang="ja-JP" sz="1100" b="1" dirty="0" smtClean="0">
                          <a:solidFill>
                            <a:schemeClr val="tx1"/>
                          </a:solidFill>
                          <a:latin typeface="BIZ UDPゴシック" panose="020B0400000000000000" pitchFamily="50" charset="-128"/>
                          <a:ea typeface="BIZ UDPゴシック" panose="020B0400000000000000"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1709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「４</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１</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サステナブルな観光コンテンツ等の造成・提供（販売）の具体内容」を抜粋し記載してください。</a:t>
                      </a:r>
                      <a:endParaRPr kumimoji="1" lang="en-US" altLang="ja-JP" sz="1050" b="1" dirty="0" smtClean="0">
                        <a:solidFill>
                          <a:srgbClr val="0070C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4788163"/>
                  </a:ext>
                </a:extLst>
              </a:tr>
            </a:tbl>
          </a:graphicData>
        </a:graphic>
      </p:graphicFrame>
      <p:graphicFrame>
        <p:nvGraphicFramePr>
          <p:cNvPr id="1136" name="表 3"/>
          <p:cNvGraphicFramePr>
            <a:graphicFrameLocks noGrp="1"/>
          </p:cNvGraphicFramePr>
          <p:nvPr>
            <p:extLst>
              <p:ext uri="{D42A27DB-BD31-4B8C-83A1-F6EECF244321}">
                <p14:modId xmlns:p14="http://schemas.microsoft.com/office/powerpoint/2010/main" val="454556549"/>
              </p:ext>
            </p:extLst>
          </p:nvPr>
        </p:nvGraphicFramePr>
        <p:xfrm>
          <a:off x="76038" y="849480"/>
          <a:ext cx="5031004" cy="5984422"/>
        </p:xfrm>
        <a:graphic>
          <a:graphicData uri="http://schemas.openxmlformats.org/drawingml/2006/table">
            <a:tbl>
              <a:tblPr firstRow="1" bandRow="1">
                <a:tableStyleId>{5C22544A-7EE6-4342-B048-85BDC9FD1C3A}</a:tableStyleId>
              </a:tblPr>
              <a:tblGrid>
                <a:gridCol w="495381">
                  <a:extLst>
                    <a:ext uri="{9D8B030D-6E8A-4147-A177-3AD203B41FA5}">
                      <a16:colId xmlns:a16="http://schemas.microsoft.com/office/drawing/2014/main" val="20000"/>
                    </a:ext>
                  </a:extLst>
                </a:gridCol>
                <a:gridCol w="495381">
                  <a:extLst>
                    <a:ext uri="{9D8B030D-6E8A-4147-A177-3AD203B41FA5}">
                      <a16:colId xmlns:a16="http://schemas.microsoft.com/office/drawing/2014/main" val="1057981874"/>
                    </a:ext>
                  </a:extLst>
                </a:gridCol>
                <a:gridCol w="2525486">
                  <a:extLst>
                    <a:ext uri="{9D8B030D-6E8A-4147-A177-3AD203B41FA5}">
                      <a16:colId xmlns:a16="http://schemas.microsoft.com/office/drawing/2014/main" val="20001"/>
                    </a:ext>
                  </a:extLst>
                </a:gridCol>
                <a:gridCol w="1514756">
                  <a:extLst>
                    <a:ext uri="{9D8B030D-6E8A-4147-A177-3AD203B41FA5}">
                      <a16:colId xmlns:a16="http://schemas.microsoft.com/office/drawing/2014/main" val="1331140748"/>
                    </a:ext>
                  </a:extLst>
                </a:gridCol>
              </a:tblGrid>
              <a:tr h="273926">
                <a:tc gridSpan="2">
                  <a:txBody>
                    <a:bodyPr/>
                    <a:lstStyle/>
                    <a:p>
                      <a:pPr algn="ctr"/>
                      <a:r>
                        <a:rPr kumimoji="1" lang="ja-JP" altLang="en-US" sz="1200" b="1" dirty="0">
                          <a:solidFill>
                            <a:sysClr val="windowText" lastClr="000000"/>
                          </a:solidFill>
                          <a:latin typeface="BIZ UDPゴシック" panose="020B0400000000000000" pitchFamily="50" charset="-128"/>
                          <a:ea typeface="BIZ UDPゴシック" panose="020B04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kumimoji="1" lang="ja-JP" altLang="en-US"/>
                    </a:p>
                  </a:txBody>
                  <a:tcPr/>
                </a:tc>
                <a:tc gridSpan="2">
                  <a:txBody>
                    <a:bodyPr/>
                    <a:lstStyle/>
                    <a:p>
                      <a:pPr algn="ctr"/>
                      <a:r>
                        <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rPr>
                        <a:t>記載欄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kumimoji="1" lang="ja-JP" altLang="en-US"/>
                    </a:p>
                  </a:txBody>
                  <a:tcPr/>
                </a:tc>
                <a:extLst>
                  <a:ext uri="{0D108BD9-81ED-4DB2-BD59-A6C34878D82A}">
                    <a16:rowId xmlns:a16="http://schemas.microsoft.com/office/drawing/2014/main" val="10000"/>
                  </a:ext>
                </a:extLst>
              </a:tr>
              <a:tr h="2925686">
                <a:tc gridSpan="2">
                  <a:txBody>
                    <a:bodyPr/>
                    <a:lstStyle/>
                    <a:p>
                      <a:pPr algn="ctr"/>
                      <a:r>
                        <a:rPr kumimoji="1" lang="ja-JP" altLang="en-US" sz="1200" b="1" dirty="0" smtClean="0">
                          <a:solidFill>
                            <a:sysClr val="windowText" lastClr="000000"/>
                          </a:solidFill>
                          <a:latin typeface="BIZ UDPゴシック" panose="020B0400000000000000" pitchFamily="50" charset="-128"/>
                          <a:ea typeface="BIZ UDPゴシック" panose="020B0400000000000000" pitchFamily="50" charset="-128"/>
                        </a:rPr>
                        <a:t>事業概要</a:t>
                      </a:r>
                      <a:endParaRPr kumimoji="1" lang="ja-JP" altLang="en-US" sz="1200" b="1"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「３</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１</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事業の目的と概要</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」から記載してください。</a:t>
                      </a:r>
                      <a:endParaRPr kumimoji="1" lang="en-US" altLang="ja-JP" sz="1050" b="1" dirty="0" smtClean="0">
                        <a:solidFill>
                          <a:srgbClr val="0070C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1" dirty="0" smtClean="0">
                          <a:solidFill>
                            <a:srgbClr val="0070C0"/>
                          </a:solidFill>
                          <a:latin typeface="BIZ UDPゴシック" panose="020B0400000000000000" pitchFamily="50" charset="-128"/>
                          <a:ea typeface="BIZ UDPゴシック" panose="020B0400000000000000" pitchFamily="50" charset="-128"/>
                        </a:rPr>
                        <a:t>事業のイメージがわかる画像を添付してください。</a:t>
                      </a:r>
                      <a:endParaRPr lang="en-US" altLang="ja-JP" sz="1050" b="1" dirty="0" smtClean="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1" dirty="0" smtClean="0">
                          <a:solidFill>
                            <a:srgbClr val="0070C0"/>
                          </a:solidFill>
                          <a:latin typeface="BIZ UDPゴシック" panose="020B0400000000000000" pitchFamily="50" charset="-128"/>
                          <a:ea typeface="BIZ UDPゴシック" panose="020B0400000000000000" pitchFamily="50" charset="-128"/>
                        </a:rPr>
                        <a:t>なお画像については公表を前提とした公表可能な画像を添付してください。</a:t>
                      </a:r>
                      <a:endParaRPr lang="en-US" altLang="ja-JP" sz="1050" dirty="0" smtClean="0">
                        <a:solidFill>
                          <a:sysClr val="windowText" lastClr="00000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smtClean="0">
                        <a:solidFill>
                          <a:srgbClr val="0070C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79269">
                <a:tc gridSpan="2">
                  <a:txBody>
                    <a:bodyPr/>
                    <a:lstStyle/>
                    <a:p>
                      <a:pPr algn="ctr"/>
                      <a:r>
                        <a:rPr kumimoji="1" lang="ja-JP" altLang="en-US" sz="1200" b="1" spc="0" dirty="0">
                          <a:solidFill>
                            <a:sysClr val="windowText" lastClr="000000"/>
                          </a:solidFill>
                          <a:latin typeface="BIZ UDPゴシック" panose="020B0400000000000000" pitchFamily="50" charset="-128"/>
                          <a:ea typeface="BIZ UDPゴシック" panose="020B0400000000000000" pitchFamily="50" charset="-128"/>
                        </a:rPr>
                        <a:t>実施体制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kumimoji="1" lang="ja-JP" alt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代表主体名</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代表主体以外の事業者名</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をそれぞれ記載してください。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2"/>
                  </a:ext>
                </a:extLst>
              </a:tr>
              <a:tr h="483325">
                <a:tc gridSpan="2">
                  <a:txBody>
                    <a:bodyPr/>
                    <a:lstStyle/>
                    <a:p>
                      <a:pPr algn="ctr"/>
                      <a:r>
                        <a:rPr kumimoji="1" lang="ja-JP" altLang="en-US" sz="1200" b="1" spc="0" dirty="0">
                          <a:solidFill>
                            <a:sysClr val="windowText" lastClr="000000"/>
                          </a:solidFill>
                          <a:latin typeface="BIZ UDPゴシック" panose="020B0400000000000000" pitchFamily="50" charset="-128"/>
                          <a:ea typeface="BIZ UDPゴシック" panose="020B0400000000000000" pitchFamily="50" charset="-128"/>
                        </a:rPr>
                        <a:t>活用予定の</a:t>
                      </a:r>
                      <a:endParaRPr kumimoji="1" lang="en-US" altLang="ja-JP" sz="1200" b="1" spc="0" dirty="0">
                        <a:solidFill>
                          <a:sysClr val="windowText" lastClr="000000"/>
                        </a:solidFill>
                        <a:latin typeface="BIZ UDPゴシック" panose="020B0400000000000000" pitchFamily="50" charset="-128"/>
                        <a:ea typeface="BIZ UDPゴシック" panose="020B0400000000000000" pitchFamily="50" charset="-128"/>
                      </a:endParaRPr>
                    </a:p>
                    <a:p>
                      <a:pPr algn="ctr"/>
                      <a:r>
                        <a:rPr kumimoji="1" lang="ja-JP" altLang="en-US" sz="1200" b="1" spc="0" dirty="0">
                          <a:solidFill>
                            <a:sysClr val="windowText" lastClr="000000"/>
                          </a:solidFill>
                          <a:latin typeface="BIZ UDPゴシック" panose="020B0400000000000000" pitchFamily="50" charset="-128"/>
                          <a:ea typeface="BIZ UDPゴシック" panose="020B0400000000000000" pitchFamily="50" charset="-128"/>
                        </a:rPr>
                        <a:t>地域資源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kumimoji="1" lang="ja-JP" alt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「３</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２</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活用を予定している地域資源」から記載してください。</a:t>
                      </a:r>
                      <a:endParaRPr kumimoji="1" lang="en-US" altLang="ja-JP" sz="105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810911">
                <a:tc rowSpan="2">
                  <a:txBody>
                    <a:bodyPr/>
                    <a:lstStyle/>
                    <a:p>
                      <a:pPr algn="ctr"/>
                      <a:r>
                        <a:rPr kumimoji="1" lang="ja-JP" altLang="en-US" sz="1200" b="1" dirty="0" smtClean="0">
                          <a:solidFill>
                            <a:sysClr val="windowText" lastClr="000000"/>
                          </a:solidFill>
                          <a:latin typeface="BIZ UDPゴシック" panose="020B0400000000000000" pitchFamily="50" charset="-128"/>
                          <a:ea typeface="BIZ UDPゴシック" panose="020B0400000000000000" pitchFamily="50" charset="-128"/>
                        </a:rPr>
                        <a:t>事業目標</a:t>
                      </a:r>
                      <a:endParaRPr kumimoji="1" lang="en-US" altLang="ja-JP" sz="1200" b="1" dirty="0" smtClean="0">
                        <a:solidFill>
                          <a:sysClr val="windowText" lastClr="000000"/>
                        </a:solidFill>
                        <a:latin typeface="BIZ UDPゴシック" panose="020B0400000000000000" pitchFamily="50" charset="-128"/>
                        <a:ea typeface="BIZ UDPゴシック" panose="020B0400000000000000" pitchFamily="50" charset="-128"/>
                      </a:endParaRPr>
                    </a:p>
                    <a:p>
                      <a:pPr algn="ctr"/>
                      <a:r>
                        <a:rPr kumimoji="1" lang="ja-JP" altLang="en-US" sz="1200" b="1" dirty="0" smtClean="0">
                          <a:solidFill>
                            <a:sysClr val="windowText" lastClr="000000"/>
                          </a:solidFill>
                          <a:latin typeface="BIZ UDPゴシック" panose="020B0400000000000000" pitchFamily="50" charset="-128"/>
                          <a:ea typeface="BIZ UDPゴシック" panose="020B0400000000000000" pitchFamily="50" charset="-128"/>
                        </a:rPr>
                        <a:t>・</a:t>
                      </a:r>
                      <a:endParaRPr kumimoji="1" lang="en-US" altLang="ja-JP" sz="1200" b="1" dirty="0" smtClean="0">
                        <a:solidFill>
                          <a:sysClr val="windowText" lastClr="000000"/>
                        </a:solidFill>
                        <a:latin typeface="BIZ UDPゴシック" panose="020B0400000000000000" pitchFamily="50" charset="-128"/>
                        <a:ea typeface="BIZ UDPゴシック" panose="020B0400000000000000" pitchFamily="50" charset="-128"/>
                      </a:endParaRPr>
                    </a:p>
                    <a:p>
                      <a:pPr algn="ctr"/>
                      <a:r>
                        <a:rPr kumimoji="1" lang="ja-JP" altLang="en-US" sz="1200" b="1" dirty="0" smtClean="0">
                          <a:solidFill>
                            <a:sysClr val="windowText" lastClr="000000"/>
                          </a:solidFill>
                          <a:latin typeface="BIZ UDPゴシック" panose="020B0400000000000000" pitchFamily="50" charset="-128"/>
                          <a:ea typeface="BIZ UDPゴシック" panose="020B0400000000000000" pitchFamily="50" charset="-128"/>
                        </a:rPr>
                        <a:t>事業方針</a:t>
                      </a:r>
                      <a:endParaRPr kumimoji="1" lang="ja-JP" altLang="en-US" sz="1200" b="1"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kumimoji="1" lang="ja-JP" altLang="en-US" sz="1200" b="1" dirty="0" smtClean="0">
                          <a:solidFill>
                            <a:sysClr val="windowText" lastClr="000000"/>
                          </a:solidFill>
                          <a:latin typeface="BIZ UDPゴシック" panose="020B0400000000000000" pitchFamily="50" charset="-128"/>
                          <a:ea typeface="BIZ UDPゴシック" panose="020B0400000000000000" pitchFamily="50" charset="-128"/>
                        </a:rPr>
                        <a:t>実証期間</a:t>
                      </a:r>
                      <a:endParaRPr kumimoji="1" lang="ja-JP" altLang="en-US" sz="1200" b="1"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「８</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１</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実証事業の計画」から実証期間内のゴールを記載してください。</a:t>
                      </a:r>
                      <a:endParaRPr kumimoji="1" lang="en-US" altLang="ja-JP" sz="1050" dirty="0" smtClean="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4"/>
                  </a:ext>
                </a:extLst>
              </a:tr>
              <a:tr h="810911">
                <a:tc vMerge="1">
                  <a:txBody>
                    <a:bodyPr/>
                    <a:lstStyle/>
                    <a:p>
                      <a:endParaRPr kumimoji="1" lang="ja-JP" altLang="en-US"/>
                    </a:p>
                  </a:txBody>
                  <a:tcPr/>
                </a:tc>
                <a:tc>
                  <a:txBody>
                    <a:bodyPr/>
                    <a:lstStyle/>
                    <a:p>
                      <a:pPr algn="ctr"/>
                      <a:r>
                        <a:rPr kumimoji="1" lang="en-US" altLang="ja-JP" sz="1200" b="1" dirty="0" smtClean="0">
                          <a:solidFill>
                            <a:sysClr val="windowText" lastClr="000000"/>
                          </a:solidFill>
                          <a:latin typeface="BIZ UDPゴシック" panose="020B0400000000000000" pitchFamily="50" charset="-128"/>
                          <a:ea typeface="BIZ UDPゴシック" panose="020B0400000000000000" pitchFamily="50" charset="-128"/>
                        </a:rPr>
                        <a:t>R</a:t>
                      </a:r>
                      <a:r>
                        <a:rPr kumimoji="1" lang="ja-JP" altLang="en-US" sz="1200" b="1" dirty="0" smtClean="0">
                          <a:solidFill>
                            <a:sysClr val="windowText" lastClr="000000"/>
                          </a:solidFill>
                          <a:latin typeface="BIZ UDPゴシック" panose="020B0400000000000000" pitchFamily="50" charset="-128"/>
                          <a:ea typeface="BIZ UDPゴシック" panose="020B0400000000000000" pitchFamily="50" charset="-128"/>
                        </a:rPr>
                        <a:t>６年度以降</a:t>
                      </a:r>
                      <a:endParaRPr kumimoji="1" lang="ja-JP" altLang="en-US" sz="1200" b="1"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「８</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２</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実証事業終了後（令和６年度以降）の事業方針・計画」から事業方針・ゴールを記載してください。</a:t>
                      </a:r>
                      <a:endParaRPr kumimoji="1" lang="en-US" altLang="ja-JP" sz="1050" dirty="0" smtClean="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624562876"/>
                  </a:ext>
                </a:extLst>
              </a:tr>
            </a:tbl>
          </a:graphicData>
        </a:graphic>
      </p:graphicFrame>
      <p:sp>
        <p:nvSpPr>
          <p:cNvPr id="1143" name="字幕 2"/>
          <p:cNvSpPr txBox="1"/>
          <p:nvPr/>
        </p:nvSpPr>
        <p:spPr>
          <a:xfrm>
            <a:off x="5107041" y="524070"/>
            <a:ext cx="2290537" cy="2868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ja-JP" altLang="en-US" sz="1300" b="1" kern="0" dirty="0">
                <a:latin typeface="BIZ UDPゴシック" panose="020B0400000000000000" pitchFamily="50" charset="-128"/>
                <a:ea typeface="BIZ UDPゴシック" panose="020B0400000000000000" pitchFamily="50" charset="-128"/>
              </a:rPr>
              <a:t>＜具体的な事業内容＞</a:t>
            </a:r>
            <a:endParaRPr lang="en-US" altLang="ja-JP" sz="1300" b="1" kern="0" dirty="0">
              <a:latin typeface="BIZ UDPゴシック" panose="020B0400000000000000" pitchFamily="50" charset="-128"/>
              <a:ea typeface="BIZ UDPゴシック" panose="020B0400000000000000" pitchFamily="50" charset="-128"/>
            </a:endParaRPr>
          </a:p>
        </p:txBody>
      </p:sp>
      <p:sp>
        <p:nvSpPr>
          <p:cNvPr id="12" name="正方形/長方形 2"/>
          <p:cNvSpPr>
            <a:spLocks noChangeArrowheads="1"/>
          </p:cNvSpPr>
          <p:nvPr/>
        </p:nvSpPr>
        <p:spPr>
          <a:xfrm>
            <a:off x="7397579" y="511140"/>
            <a:ext cx="2392688" cy="321396"/>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buNone/>
            </a:pPr>
            <a:r>
              <a:rPr lang="ja-JP" altLang="en-US" sz="1050" b="1" kern="0" dirty="0">
                <a:latin typeface="BIZ UDPゴシック" panose="020B0400000000000000" pitchFamily="50" charset="-128"/>
                <a:ea typeface="BIZ UDPゴシック" panose="020B0400000000000000" pitchFamily="50" charset="-128"/>
              </a:rPr>
              <a:t>　 実施地域：</a:t>
            </a:r>
            <a:r>
              <a:rPr lang="ja-JP" altLang="en-US" sz="1050" b="1" kern="0" dirty="0">
                <a:solidFill>
                  <a:srgbClr val="0070C0"/>
                </a:solidFill>
                <a:latin typeface="BIZ UDPゴシック" panose="020B0400000000000000" pitchFamily="50" charset="-128"/>
                <a:ea typeface="BIZ UDPゴシック" panose="020B0400000000000000" pitchFamily="50" charset="-128"/>
              </a:rPr>
              <a:t>○○県●●</a:t>
            </a:r>
            <a:r>
              <a:rPr lang="ja-JP" altLang="en-US" sz="1050" b="1" kern="0" dirty="0" smtClean="0">
                <a:solidFill>
                  <a:srgbClr val="0070C0"/>
                </a:solidFill>
                <a:latin typeface="BIZ UDPゴシック" panose="020B0400000000000000" pitchFamily="50" charset="-128"/>
                <a:ea typeface="BIZ UDPゴシック" panose="020B0400000000000000" pitchFamily="50" charset="-128"/>
              </a:rPr>
              <a:t>市（代表地域）</a:t>
            </a:r>
            <a:endParaRPr lang="ja-JP" altLang="en-US" sz="1050" b="1" kern="0" dirty="0">
              <a:latin typeface="BIZ UDPゴシック" panose="020B0400000000000000" pitchFamily="50" charset="-128"/>
              <a:ea typeface="BIZ UDPゴシック" panose="020B0400000000000000" pitchFamily="50" charset="-128"/>
            </a:endParaRPr>
          </a:p>
        </p:txBody>
      </p:sp>
      <p:graphicFrame>
        <p:nvGraphicFramePr>
          <p:cNvPr id="14" name="表 3"/>
          <p:cNvGraphicFramePr>
            <a:graphicFrameLocks noGrp="1"/>
          </p:cNvGraphicFramePr>
          <p:nvPr>
            <p:extLst>
              <p:ext uri="{D42A27DB-BD31-4B8C-83A1-F6EECF244321}">
                <p14:modId xmlns:p14="http://schemas.microsoft.com/office/powerpoint/2010/main" val="4270011685"/>
              </p:ext>
            </p:extLst>
          </p:nvPr>
        </p:nvGraphicFramePr>
        <p:xfrm>
          <a:off x="5159510" y="2847973"/>
          <a:ext cx="4680000" cy="1980000"/>
        </p:xfrm>
        <a:graphic>
          <a:graphicData uri="http://schemas.openxmlformats.org/drawingml/2006/table">
            <a:tbl>
              <a:tblPr firstRow="1" bandRow="1">
                <a:tableStyleId>{BDBED569-4797-4DF1-A0F4-6AAB3CD982D8}</a:tableStyleId>
              </a:tblPr>
              <a:tblGrid>
                <a:gridCol w="4680000">
                  <a:extLst>
                    <a:ext uri="{9D8B030D-6E8A-4147-A177-3AD203B41FA5}">
                      <a16:colId xmlns:a16="http://schemas.microsoft.com/office/drawing/2014/main" val="20000"/>
                    </a:ext>
                  </a:extLst>
                </a:gridCol>
              </a:tblGrid>
              <a:tr h="2706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1100" b="1" dirty="0" smtClean="0">
                          <a:solidFill>
                            <a:schemeClr val="tx1"/>
                          </a:solidFill>
                          <a:latin typeface="BIZ UDPゴシック" panose="020B0400000000000000" pitchFamily="50" charset="-128"/>
                          <a:ea typeface="BIZ UDPゴシック" panose="020B0400000000000000" pitchFamily="50" charset="-128"/>
                        </a:rPr>
                        <a:t>好循環の仕組みづくり</a:t>
                      </a:r>
                      <a:r>
                        <a:rPr kumimoji="1" lang="en-US" altLang="ja-JP" sz="1100" b="1" dirty="0" smtClean="0">
                          <a:solidFill>
                            <a:schemeClr val="tx1"/>
                          </a:solidFill>
                          <a:latin typeface="BIZ UDPゴシック" panose="020B0400000000000000" pitchFamily="50" charset="-128"/>
                          <a:ea typeface="BIZ UDPゴシック" panose="020B0400000000000000"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1709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「４</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２</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好循環の仕組みづくりの具体内容」を抜粋し記載してください。</a:t>
                      </a:r>
                      <a:endParaRPr kumimoji="1" lang="en-US" altLang="ja-JP" sz="1050" b="1" dirty="0" smtClean="0">
                        <a:solidFill>
                          <a:srgbClr val="0070C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4788163"/>
                  </a:ext>
                </a:extLst>
              </a:tr>
            </a:tbl>
          </a:graphicData>
        </a:graphic>
      </p:graphicFrame>
      <p:graphicFrame>
        <p:nvGraphicFramePr>
          <p:cNvPr id="15" name="表 3"/>
          <p:cNvGraphicFramePr>
            <a:graphicFrameLocks noGrp="1"/>
          </p:cNvGraphicFramePr>
          <p:nvPr>
            <p:extLst>
              <p:ext uri="{D42A27DB-BD31-4B8C-83A1-F6EECF244321}">
                <p14:modId xmlns:p14="http://schemas.microsoft.com/office/powerpoint/2010/main" val="3951270345"/>
              </p:ext>
            </p:extLst>
          </p:nvPr>
        </p:nvGraphicFramePr>
        <p:xfrm>
          <a:off x="5164654" y="4850347"/>
          <a:ext cx="4680000" cy="1980000"/>
        </p:xfrm>
        <a:graphic>
          <a:graphicData uri="http://schemas.openxmlformats.org/drawingml/2006/table">
            <a:tbl>
              <a:tblPr firstRow="1" bandRow="1">
                <a:tableStyleId>{BDBED569-4797-4DF1-A0F4-6AAB3CD982D8}</a:tableStyleId>
              </a:tblPr>
              <a:tblGrid>
                <a:gridCol w="4680000">
                  <a:extLst>
                    <a:ext uri="{9D8B030D-6E8A-4147-A177-3AD203B41FA5}">
                      <a16:colId xmlns:a16="http://schemas.microsoft.com/office/drawing/2014/main" val="20000"/>
                    </a:ext>
                  </a:extLst>
                </a:gridCol>
              </a:tblGrid>
              <a:tr h="2706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1100" b="1" dirty="0" smtClean="0">
                          <a:solidFill>
                            <a:schemeClr val="tx1"/>
                          </a:solidFill>
                          <a:latin typeface="BIZ UDPゴシック" panose="020B0400000000000000" pitchFamily="50" charset="-128"/>
                          <a:ea typeface="BIZ UDPゴシック" panose="020B0400000000000000" pitchFamily="50" charset="-128"/>
                        </a:rPr>
                        <a:t>受入体制強化</a:t>
                      </a:r>
                      <a:r>
                        <a:rPr kumimoji="1" lang="en-US" altLang="ja-JP" sz="1100" b="1" dirty="0" smtClean="0">
                          <a:solidFill>
                            <a:schemeClr val="tx1"/>
                          </a:solidFill>
                          <a:latin typeface="BIZ UDPゴシック" panose="020B0400000000000000" pitchFamily="50" charset="-128"/>
                          <a:ea typeface="BIZ UDPゴシック" panose="020B0400000000000000"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1709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「４</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３</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受入体制強化の具体内容」のそれぞれを抜粋し記載してください。</a:t>
                      </a:r>
                      <a:endParaRPr kumimoji="1" lang="en-US" altLang="ja-JP" sz="1050" b="1" dirty="0" smtClean="0">
                        <a:solidFill>
                          <a:srgbClr val="0070C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4788163"/>
                  </a:ext>
                </a:extLst>
              </a:tr>
            </a:tbl>
          </a:graphicData>
        </a:graphic>
      </p:graphicFrame>
    </p:spTree>
    <p:extLst>
      <p:ext uri="{BB962C8B-B14F-4D97-AF65-F5344CB8AC3E}">
        <p14:creationId xmlns:p14="http://schemas.microsoft.com/office/powerpoint/2010/main" val="244410537"/>
      </p:ext>
    </p:extLst>
  </p:cSld>
  <p:clrMapOvr>
    <a:masterClrMapping/>
  </p:clrMapOvr>
  <p:timing>
    <p:tnLst>
      <p:par>
        <p:cTn id="1" dur="indefinite" restart="never" nodeType="tmRoot"/>
      </p:par>
    </p:tnLst>
  </p:timing>
</p:sld>
</file>

<file path=ppt/theme/theme1.xml><?xml version="1.0" encoding="utf-8"?>
<a:theme xmlns:a="http://schemas.openxmlformats.org/drawingml/2006/main" name="テーマ1">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FFFF00"/>
        </a:solidFill>
        <a:ln w="12700">
          <a:solidFill>
            <a:srgbClr val="FFFF00"/>
          </a:solidFill>
          <a:prstDash val="sysDash"/>
          <a:round/>
          <a:headEnd/>
          <a:tailEnd/>
        </a:ln>
        <a:effectLst/>
      </a:spPr>
      <a:bodyPr vertOverflow="overflow" horzOverflow="overflow" wrap="square" lIns="91422" tIns="45710" rIns="91422" bIns="45710" rtlCol="0" anchor="t" anchorCtr="0"/>
      <a:lstStyle>
        <a:defPPr marL="1338263">
          <a:lnSpc>
            <a:spcPct val="130000"/>
          </a:lnSpc>
          <a:tabLst>
            <a:tab pos="3136900" algn="ctr"/>
          </a:tabLst>
          <a:defRPr kumimoji="1" sz="1200" dirty="0" smtClean="0">
            <a:latin typeface="+mj-ea"/>
            <a:ea typeface="+mj-ea"/>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571</TotalTime>
  <Words>344</Words>
  <Application>Microsoft Office PowerPoint</Application>
  <PresentationFormat>A4 210 x 297 mm</PresentationFormat>
  <Paragraphs>33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HGP創英角ｺﾞｼｯｸUB</vt:lpstr>
      <vt:lpstr>ＭＳ Ｐゴシック</vt:lpstr>
      <vt:lpstr>游ゴシック</vt:lpstr>
      <vt:lpstr>Arial</vt:lpstr>
      <vt:lpstr>テーマ1</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水口　 晋太朗</dc:creator>
  <cp:lastModifiedBy>水口　 晋太朗</cp:lastModifiedBy>
  <cp:revision>10</cp:revision>
  <cp:lastPrinted>2023-02-07T08:41:08Z</cp:lastPrinted>
  <dcterms:created xsi:type="dcterms:W3CDTF">2020-11-27T08:07:22Z</dcterms:created>
  <dcterms:modified xsi:type="dcterms:W3CDTF">2023-02-25T14:14:42Z</dcterms:modified>
</cp:coreProperties>
</file>