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6"/>
    <p:restoredTop sz="94660"/>
  </p:normalViewPr>
  <p:slideViewPr>
    <p:cSldViewPr snapToGrid="0">
      <p:cViewPr varScale="1">
        <p:scale>
          <a:sx n="65" d="100"/>
          <a:sy n="65" d="100"/>
        </p:scale>
        <p:origin x="1440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0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事業名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：○○○○【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02" name="Google Shape;93;p1"/>
          <p:cNvSpPr txBox="1"/>
          <p:nvPr/>
        </p:nvSpPr>
        <p:spPr>
          <a:xfrm>
            <a:off x="77532" y="3815147"/>
            <a:ext cx="4730439" cy="298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地域のマップ上にイメージ図</a:t>
            </a:r>
            <a:r>
              <a:rPr lang="ja-JP" sz="1200" dirty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rgbClr val="00206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0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0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５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0" name="Google Shape;104;p1"/>
          <p:cNvSpPr/>
          <p:nvPr/>
        </p:nvSpPr>
        <p:spPr>
          <a:xfrm>
            <a:off x="77533" y="670758"/>
            <a:ext cx="473044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1" name="Google Shape;105;p1"/>
          <p:cNvSpPr txBox="1"/>
          <p:nvPr/>
        </p:nvSpPr>
        <p:spPr>
          <a:xfrm>
            <a:off x="77533" y="896346"/>
            <a:ext cx="4730441" cy="176844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ts val="1400"/>
              </a:lnSpc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2" name="Google Shape;104;p1"/>
          <p:cNvSpPr/>
          <p:nvPr/>
        </p:nvSpPr>
        <p:spPr>
          <a:xfrm>
            <a:off x="4927430" y="670416"/>
            <a:ext cx="4860000" cy="2008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体制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4" name="Google Shape;104;p1"/>
          <p:cNvSpPr/>
          <p:nvPr/>
        </p:nvSpPr>
        <p:spPr>
          <a:xfrm>
            <a:off x="77533" y="2744241"/>
            <a:ext cx="4730439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本事業のターゲット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5" name="Google Shape;105;p1"/>
          <p:cNvSpPr txBox="1"/>
          <p:nvPr/>
        </p:nvSpPr>
        <p:spPr>
          <a:xfrm>
            <a:off x="77533" y="2984358"/>
            <a:ext cx="4730439" cy="78527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9" name="Google Shape;105;p1"/>
          <p:cNvSpPr txBox="1"/>
          <p:nvPr/>
        </p:nvSpPr>
        <p:spPr>
          <a:xfrm>
            <a:off x="4927430" y="871275"/>
            <a:ext cx="4860000" cy="116589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代表主体、連携事業者及び各事業者の役割を記載してください。</a:t>
            </a:r>
            <a:endParaRPr sz="1200" dirty="0">
              <a:solidFill>
                <a:srgbClr val="00206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7" name="Google Shape;96;p1"/>
          <p:cNvSpPr/>
          <p:nvPr/>
        </p:nvSpPr>
        <p:spPr>
          <a:xfrm>
            <a:off x="4927430" y="5584512"/>
            <a:ext cx="48600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b="1" dirty="0"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今年度</a:t>
            </a:r>
            <a:r>
              <a:rPr lang="ja-JP" altLang="en-US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事業の目標・</a:t>
            </a:r>
            <a:r>
              <a:rPr lang="en-US" altLang="ja-JP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KPI</a:t>
            </a:r>
            <a:endParaRPr lang="ja-JP" altLang="en-US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8" name="Google Shape;97;p1"/>
          <p:cNvSpPr txBox="1"/>
          <p:nvPr/>
        </p:nvSpPr>
        <p:spPr>
          <a:xfrm>
            <a:off x="4927430" y="5880012"/>
            <a:ext cx="4860000" cy="9231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4925900" y="2115269"/>
            <a:ext cx="4861528" cy="3084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取組内容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4925902" y="2355384"/>
            <a:ext cx="4861528" cy="24166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①再来訪を促す要素・仕組みづくり（初来訪のきっかけづくりを含む）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3" name="Google Shape;105;p1"/>
          <p:cNvSpPr txBox="1"/>
          <p:nvPr/>
        </p:nvSpPr>
        <p:spPr>
          <a:xfrm>
            <a:off x="4925900" y="4772010"/>
            <a:ext cx="4861528" cy="75137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②反復継続した来訪を促進するための滞在・移動</a:t>
            </a:r>
            <a:r>
              <a:rPr lang="ja-JP" altLang="en-US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環境</a:t>
            </a:r>
            <a:r>
              <a:rPr lang="ja-JP" altLang="en-US" sz="120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の実証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4" name="Google Shape;92;p1"/>
          <p:cNvSpPr txBox="1">
            <a:spLocks/>
          </p:cNvSpPr>
          <p:nvPr/>
        </p:nvSpPr>
        <p:spPr>
          <a:xfrm>
            <a:off x="5281391" y="-89471"/>
            <a:ext cx="5956880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200" dirty="0" smtClean="0">
              <a:solidFill>
                <a:srgbClr val="FF000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様式の変更はせず、１ページに収めて作成をしてください。</a:t>
            </a:r>
            <a:endParaRPr lang="en-US" altLang="ja-JP" sz="1200" dirty="0" smtClean="0">
              <a:solidFill>
                <a:srgbClr val="FF000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フォントは</a:t>
            </a: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12pt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以上で作成してください。（本テキストボックスは提出時に削除してください。）</a:t>
            </a:r>
            <a:endParaRPr lang="zh-TW" altLang="en-US" sz="2400" dirty="0">
              <a:solidFill>
                <a:srgbClr val="FF000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6" name="Google Shape;104;p1"/>
          <p:cNvSpPr/>
          <p:nvPr/>
        </p:nvSpPr>
        <p:spPr>
          <a:xfrm>
            <a:off x="77532" y="2977754"/>
            <a:ext cx="4730439" cy="4242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メインターゲット：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7" name="Google Shape;104;p1"/>
          <p:cNvSpPr/>
          <p:nvPr/>
        </p:nvSpPr>
        <p:spPr>
          <a:xfrm>
            <a:off x="77532" y="3301348"/>
            <a:ext cx="4730439" cy="46828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サブターゲット：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145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 Semilight</vt:lpstr>
      <vt:lpstr>Meiryo</vt:lpstr>
      <vt:lpstr>Arial</vt:lpstr>
      <vt:lpstr>Office テーマ</vt:lpstr>
      <vt:lpstr>事業名：○○○○【○○県○○市】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観光庁</cp:lastModifiedBy>
  <cp:revision>35</cp:revision>
  <cp:lastPrinted>2022-01-26T10:28:13Z</cp:lastPrinted>
  <dcterms:created xsi:type="dcterms:W3CDTF">2007-11-06T12:19:33Z</dcterms:created>
  <dcterms:modified xsi:type="dcterms:W3CDTF">2023-03-08T09:03:23Z</dcterms:modified>
</cp:coreProperties>
</file>