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6D576"/>
    <a:srgbClr val="72A376"/>
    <a:srgbClr val="D47C7C"/>
    <a:srgbClr val="FDE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0"/>
    <p:restoredTop sz="94710" autoAdjust="0"/>
  </p:normalViewPr>
  <p:slideViewPr>
    <p:cSldViewPr snapToGrid="0" showGuides="1">
      <p:cViewPr varScale="1">
        <p:scale>
          <a:sx n="69" d="100"/>
          <a:sy n="69" d="100"/>
        </p:scale>
        <p:origin x="1326" y="102"/>
      </p:cViewPr>
      <p:guideLst>
        <p:guide orient="horz" pos="2160"/>
        <p:guide pos="3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112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12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146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147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1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cxnSp>
        <p:nvCxnSpPr>
          <p:cNvPr id="1117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8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9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4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8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1" name="図プレースホルダ 2"/>
          <p:cNvSpPr>
            <a:spLocks noGrp="1"/>
          </p:cNvSpPr>
          <p:nvPr>
            <p:ph type="pic" idx="1" hasCustomPrompt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 userDrawn="1"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77" name="Picture 32" descr="ppjtitle"/>
          <p:cNvPicPr>
            <a:picLocks noChangeAspect="1" noChangeArrowheads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anose="020B060007020508020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anose="020B060007020508020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anose="020B060007020508020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正方形/長方形 2"/>
          <p:cNvSpPr>
            <a:spLocks noChangeArrowheads="1"/>
          </p:cNvSpPr>
          <p:nvPr/>
        </p:nvSpPr>
        <p:spPr>
          <a:xfrm>
            <a:off x="0" y="-1"/>
            <a:ext cx="8374743" cy="39305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実施事業名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申請団体名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131" name="テキスト ボックス 7"/>
          <p:cNvSpPr txBox="1"/>
          <p:nvPr/>
        </p:nvSpPr>
        <p:spPr>
          <a:xfrm>
            <a:off x="-61252" y="-380508"/>
            <a:ext cx="75669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134" name="字幕 2"/>
          <p:cNvSpPr txBox="1"/>
          <p:nvPr/>
        </p:nvSpPr>
        <p:spPr>
          <a:xfrm>
            <a:off x="-195" y="545751"/>
            <a:ext cx="2635250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＜事業の概要等＞</a:t>
            </a:r>
          </a:p>
        </p:txBody>
      </p:sp>
      <p:graphicFrame>
        <p:nvGraphicFramePr>
          <p:cNvPr id="1136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737048"/>
              </p:ext>
            </p:extLst>
          </p:nvPr>
        </p:nvGraphicFramePr>
        <p:xfrm>
          <a:off x="76200" y="832485"/>
          <a:ext cx="5031105" cy="3362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55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1200" b="1" spc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KGI/KPI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73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具体的なターゲット設定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09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R</a:t>
                      </a:r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６年度以降の取組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正方形/長方形 2"/>
          <p:cNvSpPr>
            <a:spLocks noChangeArrowheads="1"/>
          </p:cNvSpPr>
          <p:nvPr/>
        </p:nvSpPr>
        <p:spPr>
          <a:xfrm>
            <a:off x="8000999" y="511140"/>
            <a:ext cx="1789267" cy="32139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実施地域：</a:t>
            </a:r>
            <a:r>
              <a:rPr lang="ja-JP" altLang="en-US" sz="105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○○県●●市</a:t>
            </a:r>
            <a:endParaRPr lang="ja-JP" altLang="en-US" sz="105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3"/>
          <p:cNvGraphicFramePr>
            <a:graphicFrameLocks noGrp="1"/>
          </p:cNvGraphicFramePr>
          <p:nvPr/>
        </p:nvGraphicFramePr>
        <p:xfrm>
          <a:off x="74667" y="4634245"/>
          <a:ext cx="5032374" cy="22049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032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49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i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事業実施スキームを図や写真にて記載ください。また申請主体を明らかにしてください。</a:t>
                      </a:r>
                    </a:p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字幕 2"/>
          <p:cNvSpPr txBox="1"/>
          <p:nvPr/>
        </p:nvSpPr>
        <p:spPr>
          <a:xfrm>
            <a:off x="75565" y="4285861"/>
            <a:ext cx="3514725" cy="287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＜事業実施スキーム（地域経営体制）＞</a:t>
            </a:r>
          </a:p>
        </p:txBody>
      </p:sp>
      <p:sp>
        <p:nvSpPr>
          <p:cNvPr id="5" name="字幕 2"/>
          <p:cNvSpPr txBox="1"/>
          <p:nvPr/>
        </p:nvSpPr>
        <p:spPr>
          <a:xfrm>
            <a:off x="5107041" y="524070"/>
            <a:ext cx="2290537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＜具体的な事業内容＞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5159211" y="3754059"/>
          <a:ext cx="4680000" cy="306991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5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地域の背景や特色、地域の歴史的資源の概要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F6D5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表 3"/>
          <p:cNvGraphicFramePr>
            <a:graphicFrameLocks noGrp="1"/>
          </p:cNvGraphicFramePr>
          <p:nvPr/>
        </p:nvGraphicFramePr>
        <p:xfrm>
          <a:off x="8089301" y="4305792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050" b="1" i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sz="1050" b="1" i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3"/>
          <p:cNvGraphicFramePr>
            <a:graphicFrameLocks noGrp="1"/>
          </p:cNvGraphicFramePr>
          <p:nvPr/>
        </p:nvGraphicFramePr>
        <p:xfrm>
          <a:off x="8083909" y="5572514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表 3"/>
          <p:cNvGraphicFramePr>
            <a:graphicFrameLocks noGrp="1"/>
          </p:cNvGraphicFramePr>
          <p:nvPr/>
        </p:nvGraphicFramePr>
        <p:xfrm>
          <a:off x="5183700" y="824404"/>
          <a:ext cx="4655511" cy="290802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55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8022">
                <a:tc>
                  <a:txBody>
                    <a:bodyPr/>
                    <a:lstStyle/>
                    <a:p>
                      <a:pPr algn="l"/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2"/>
          <p:cNvSpPr>
            <a:spLocks noChangeArrowheads="1"/>
          </p:cNvSpPr>
          <p:nvPr/>
        </p:nvSpPr>
        <p:spPr>
          <a:xfrm>
            <a:off x="5652655" y="276225"/>
            <a:ext cx="4137775" cy="21328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i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様式５（歴史的資源を活用した観光まちづくりの事業化支援事業）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Meiryo UI</vt:lpstr>
      <vt:lpstr>ＭＳ Ｐゴシック</vt:lpstr>
      <vt:lpstr>游ゴシック</vt:lpstr>
      <vt:lpstr>Arial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慎一郎</dc:creator>
  <cp:lastModifiedBy>川口 慎一郎</cp:lastModifiedBy>
  <cp:revision>30</cp:revision>
  <cp:lastPrinted>2022-04-07T09:56:00Z</cp:lastPrinted>
  <dcterms:created xsi:type="dcterms:W3CDTF">2022-04-03T22:44:00Z</dcterms:created>
  <dcterms:modified xsi:type="dcterms:W3CDTF">2023-03-20T05:53:09Z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  <property fmtid="{D5CDD505-2E9C-101B-9397-08002B2CF9AE}" pid="3" name="ContentTypeId">
    <vt:lpwstr>0x0101006EBC367CE486E047A3ECE9C982D92B92</vt:lpwstr>
  </property>
</Properties>
</file>