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985E6E4-465D-43A6-ABBE-BFC6D342CBDF}" v="3" dt="2022-07-04T10:05:13.519"/>
    <p1510:client id="{C5906852-3590-4F2A-8416-ED24529931C7}" v="2" dt="2022-07-04T09:32:39.491"/>
    <p1510:client id="{E39D5158-FB62-4A59-A4DF-4F838E164387}" v="23" dt="2022-07-04T10:05:41.75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9" d="100"/>
          <a:sy n="69" d="100"/>
        </p:scale>
        <p:origin x="6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B8F9621-EC79-47B8-9897-492667C5AE79}"/>
              </a:ext>
            </a:extLst>
          </p:cNvPr>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字幕 2">
            <a:extLst>
              <a:ext uri="{FF2B5EF4-FFF2-40B4-BE49-F238E27FC236}">
                <a16:creationId xmlns:a16="http://schemas.microsoft.com/office/drawing/2014/main" id="{3C868033-8A2D-4008-9311-5C7B064DDDB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a:extLst>
              <a:ext uri="{FF2B5EF4-FFF2-40B4-BE49-F238E27FC236}">
                <a16:creationId xmlns:a16="http://schemas.microsoft.com/office/drawing/2014/main" id="{1C3936F9-C57C-4966-A3A0-17E914F02C77}"/>
              </a:ext>
            </a:extLst>
          </p:cNvPr>
          <p:cNvSpPr>
            <a:spLocks noGrp="1"/>
          </p:cNvSpPr>
          <p:nvPr>
            <p:ph type="dt" sz="half" idx="10"/>
          </p:nvPr>
        </p:nvSpPr>
        <p:spPr/>
        <p:txBody>
          <a:bodyPr/>
          <a:lstStyle/>
          <a:p>
            <a:fld id="{0DBC24CA-194D-4F2E-95C6-9E4A495E755B}" type="datetimeFigureOut">
              <a:rPr kumimoji="1" lang="ja-JP" altLang="en-US" smtClean="0"/>
              <a:t>2023/3/23</a:t>
            </a:fld>
            <a:endParaRPr kumimoji="1" lang="ja-JP" altLang="en-US"/>
          </a:p>
        </p:txBody>
      </p:sp>
      <p:sp>
        <p:nvSpPr>
          <p:cNvPr id="5" name="フッター プレースホルダー 4">
            <a:extLst>
              <a:ext uri="{FF2B5EF4-FFF2-40B4-BE49-F238E27FC236}">
                <a16:creationId xmlns:a16="http://schemas.microsoft.com/office/drawing/2014/main" id="{A6E9288A-66B6-4F54-A7C1-8565218A0A67}"/>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3B9553DC-CDC4-439E-B60E-9263E2CE597E}"/>
              </a:ext>
            </a:extLst>
          </p:cNvPr>
          <p:cNvSpPr>
            <a:spLocks noGrp="1"/>
          </p:cNvSpPr>
          <p:nvPr>
            <p:ph type="sldNum" sz="quarter" idx="12"/>
          </p:nvPr>
        </p:nvSpPr>
        <p:spPr/>
        <p:txBody>
          <a:bodyPr/>
          <a:lstStyle/>
          <a:p>
            <a:fld id="{EB26F4A6-BB0E-4452-A8BE-0C31B6DA9981}" type="slidenum">
              <a:rPr kumimoji="1" lang="ja-JP" altLang="en-US" smtClean="0"/>
              <a:t>‹#›</a:t>
            </a:fld>
            <a:endParaRPr kumimoji="1" lang="ja-JP" altLang="en-US"/>
          </a:p>
        </p:txBody>
      </p:sp>
    </p:spTree>
    <p:extLst>
      <p:ext uri="{BB962C8B-B14F-4D97-AF65-F5344CB8AC3E}">
        <p14:creationId xmlns:p14="http://schemas.microsoft.com/office/powerpoint/2010/main" val="26343468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4D5916B-8DA6-4B42-8C3B-FE7B280B1010}"/>
              </a:ext>
            </a:extLst>
          </p:cNvPr>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31B1014F-6B65-460F-8D7B-68CA5F0F9F4A}"/>
              </a:ext>
            </a:extLst>
          </p:cNvPr>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5C49DEF-044D-43C9-BCFB-203799684B45}"/>
              </a:ext>
            </a:extLst>
          </p:cNvPr>
          <p:cNvSpPr>
            <a:spLocks noGrp="1"/>
          </p:cNvSpPr>
          <p:nvPr>
            <p:ph type="dt" sz="half" idx="10"/>
          </p:nvPr>
        </p:nvSpPr>
        <p:spPr/>
        <p:txBody>
          <a:bodyPr/>
          <a:lstStyle/>
          <a:p>
            <a:fld id="{0DBC24CA-194D-4F2E-95C6-9E4A495E755B}" type="datetimeFigureOut">
              <a:rPr kumimoji="1" lang="ja-JP" altLang="en-US" smtClean="0"/>
              <a:t>2023/3/23</a:t>
            </a:fld>
            <a:endParaRPr kumimoji="1" lang="ja-JP" altLang="en-US"/>
          </a:p>
        </p:txBody>
      </p:sp>
      <p:sp>
        <p:nvSpPr>
          <p:cNvPr id="5" name="フッター プレースホルダー 4">
            <a:extLst>
              <a:ext uri="{FF2B5EF4-FFF2-40B4-BE49-F238E27FC236}">
                <a16:creationId xmlns:a16="http://schemas.microsoft.com/office/drawing/2014/main" id="{6B47E97A-9292-4BB5-A33E-7FAD74431476}"/>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49BB5479-AC07-4FB6-8CD7-81CDE7137FE2}"/>
              </a:ext>
            </a:extLst>
          </p:cNvPr>
          <p:cNvSpPr>
            <a:spLocks noGrp="1"/>
          </p:cNvSpPr>
          <p:nvPr>
            <p:ph type="sldNum" sz="quarter" idx="12"/>
          </p:nvPr>
        </p:nvSpPr>
        <p:spPr/>
        <p:txBody>
          <a:bodyPr/>
          <a:lstStyle/>
          <a:p>
            <a:fld id="{EB26F4A6-BB0E-4452-A8BE-0C31B6DA9981}" type="slidenum">
              <a:rPr kumimoji="1" lang="ja-JP" altLang="en-US" smtClean="0"/>
              <a:t>‹#›</a:t>
            </a:fld>
            <a:endParaRPr kumimoji="1" lang="ja-JP" altLang="en-US"/>
          </a:p>
        </p:txBody>
      </p:sp>
    </p:spTree>
    <p:extLst>
      <p:ext uri="{BB962C8B-B14F-4D97-AF65-F5344CB8AC3E}">
        <p14:creationId xmlns:p14="http://schemas.microsoft.com/office/powerpoint/2010/main" val="28362627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F49BFB83-1ACD-43AD-AD92-C87D3092DC4B}"/>
              </a:ext>
            </a:extLst>
          </p:cNvPr>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a:extLst>
              <a:ext uri="{FF2B5EF4-FFF2-40B4-BE49-F238E27FC236}">
                <a16:creationId xmlns:a16="http://schemas.microsoft.com/office/drawing/2014/main" id="{AF73D3E7-EC1D-47AD-B014-9C4FA74BDF0B}"/>
              </a:ext>
            </a:extLst>
          </p:cNvPr>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EF63085E-95A8-41A1-A3D9-B9B2F0313F7D}"/>
              </a:ext>
            </a:extLst>
          </p:cNvPr>
          <p:cNvSpPr>
            <a:spLocks noGrp="1"/>
          </p:cNvSpPr>
          <p:nvPr>
            <p:ph type="dt" sz="half" idx="10"/>
          </p:nvPr>
        </p:nvSpPr>
        <p:spPr/>
        <p:txBody>
          <a:bodyPr/>
          <a:lstStyle/>
          <a:p>
            <a:fld id="{0DBC24CA-194D-4F2E-95C6-9E4A495E755B}" type="datetimeFigureOut">
              <a:rPr kumimoji="1" lang="ja-JP" altLang="en-US" smtClean="0"/>
              <a:t>2023/3/23</a:t>
            </a:fld>
            <a:endParaRPr kumimoji="1" lang="ja-JP" altLang="en-US"/>
          </a:p>
        </p:txBody>
      </p:sp>
      <p:sp>
        <p:nvSpPr>
          <p:cNvPr id="5" name="フッター プレースホルダー 4">
            <a:extLst>
              <a:ext uri="{FF2B5EF4-FFF2-40B4-BE49-F238E27FC236}">
                <a16:creationId xmlns:a16="http://schemas.microsoft.com/office/drawing/2014/main" id="{9FC7E022-50E6-4FF5-8559-3767FBEC6B04}"/>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C059A29D-605B-47BE-8E46-B46F41E52A09}"/>
              </a:ext>
            </a:extLst>
          </p:cNvPr>
          <p:cNvSpPr>
            <a:spLocks noGrp="1"/>
          </p:cNvSpPr>
          <p:nvPr>
            <p:ph type="sldNum" sz="quarter" idx="12"/>
          </p:nvPr>
        </p:nvSpPr>
        <p:spPr/>
        <p:txBody>
          <a:bodyPr/>
          <a:lstStyle/>
          <a:p>
            <a:fld id="{EB26F4A6-BB0E-4452-A8BE-0C31B6DA9981}" type="slidenum">
              <a:rPr kumimoji="1" lang="ja-JP" altLang="en-US" smtClean="0"/>
              <a:t>‹#›</a:t>
            </a:fld>
            <a:endParaRPr kumimoji="1" lang="ja-JP" altLang="en-US"/>
          </a:p>
        </p:txBody>
      </p:sp>
    </p:spTree>
    <p:extLst>
      <p:ext uri="{BB962C8B-B14F-4D97-AF65-F5344CB8AC3E}">
        <p14:creationId xmlns:p14="http://schemas.microsoft.com/office/powerpoint/2010/main" val="17010738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939EA3F-5389-4112-A315-16C65F6B2566}"/>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7CEC1448-37C6-456D-AFD4-BA8E0AC1C917}"/>
              </a:ext>
            </a:extLst>
          </p:cNvPr>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B6066332-1B0C-4140-808B-7AFCD57CEF4B}"/>
              </a:ext>
            </a:extLst>
          </p:cNvPr>
          <p:cNvSpPr>
            <a:spLocks noGrp="1"/>
          </p:cNvSpPr>
          <p:nvPr>
            <p:ph type="dt" sz="half" idx="10"/>
          </p:nvPr>
        </p:nvSpPr>
        <p:spPr/>
        <p:txBody>
          <a:bodyPr/>
          <a:lstStyle/>
          <a:p>
            <a:fld id="{0DBC24CA-194D-4F2E-95C6-9E4A495E755B}" type="datetimeFigureOut">
              <a:rPr kumimoji="1" lang="ja-JP" altLang="en-US" smtClean="0"/>
              <a:t>2023/3/23</a:t>
            </a:fld>
            <a:endParaRPr kumimoji="1" lang="ja-JP" altLang="en-US"/>
          </a:p>
        </p:txBody>
      </p:sp>
      <p:sp>
        <p:nvSpPr>
          <p:cNvPr id="5" name="フッター プレースホルダー 4">
            <a:extLst>
              <a:ext uri="{FF2B5EF4-FFF2-40B4-BE49-F238E27FC236}">
                <a16:creationId xmlns:a16="http://schemas.microsoft.com/office/drawing/2014/main" id="{ABC95189-5871-4D33-85C2-AEE2FCF9AEB8}"/>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F04D0CAC-3523-447A-AD74-6ACDB149E49E}"/>
              </a:ext>
            </a:extLst>
          </p:cNvPr>
          <p:cNvSpPr>
            <a:spLocks noGrp="1"/>
          </p:cNvSpPr>
          <p:nvPr>
            <p:ph type="sldNum" sz="quarter" idx="12"/>
          </p:nvPr>
        </p:nvSpPr>
        <p:spPr/>
        <p:txBody>
          <a:bodyPr/>
          <a:lstStyle/>
          <a:p>
            <a:fld id="{EB26F4A6-BB0E-4452-A8BE-0C31B6DA9981}" type="slidenum">
              <a:rPr kumimoji="1" lang="ja-JP" altLang="en-US" smtClean="0"/>
              <a:t>‹#›</a:t>
            </a:fld>
            <a:endParaRPr kumimoji="1" lang="ja-JP" altLang="en-US"/>
          </a:p>
        </p:txBody>
      </p:sp>
    </p:spTree>
    <p:extLst>
      <p:ext uri="{BB962C8B-B14F-4D97-AF65-F5344CB8AC3E}">
        <p14:creationId xmlns:p14="http://schemas.microsoft.com/office/powerpoint/2010/main" val="11561591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EE68D2D-1366-45F3-9F52-38E0A55317D3}"/>
              </a:ext>
            </a:extLst>
          </p:cNvPr>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4443AB4-32B9-4637-A1D8-59E672F3D1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a:extLst>
              <a:ext uri="{FF2B5EF4-FFF2-40B4-BE49-F238E27FC236}">
                <a16:creationId xmlns:a16="http://schemas.microsoft.com/office/drawing/2014/main" id="{957D5286-CE04-4927-919E-7D0910FF93BB}"/>
              </a:ext>
            </a:extLst>
          </p:cNvPr>
          <p:cNvSpPr>
            <a:spLocks noGrp="1"/>
          </p:cNvSpPr>
          <p:nvPr>
            <p:ph type="dt" sz="half" idx="10"/>
          </p:nvPr>
        </p:nvSpPr>
        <p:spPr/>
        <p:txBody>
          <a:bodyPr/>
          <a:lstStyle/>
          <a:p>
            <a:fld id="{0DBC24CA-194D-4F2E-95C6-9E4A495E755B}" type="datetimeFigureOut">
              <a:rPr kumimoji="1" lang="ja-JP" altLang="en-US" smtClean="0"/>
              <a:t>2023/3/23</a:t>
            </a:fld>
            <a:endParaRPr kumimoji="1" lang="ja-JP" altLang="en-US"/>
          </a:p>
        </p:txBody>
      </p:sp>
      <p:sp>
        <p:nvSpPr>
          <p:cNvPr id="5" name="フッター プレースホルダー 4">
            <a:extLst>
              <a:ext uri="{FF2B5EF4-FFF2-40B4-BE49-F238E27FC236}">
                <a16:creationId xmlns:a16="http://schemas.microsoft.com/office/drawing/2014/main" id="{7B9A1901-9EF1-4DFD-90B5-C0FA6EB63ECA}"/>
              </a:ext>
            </a:extLst>
          </p:cNvPr>
          <p:cNvSpPr>
            <a:spLocks noGrp="1"/>
          </p:cNvSpPr>
          <p:nvPr>
            <p:ph type="ftr" sz="quarter" idx="11"/>
          </p:nvPr>
        </p:nvSpPr>
        <p:spPr/>
        <p:txBody>
          <a:bodyPr/>
          <a:lstStyle/>
          <a:p>
            <a:endParaRPr kumimoji="1" lang="ja-JP" altLang="en-US"/>
          </a:p>
        </p:txBody>
      </p:sp>
      <p:sp>
        <p:nvSpPr>
          <p:cNvPr id="6" name="スライド番号プレースホルダー 5">
            <a:extLst>
              <a:ext uri="{FF2B5EF4-FFF2-40B4-BE49-F238E27FC236}">
                <a16:creationId xmlns:a16="http://schemas.microsoft.com/office/drawing/2014/main" id="{E752AF77-76BB-4CCC-86D6-A5EC59231737}"/>
              </a:ext>
            </a:extLst>
          </p:cNvPr>
          <p:cNvSpPr>
            <a:spLocks noGrp="1"/>
          </p:cNvSpPr>
          <p:nvPr>
            <p:ph type="sldNum" sz="quarter" idx="12"/>
          </p:nvPr>
        </p:nvSpPr>
        <p:spPr/>
        <p:txBody>
          <a:bodyPr/>
          <a:lstStyle/>
          <a:p>
            <a:fld id="{EB26F4A6-BB0E-4452-A8BE-0C31B6DA9981}" type="slidenum">
              <a:rPr kumimoji="1" lang="ja-JP" altLang="en-US" smtClean="0"/>
              <a:t>‹#›</a:t>
            </a:fld>
            <a:endParaRPr kumimoji="1" lang="ja-JP" altLang="en-US"/>
          </a:p>
        </p:txBody>
      </p:sp>
    </p:spTree>
    <p:extLst>
      <p:ext uri="{BB962C8B-B14F-4D97-AF65-F5344CB8AC3E}">
        <p14:creationId xmlns:p14="http://schemas.microsoft.com/office/powerpoint/2010/main" val="36601072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1089033-4AD0-4B2D-9A3B-848592CD9EAD}"/>
              </a:ext>
            </a:extLst>
          </p:cNvPr>
          <p:cNvSpPr>
            <a:spLocks noGrp="1"/>
          </p:cNvSpPr>
          <p:nvPr>
            <p:ph type="title"/>
          </p:nvPr>
        </p:nvSpPr>
        <p:spPr/>
        <p:txBody>
          <a:body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D54E2755-56E9-4945-A85B-49CDE2DC1B00}"/>
              </a:ext>
            </a:extLst>
          </p:cNvPr>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a:extLst>
              <a:ext uri="{FF2B5EF4-FFF2-40B4-BE49-F238E27FC236}">
                <a16:creationId xmlns:a16="http://schemas.microsoft.com/office/drawing/2014/main" id="{49DBAFE1-1BDF-4511-8AE4-4439E2305E93}"/>
              </a:ext>
            </a:extLst>
          </p:cNvPr>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a:extLst>
              <a:ext uri="{FF2B5EF4-FFF2-40B4-BE49-F238E27FC236}">
                <a16:creationId xmlns:a16="http://schemas.microsoft.com/office/drawing/2014/main" id="{BDFEAF0C-1E8A-4C4F-8FA5-05EDEB98E229}"/>
              </a:ext>
            </a:extLst>
          </p:cNvPr>
          <p:cNvSpPr>
            <a:spLocks noGrp="1"/>
          </p:cNvSpPr>
          <p:nvPr>
            <p:ph type="dt" sz="half" idx="10"/>
          </p:nvPr>
        </p:nvSpPr>
        <p:spPr/>
        <p:txBody>
          <a:bodyPr/>
          <a:lstStyle/>
          <a:p>
            <a:fld id="{0DBC24CA-194D-4F2E-95C6-9E4A495E755B}" type="datetimeFigureOut">
              <a:rPr kumimoji="1" lang="ja-JP" altLang="en-US" smtClean="0"/>
              <a:t>2023/3/23</a:t>
            </a:fld>
            <a:endParaRPr kumimoji="1" lang="ja-JP" altLang="en-US"/>
          </a:p>
        </p:txBody>
      </p:sp>
      <p:sp>
        <p:nvSpPr>
          <p:cNvPr id="6" name="フッター プレースホルダー 5">
            <a:extLst>
              <a:ext uri="{FF2B5EF4-FFF2-40B4-BE49-F238E27FC236}">
                <a16:creationId xmlns:a16="http://schemas.microsoft.com/office/drawing/2014/main" id="{0CE8A09D-9A7A-4EB9-8171-10B25BF7F99F}"/>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6762CE5D-82A1-429B-8D94-2C0D30F72C81}"/>
              </a:ext>
            </a:extLst>
          </p:cNvPr>
          <p:cNvSpPr>
            <a:spLocks noGrp="1"/>
          </p:cNvSpPr>
          <p:nvPr>
            <p:ph type="sldNum" sz="quarter" idx="12"/>
          </p:nvPr>
        </p:nvSpPr>
        <p:spPr/>
        <p:txBody>
          <a:bodyPr/>
          <a:lstStyle/>
          <a:p>
            <a:fld id="{EB26F4A6-BB0E-4452-A8BE-0C31B6DA9981}" type="slidenum">
              <a:rPr kumimoji="1" lang="ja-JP" altLang="en-US" smtClean="0"/>
              <a:t>‹#›</a:t>
            </a:fld>
            <a:endParaRPr kumimoji="1" lang="ja-JP" altLang="en-US"/>
          </a:p>
        </p:txBody>
      </p:sp>
    </p:spTree>
    <p:extLst>
      <p:ext uri="{BB962C8B-B14F-4D97-AF65-F5344CB8AC3E}">
        <p14:creationId xmlns:p14="http://schemas.microsoft.com/office/powerpoint/2010/main" val="28830356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D94D1660-C01D-4A6F-8677-0C01B79F27A0}"/>
              </a:ext>
            </a:extLst>
          </p:cNvPr>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0ED33A67-BF8A-459A-954F-C5CE87D5B0C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a:extLst>
              <a:ext uri="{FF2B5EF4-FFF2-40B4-BE49-F238E27FC236}">
                <a16:creationId xmlns:a16="http://schemas.microsoft.com/office/drawing/2014/main" id="{0D4E534E-D866-4BBA-8118-914D4EF2DF9E}"/>
              </a:ext>
            </a:extLst>
          </p:cNvPr>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a:extLst>
              <a:ext uri="{FF2B5EF4-FFF2-40B4-BE49-F238E27FC236}">
                <a16:creationId xmlns:a16="http://schemas.microsoft.com/office/drawing/2014/main" id="{2FB39FE7-42B3-4456-BD67-4D50DD020AC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a:extLst>
              <a:ext uri="{FF2B5EF4-FFF2-40B4-BE49-F238E27FC236}">
                <a16:creationId xmlns:a16="http://schemas.microsoft.com/office/drawing/2014/main" id="{8C051236-7697-461C-8E94-B1FE480BAFB5}"/>
              </a:ext>
            </a:extLst>
          </p:cNvPr>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a:extLst>
              <a:ext uri="{FF2B5EF4-FFF2-40B4-BE49-F238E27FC236}">
                <a16:creationId xmlns:a16="http://schemas.microsoft.com/office/drawing/2014/main" id="{0D70D1BF-C99A-4731-A191-6A51650B6320}"/>
              </a:ext>
            </a:extLst>
          </p:cNvPr>
          <p:cNvSpPr>
            <a:spLocks noGrp="1"/>
          </p:cNvSpPr>
          <p:nvPr>
            <p:ph type="dt" sz="half" idx="10"/>
          </p:nvPr>
        </p:nvSpPr>
        <p:spPr/>
        <p:txBody>
          <a:bodyPr/>
          <a:lstStyle/>
          <a:p>
            <a:fld id="{0DBC24CA-194D-4F2E-95C6-9E4A495E755B}" type="datetimeFigureOut">
              <a:rPr kumimoji="1" lang="ja-JP" altLang="en-US" smtClean="0"/>
              <a:t>2023/3/23</a:t>
            </a:fld>
            <a:endParaRPr kumimoji="1" lang="ja-JP" altLang="en-US"/>
          </a:p>
        </p:txBody>
      </p:sp>
      <p:sp>
        <p:nvSpPr>
          <p:cNvPr id="8" name="フッター プレースホルダー 7">
            <a:extLst>
              <a:ext uri="{FF2B5EF4-FFF2-40B4-BE49-F238E27FC236}">
                <a16:creationId xmlns:a16="http://schemas.microsoft.com/office/drawing/2014/main" id="{EEC3F15E-13CA-4707-AB04-70515D8BCCDA}"/>
              </a:ext>
            </a:extLst>
          </p:cNvPr>
          <p:cNvSpPr>
            <a:spLocks noGrp="1"/>
          </p:cNvSpPr>
          <p:nvPr>
            <p:ph type="ftr" sz="quarter" idx="11"/>
          </p:nvPr>
        </p:nvSpPr>
        <p:spPr/>
        <p:txBody>
          <a:bodyPr/>
          <a:lstStyle/>
          <a:p>
            <a:endParaRPr kumimoji="1" lang="ja-JP" altLang="en-US"/>
          </a:p>
        </p:txBody>
      </p:sp>
      <p:sp>
        <p:nvSpPr>
          <p:cNvPr id="9" name="スライド番号プレースホルダー 8">
            <a:extLst>
              <a:ext uri="{FF2B5EF4-FFF2-40B4-BE49-F238E27FC236}">
                <a16:creationId xmlns:a16="http://schemas.microsoft.com/office/drawing/2014/main" id="{B5A932CE-768B-44CF-B02D-CAE582041A89}"/>
              </a:ext>
            </a:extLst>
          </p:cNvPr>
          <p:cNvSpPr>
            <a:spLocks noGrp="1"/>
          </p:cNvSpPr>
          <p:nvPr>
            <p:ph type="sldNum" sz="quarter" idx="12"/>
          </p:nvPr>
        </p:nvSpPr>
        <p:spPr/>
        <p:txBody>
          <a:bodyPr/>
          <a:lstStyle/>
          <a:p>
            <a:fld id="{EB26F4A6-BB0E-4452-A8BE-0C31B6DA9981}" type="slidenum">
              <a:rPr kumimoji="1" lang="ja-JP" altLang="en-US" smtClean="0"/>
              <a:t>‹#›</a:t>
            </a:fld>
            <a:endParaRPr kumimoji="1" lang="ja-JP" altLang="en-US"/>
          </a:p>
        </p:txBody>
      </p:sp>
    </p:spTree>
    <p:extLst>
      <p:ext uri="{BB962C8B-B14F-4D97-AF65-F5344CB8AC3E}">
        <p14:creationId xmlns:p14="http://schemas.microsoft.com/office/powerpoint/2010/main" val="2859933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843C50AB-8519-4EA6-8165-B45D3FBCA903}"/>
              </a:ext>
            </a:extLst>
          </p:cNvPr>
          <p:cNvSpPr>
            <a:spLocks noGrp="1"/>
          </p:cNvSpPr>
          <p:nvPr>
            <p:ph type="title"/>
          </p:nvPr>
        </p:nvSpPr>
        <p:spPr/>
        <p:txBody>
          <a:bodyPr/>
          <a:lstStyle/>
          <a:p>
            <a:r>
              <a:rPr kumimoji="1" lang="ja-JP" altLang="en-US"/>
              <a:t>マスター タイトルの書式設定</a:t>
            </a:r>
          </a:p>
        </p:txBody>
      </p:sp>
      <p:sp>
        <p:nvSpPr>
          <p:cNvPr id="3" name="日付プレースホルダー 2">
            <a:extLst>
              <a:ext uri="{FF2B5EF4-FFF2-40B4-BE49-F238E27FC236}">
                <a16:creationId xmlns:a16="http://schemas.microsoft.com/office/drawing/2014/main" id="{06651FC7-07CA-4128-9736-AF46110CDC37}"/>
              </a:ext>
            </a:extLst>
          </p:cNvPr>
          <p:cNvSpPr>
            <a:spLocks noGrp="1"/>
          </p:cNvSpPr>
          <p:nvPr>
            <p:ph type="dt" sz="half" idx="10"/>
          </p:nvPr>
        </p:nvSpPr>
        <p:spPr/>
        <p:txBody>
          <a:bodyPr/>
          <a:lstStyle/>
          <a:p>
            <a:fld id="{0DBC24CA-194D-4F2E-95C6-9E4A495E755B}" type="datetimeFigureOut">
              <a:rPr kumimoji="1" lang="ja-JP" altLang="en-US" smtClean="0"/>
              <a:t>2023/3/23</a:t>
            </a:fld>
            <a:endParaRPr kumimoji="1" lang="ja-JP" altLang="en-US"/>
          </a:p>
        </p:txBody>
      </p:sp>
      <p:sp>
        <p:nvSpPr>
          <p:cNvPr id="4" name="フッター プレースホルダー 3">
            <a:extLst>
              <a:ext uri="{FF2B5EF4-FFF2-40B4-BE49-F238E27FC236}">
                <a16:creationId xmlns:a16="http://schemas.microsoft.com/office/drawing/2014/main" id="{16BBB7B4-FF52-4C0F-8C6B-8FE27609C0E3}"/>
              </a:ext>
            </a:extLst>
          </p:cNvPr>
          <p:cNvSpPr>
            <a:spLocks noGrp="1"/>
          </p:cNvSpPr>
          <p:nvPr>
            <p:ph type="ftr" sz="quarter" idx="11"/>
          </p:nvPr>
        </p:nvSpPr>
        <p:spPr/>
        <p:txBody>
          <a:bodyPr/>
          <a:lstStyle/>
          <a:p>
            <a:endParaRPr kumimoji="1" lang="ja-JP" altLang="en-US"/>
          </a:p>
        </p:txBody>
      </p:sp>
      <p:sp>
        <p:nvSpPr>
          <p:cNvPr id="5" name="スライド番号プレースホルダー 4">
            <a:extLst>
              <a:ext uri="{FF2B5EF4-FFF2-40B4-BE49-F238E27FC236}">
                <a16:creationId xmlns:a16="http://schemas.microsoft.com/office/drawing/2014/main" id="{3FDD0F58-4AC1-49EC-B2B1-ED3296938C6E}"/>
              </a:ext>
            </a:extLst>
          </p:cNvPr>
          <p:cNvSpPr>
            <a:spLocks noGrp="1"/>
          </p:cNvSpPr>
          <p:nvPr>
            <p:ph type="sldNum" sz="quarter" idx="12"/>
          </p:nvPr>
        </p:nvSpPr>
        <p:spPr/>
        <p:txBody>
          <a:bodyPr/>
          <a:lstStyle/>
          <a:p>
            <a:fld id="{EB26F4A6-BB0E-4452-A8BE-0C31B6DA9981}" type="slidenum">
              <a:rPr kumimoji="1" lang="ja-JP" altLang="en-US" smtClean="0"/>
              <a:t>‹#›</a:t>
            </a:fld>
            <a:endParaRPr kumimoji="1" lang="ja-JP" altLang="en-US"/>
          </a:p>
        </p:txBody>
      </p:sp>
    </p:spTree>
    <p:extLst>
      <p:ext uri="{BB962C8B-B14F-4D97-AF65-F5344CB8AC3E}">
        <p14:creationId xmlns:p14="http://schemas.microsoft.com/office/powerpoint/2010/main" val="41391295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37FA9CCF-41B8-4D47-AB34-26DE1F5E03DA}"/>
              </a:ext>
            </a:extLst>
          </p:cNvPr>
          <p:cNvSpPr>
            <a:spLocks noGrp="1"/>
          </p:cNvSpPr>
          <p:nvPr>
            <p:ph type="dt" sz="half" idx="10"/>
          </p:nvPr>
        </p:nvSpPr>
        <p:spPr/>
        <p:txBody>
          <a:bodyPr/>
          <a:lstStyle/>
          <a:p>
            <a:fld id="{0DBC24CA-194D-4F2E-95C6-9E4A495E755B}" type="datetimeFigureOut">
              <a:rPr kumimoji="1" lang="ja-JP" altLang="en-US" smtClean="0"/>
              <a:t>2023/3/23</a:t>
            </a:fld>
            <a:endParaRPr kumimoji="1" lang="ja-JP" altLang="en-US"/>
          </a:p>
        </p:txBody>
      </p:sp>
      <p:sp>
        <p:nvSpPr>
          <p:cNvPr id="3" name="フッター プレースホルダー 2">
            <a:extLst>
              <a:ext uri="{FF2B5EF4-FFF2-40B4-BE49-F238E27FC236}">
                <a16:creationId xmlns:a16="http://schemas.microsoft.com/office/drawing/2014/main" id="{57CE4742-AF2D-40D0-922A-4BD93F8D9DA5}"/>
              </a:ext>
            </a:extLst>
          </p:cNvPr>
          <p:cNvSpPr>
            <a:spLocks noGrp="1"/>
          </p:cNvSpPr>
          <p:nvPr>
            <p:ph type="ftr" sz="quarter" idx="11"/>
          </p:nvPr>
        </p:nvSpPr>
        <p:spPr/>
        <p:txBody>
          <a:bodyPr/>
          <a:lstStyle/>
          <a:p>
            <a:endParaRPr kumimoji="1" lang="ja-JP" altLang="en-US"/>
          </a:p>
        </p:txBody>
      </p:sp>
      <p:sp>
        <p:nvSpPr>
          <p:cNvPr id="4" name="スライド番号プレースホルダー 3">
            <a:extLst>
              <a:ext uri="{FF2B5EF4-FFF2-40B4-BE49-F238E27FC236}">
                <a16:creationId xmlns:a16="http://schemas.microsoft.com/office/drawing/2014/main" id="{83AD84A7-2115-4284-9C21-646F2834D080}"/>
              </a:ext>
            </a:extLst>
          </p:cNvPr>
          <p:cNvSpPr>
            <a:spLocks noGrp="1"/>
          </p:cNvSpPr>
          <p:nvPr>
            <p:ph type="sldNum" sz="quarter" idx="12"/>
          </p:nvPr>
        </p:nvSpPr>
        <p:spPr/>
        <p:txBody>
          <a:bodyPr/>
          <a:lstStyle/>
          <a:p>
            <a:fld id="{EB26F4A6-BB0E-4452-A8BE-0C31B6DA9981}" type="slidenum">
              <a:rPr kumimoji="1" lang="ja-JP" altLang="en-US" smtClean="0"/>
              <a:t>‹#›</a:t>
            </a:fld>
            <a:endParaRPr kumimoji="1" lang="ja-JP" altLang="en-US"/>
          </a:p>
        </p:txBody>
      </p:sp>
    </p:spTree>
    <p:extLst>
      <p:ext uri="{BB962C8B-B14F-4D97-AF65-F5344CB8AC3E}">
        <p14:creationId xmlns:p14="http://schemas.microsoft.com/office/powerpoint/2010/main" val="1570780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C59F0AB-92E4-4A1F-8B34-0F1B125F9DF4}"/>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a:extLst>
              <a:ext uri="{FF2B5EF4-FFF2-40B4-BE49-F238E27FC236}">
                <a16:creationId xmlns:a16="http://schemas.microsoft.com/office/drawing/2014/main" id="{CF5E0EFF-D67E-408A-9AB9-CFBAFAF6D6B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a:extLst>
              <a:ext uri="{FF2B5EF4-FFF2-40B4-BE49-F238E27FC236}">
                <a16:creationId xmlns:a16="http://schemas.microsoft.com/office/drawing/2014/main" id="{85AE84D7-9386-47E3-B337-DEDD4884F32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74DB8D49-4E43-4ABB-BC25-DC844C754B5A}"/>
              </a:ext>
            </a:extLst>
          </p:cNvPr>
          <p:cNvSpPr>
            <a:spLocks noGrp="1"/>
          </p:cNvSpPr>
          <p:nvPr>
            <p:ph type="dt" sz="half" idx="10"/>
          </p:nvPr>
        </p:nvSpPr>
        <p:spPr/>
        <p:txBody>
          <a:bodyPr/>
          <a:lstStyle/>
          <a:p>
            <a:fld id="{0DBC24CA-194D-4F2E-95C6-9E4A495E755B}" type="datetimeFigureOut">
              <a:rPr kumimoji="1" lang="ja-JP" altLang="en-US" smtClean="0"/>
              <a:t>2023/3/23</a:t>
            </a:fld>
            <a:endParaRPr kumimoji="1" lang="ja-JP" altLang="en-US"/>
          </a:p>
        </p:txBody>
      </p:sp>
      <p:sp>
        <p:nvSpPr>
          <p:cNvPr id="6" name="フッター プレースホルダー 5">
            <a:extLst>
              <a:ext uri="{FF2B5EF4-FFF2-40B4-BE49-F238E27FC236}">
                <a16:creationId xmlns:a16="http://schemas.microsoft.com/office/drawing/2014/main" id="{167F9B93-4552-44D9-8724-326E3923C126}"/>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2D8B2E23-4FB3-48E1-A4C3-2A547ADDBFE1}"/>
              </a:ext>
            </a:extLst>
          </p:cNvPr>
          <p:cNvSpPr>
            <a:spLocks noGrp="1"/>
          </p:cNvSpPr>
          <p:nvPr>
            <p:ph type="sldNum" sz="quarter" idx="12"/>
          </p:nvPr>
        </p:nvSpPr>
        <p:spPr/>
        <p:txBody>
          <a:bodyPr/>
          <a:lstStyle/>
          <a:p>
            <a:fld id="{EB26F4A6-BB0E-4452-A8BE-0C31B6DA9981}" type="slidenum">
              <a:rPr kumimoji="1" lang="ja-JP" altLang="en-US" smtClean="0"/>
              <a:t>‹#›</a:t>
            </a:fld>
            <a:endParaRPr kumimoji="1" lang="ja-JP" altLang="en-US"/>
          </a:p>
        </p:txBody>
      </p:sp>
    </p:spTree>
    <p:extLst>
      <p:ext uri="{BB962C8B-B14F-4D97-AF65-F5344CB8AC3E}">
        <p14:creationId xmlns:p14="http://schemas.microsoft.com/office/powerpoint/2010/main" val="1049330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06D2662-D1B6-475C-9836-CB28AA8E3436}"/>
              </a:ext>
            </a:extLst>
          </p:cNvPr>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a:extLst>
              <a:ext uri="{FF2B5EF4-FFF2-40B4-BE49-F238E27FC236}">
                <a16:creationId xmlns:a16="http://schemas.microsoft.com/office/drawing/2014/main" id="{C4652D52-6601-48C4-82F4-97ACC25EF29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a:extLst>
              <a:ext uri="{FF2B5EF4-FFF2-40B4-BE49-F238E27FC236}">
                <a16:creationId xmlns:a16="http://schemas.microsoft.com/office/drawing/2014/main" id="{640EAF4D-233B-4F3F-8A49-F5045862D36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a:extLst>
              <a:ext uri="{FF2B5EF4-FFF2-40B4-BE49-F238E27FC236}">
                <a16:creationId xmlns:a16="http://schemas.microsoft.com/office/drawing/2014/main" id="{5A5E55A5-5BD9-46D1-8C8E-1CFFF8612F6C}"/>
              </a:ext>
            </a:extLst>
          </p:cNvPr>
          <p:cNvSpPr>
            <a:spLocks noGrp="1"/>
          </p:cNvSpPr>
          <p:nvPr>
            <p:ph type="dt" sz="half" idx="10"/>
          </p:nvPr>
        </p:nvSpPr>
        <p:spPr/>
        <p:txBody>
          <a:bodyPr/>
          <a:lstStyle/>
          <a:p>
            <a:fld id="{0DBC24CA-194D-4F2E-95C6-9E4A495E755B}" type="datetimeFigureOut">
              <a:rPr kumimoji="1" lang="ja-JP" altLang="en-US" smtClean="0"/>
              <a:t>2023/3/23</a:t>
            </a:fld>
            <a:endParaRPr kumimoji="1" lang="ja-JP" altLang="en-US"/>
          </a:p>
        </p:txBody>
      </p:sp>
      <p:sp>
        <p:nvSpPr>
          <p:cNvPr id="6" name="フッター プレースホルダー 5">
            <a:extLst>
              <a:ext uri="{FF2B5EF4-FFF2-40B4-BE49-F238E27FC236}">
                <a16:creationId xmlns:a16="http://schemas.microsoft.com/office/drawing/2014/main" id="{886F2D4F-5A88-47D6-B25A-1F683BB9B804}"/>
              </a:ext>
            </a:extLst>
          </p:cNvPr>
          <p:cNvSpPr>
            <a:spLocks noGrp="1"/>
          </p:cNvSpPr>
          <p:nvPr>
            <p:ph type="ftr" sz="quarter" idx="11"/>
          </p:nvPr>
        </p:nvSpPr>
        <p:spPr/>
        <p:txBody>
          <a:bodyPr/>
          <a:lstStyle/>
          <a:p>
            <a:endParaRPr kumimoji="1" lang="ja-JP" altLang="en-US"/>
          </a:p>
        </p:txBody>
      </p:sp>
      <p:sp>
        <p:nvSpPr>
          <p:cNvPr id="7" name="スライド番号プレースホルダー 6">
            <a:extLst>
              <a:ext uri="{FF2B5EF4-FFF2-40B4-BE49-F238E27FC236}">
                <a16:creationId xmlns:a16="http://schemas.microsoft.com/office/drawing/2014/main" id="{940801CA-BCE9-40CE-B954-FBFAF1F07A94}"/>
              </a:ext>
            </a:extLst>
          </p:cNvPr>
          <p:cNvSpPr>
            <a:spLocks noGrp="1"/>
          </p:cNvSpPr>
          <p:nvPr>
            <p:ph type="sldNum" sz="quarter" idx="12"/>
          </p:nvPr>
        </p:nvSpPr>
        <p:spPr/>
        <p:txBody>
          <a:bodyPr/>
          <a:lstStyle/>
          <a:p>
            <a:fld id="{EB26F4A6-BB0E-4452-A8BE-0C31B6DA9981}" type="slidenum">
              <a:rPr kumimoji="1" lang="ja-JP" altLang="en-US" smtClean="0"/>
              <a:t>‹#›</a:t>
            </a:fld>
            <a:endParaRPr kumimoji="1" lang="ja-JP" altLang="en-US"/>
          </a:p>
        </p:txBody>
      </p:sp>
    </p:spTree>
    <p:extLst>
      <p:ext uri="{BB962C8B-B14F-4D97-AF65-F5344CB8AC3E}">
        <p14:creationId xmlns:p14="http://schemas.microsoft.com/office/powerpoint/2010/main" val="662595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a:extLst>
              <a:ext uri="{FF2B5EF4-FFF2-40B4-BE49-F238E27FC236}">
                <a16:creationId xmlns:a16="http://schemas.microsoft.com/office/drawing/2014/main" id="{6B4E6201-8020-4381-9F6A-B19B0CDD5DF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a:extLst>
              <a:ext uri="{FF2B5EF4-FFF2-40B4-BE49-F238E27FC236}">
                <a16:creationId xmlns:a16="http://schemas.microsoft.com/office/drawing/2014/main" id="{4314EC6B-5ED3-41B5-AAD3-D73A60C4580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a:extLst>
              <a:ext uri="{FF2B5EF4-FFF2-40B4-BE49-F238E27FC236}">
                <a16:creationId xmlns:a16="http://schemas.microsoft.com/office/drawing/2014/main" id="{72B5AA17-1413-45E0-B732-4363856E923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BC24CA-194D-4F2E-95C6-9E4A495E755B}" type="datetimeFigureOut">
              <a:rPr kumimoji="1" lang="ja-JP" altLang="en-US" smtClean="0"/>
              <a:t>2023/3/23</a:t>
            </a:fld>
            <a:endParaRPr kumimoji="1" lang="ja-JP" altLang="en-US"/>
          </a:p>
        </p:txBody>
      </p:sp>
      <p:sp>
        <p:nvSpPr>
          <p:cNvPr id="5" name="フッター プレースホルダー 4">
            <a:extLst>
              <a:ext uri="{FF2B5EF4-FFF2-40B4-BE49-F238E27FC236}">
                <a16:creationId xmlns:a16="http://schemas.microsoft.com/office/drawing/2014/main" id="{4D9C6CF0-AA55-48DB-921A-0B6E64190BE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a:extLst>
              <a:ext uri="{FF2B5EF4-FFF2-40B4-BE49-F238E27FC236}">
                <a16:creationId xmlns:a16="http://schemas.microsoft.com/office/drawing/2014/main" id="{E98C640E-6E62-4AA8-9BDE-1F9F4DD72C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B26F4A6-BB0E-4452-A8BE-0C31B6DA9981}" type="slidenum">
              <a:rPr kumimoji="1" lang="ja-JP" altLang="en-US" smtClean="0"/>
              <a:t>‹#›</a:t>
            </a:fld>
            <a:endParaRPr kumimoji="1" lang="ja-JP" altLang="en-US"/>
          </a:p>
        </p:txBody>
      </p:sp>
    </p:spTree>
    <p:extLst>
      <p:ext uri="{BB962C8B-B14F-4D97-AF65-F5344CB8AC3E}">
        <p14:creationId xmlns:p14="http://schemas.microsoft.com/office/powerpoint/2010/main" val="33101943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393B07A4-2DA1-4F95-909E-681EB1472045}"/>
              </a:ext>
            </a:extLst>
          </p:cNvPr>
          <p:cNvSpPr/>
          <p:nvPr/>
        </p:nvSpPr>
        <p:spPr>
          <a:xfrm>
            <a:off x="0" y="0"/>
            <a:ext cx="12192000" cy="449719"/>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テキスト ボックス 4">
            <a:extLst>
              <a:ext uri="{FF2B5EF4-FFF2-40B4-BE49-F238E27FC236}">
                <a16:creationId xmlns:a16="http://schemas.microsoft.com/office/drawing/2014/main" id="{D12B647E-C920-4063-B1EB-7A70802D2EB6}"/>
              </a:ext>
            </a:extLst>
          </p:cNvPr>
          <p:cNvSpPr txBox="1"/>
          <p:nvPr/>
        </p:nvSpPr>
        <p:spPr>
          <a:xfrm>
            <a:off x="0" y="80387"/>
            <a:ext cx="8534400" cy="369332"/>
          </a:xfrm>
          <a:prstGeom prst="rect">
            <a:avLst/>
          </a:prstGeom>
          <a:noFill/>
        </p:spPr>
        <p:txBody>
          <a:bodyPr wrap="square" rtlCol="0">
            <a:spAutoFit/>
          </a:bodyPr>
          <a:lstStyle/>
          <a:p>
            <a:r>
              <a:rPr kumimoji="1" lang="en-US" altLang="ja-JP" b="1" dirty="0">
                <a:latin typeface="メイリオ" panose="020B0604030504040204" pitchFamily="50" charset="-128"/>
                <a:ea typeface="メイリオ" panose="020B0604030504040204" pitchFamily="50" charset="-128"/>
              </a:rPr>
              <a:t>【</a:t>
            </a:r>
            <a:r>
              <a:rPr kumimoji="1" lang="ja-JP" altLang="en-US" b="1" dirty="0">
                <a:latin typeface="メイリオ" panose="020B0604030504040204" pitchFamily="50" charset="-128"/>
                <a:ea typeface="メイリオ" panose="020B0604030504040204" pitchFamily="50" charset="-128"/>
              </a:rPr>
              <a:t>事業者名●●●</a:t>
            </a:r>
            <a:r>
              <a:rPr kumimoji="1" lang="en-US" altLang="ja-JP" b="1" dirty="0">
                <a:latin typeface="メイリオ" panose="020B0604030504040204" pitchFamily="50" charset="-128"/>
                <a:ea typeface="メイリオ" panose="020B0604030504040204" pitchFamily="50" charset="-128"/>
              </a:rPr>
              <a:t>】</a:t>
            </a:r>
            <a:r>
              <a:rPr kumimoji="1" lang="ja-JP" altLang="en-US" b="1" dirty="0">
                <a:latin typeface="メイリオ" panose="020B0604030504040204" pitchFamily="50" charset="-128"/>
                <a:ea typeface="メイリオ" panose="020B0604030504040204" pitchFamily="50" charset="-128"/>
              </a:rPr>
              <a:t>商品</a:t>
            </a:r>
            <a:r>
              <a:rPr lang="ja-JP" altLang="en-US" b="1" dirty="0">
                <a:latin typeface="メイリオ" panose="020B0604030504040204" pitchFamily="50" charset="-128"/>
                <a:ea typeface="メイリオ" panose="020B0604030504040204" pitchFamily="50" charset="-128"/>
              </a:rPr>
              <a:t>概要</a:t>
            </a:r>
            <a:endParaRPr kumimoji="1" lang="ja-JP" altLang="en-US" b="1" dirty="0">
              <a:latin typeface="メイリオ" panose="020B0604030504040204" pitchFamily="50" charset="-128"/>
              <a:ea typeface="メイリオ" panose="020B0604030504040204" pitchFamily="50" charset="-128"/>
            </a:endParaRPr>
          </a:p>
        </p:txBody>
      </p:sp>
      <p:sp>
        <p:nvSpPr>
          <p:cNvPr id="6" name="テキスト ボックス 5">
            <a:extLst>
              <a:ext uri="{FF2B5EF4-FFF2-40B4-BE49-F238E27FC236}">
                <a16:creationId xmlns:a16="http://schemas.microsoft.com/office/drawing/2014/main" id="{2DA44963-D0CF-4703-8EA1-A12A1F07BB67}"/>
              </a:ext>
            </a:extLst>
          </p:cNvPr>
          <p:cNvSpPr txBox="1"/>
          <p:nvPr/>
        </p:nvSpPr>
        <p:spPr>
          <a:xfrm>
            <a:off x="10830561" y="80387"/>
            <a:ext cx="1361440" cy="369332"/>
          </a:xfrm>
          <a:prstGeom prst="rect">
            <a:avLst/>
          </a:prstGeom>
          <a:noFill/>
        </p:spPr>
        <p:txBody>
          <a:bodyPr wrap="square" rtlCol="0">
            <a:spAutoFit/>
          </a:bodyPr>
          <a:lstStyle/>
          <a:p>
            <a:pPr algn="r"/>
            <a:r>
              <a:rPr lang="en-US" altLang="ja-JP" b="1" dirty="0">
                <a:latin typeface="メイリオ" panose="020B0604030504040204" pitchFamily="50" charset="-128"/>
                <a:ea typeface="メイリオ" panose="020B0604030504040204" pitchFamily="50" charset="-128"/>
              </a:rPr>
              <a:t>【</a:t>
            </a:r>
            <a:r>
              <a:rPr lang="ja-JP" altLang="en-US" b="1" dirty="0">
                <a:latin typeface="メイリオ" panose="020B0604030504040204" pitchFamily="50" charset="-128"/>
                <a:ea typeface="メイリオ" panose="020B0604030504040204" pitchFamily="50" charset="-128"/>
              </a:rPr>
              <a:t>様式</a:t>
            </a:r>
            <a:r>
              <a:rPr lang="en-US" altLang="ja-JP" b="1" dirty="0">
                <a:latin typeface="メイリオ" panose="020B0604030504040204" pitchFamily="50" charset="-128"/>
                <a:ea typeface="メイリオ" panose="020B0604030504040204" pitchFamily="50" charset="-128"/>
              </a:rPr>
              <a:t>】</a:t>
            </a:r>
          </a:p>
        </p:txBody>
      </p:sp>
      <p:sp>
        <p:nvSpPr>
          <p:cNvPr id="7" name="正方形/長方形 6">
            <a:extLst>
              <a:ext uri="{FF2B5EF4-FFF2-40B4-BE49-F238E27FC236}">
                <a16:creationId xmlns:a16="http://schemas.microsoft.com/office/drawing/2014/main" id="{86DA9018-8452-46BB-8B1A-1BFAE645DCCB}"/>
              </a:ext>
            </a:extLst>
          </p:cNvPr>
          <p:cNvSpPr/>
          <p:nvPr/>
        </p:nvSpPr>
        <p:spPr>
          <a:xfrm>
            <a:off x="101600" y="484905"/>
            <a:ext cx="2204720" cy="35270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メイリオ" panose="020B0604030504040204" pitchFamily="50" charset="-128"/>
                <a:ea typeface="メイリオ" panose="020B0604030504040204" pitchFamily="50" charset="-128"/>
              </a:rPr>
              <a:t>商品名</a:t>
            </a:r>
            <a:endParaRPr kumimoji="1" lang="ja-JP" altLang="en-US" sz="1400" dirty="0">
              <a:latin typeface="メイリオ" panose="020B0604030504040204" pitchFamily="50" charset="-128"/>
              <a:ea typeface="メイリオ" panose="020B0604030504040204" pitchFamily="50" charset="-128"/>
            </a:endParaRPr>
          </a:p>
        </p:txBody>
      </p:sp>
      <p:sp>
        <p:nvSpPr>
          <p:cNvPr id="12" name="正方形/長方形 11">
            <a:extLst>
              <a:ext uri="{FF2B5EF4-FFF2-40B4-BE49-F238E27FC236}">
                <a16:creationId xmlns:a16="http://schemas.microsoft.com/office/drawing/2014/main" id="{D76E3221-9B02-4AAF-B16C-D179E9EC9724}"/>
              </a:ext>
            </a:extLst>
          </p:cNvPr>
          <p:cNvSpPr/>
          <p:nvPr/>
        </p:nvSpPr>
        <p:spPr>
          <a:xfrm>
            <a:off x="101598" y="874377"/>
            <a:ext cx="2204720" cy="34757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メイリオ" panose="020B0604030504040204" pitchFamily="50" charset="-128"/>
                <a:ea typeface="メイリオ" panose="020B0604030504040204" pitchFamily="50" charset="-128"/>
              </a:rPr>
              <a:t>宿泊施設</a:t>
            </a:r>
          </a:p>
        </p:txBody>
      </p:sp>
      <p:sp>
        <p:nvSpPr>
          <p:cNvPr id="13" name="正方形/長方形 12">
            <a:extLst>
              <a:ext uri="{FF2B5EF4-FFF2-40B4-BE49-F238E27FC236}">
                <a16:creationId xmlns:a16="http://schemas.microsoft.com/office/drawing/2014/main" id="{05AC0BED-7D71-45B0-8362-D13C99C137D2}"/>
              </a:ext>
            </a:extLst>
          </p:cNvPr>
          <p:cNvSpPr/>
          <p:nvPr/>
        </p:nvSpPr>
        <p:spPr>
          <a:xfrm>
            <a:off x="101598" y="1256278"/>
            <a:ext cx="2204720" cy="34835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メイリオ" panose="020B0604030504040204" pitchFamily="50" charset="-128"/>
                <a:ea typeface="メイリオ" panose="020B0604030504040204" pitchFamily="50" charset="-128"/>
              </a:rPr>
              <a:t>商品のターゲット</a:t>
            </a:r>
            <a:endParaRPr kumimoji="1" lang="ja-JP" altLang="en-US" sz="1400" dirty="0">
              <a:latin typeface="メイリオ" panose="020B0604030504040204" pitchFamily="50" charset="-128"/>
              <a:ea typeface="メイリオ" panose="020B0604030504040204" pitchFamily="50" charset="-128"/>
            </a:endParaRPr>
          </a:p>
        </p:txBody>
      </p:sp>
      <p:sp>
        <p:nvSpPr>
          <p:cNvPr id="17" name="正方形/長方形 16">
            <a:extLst>
              <a:ext uri="{FF2B5EF4-FFF2-40B4-BE49-F238E27FC236}">
                <a16:creationId xmlns:a16="http://schemas.microsoft.com/office/drawing/2014/main" id="{4DE5CBB6-51C2-4FE9-9348-B13757DE7C57}"/>
              </a:ext>
            </a:extLst>
          </p:cNvPr>
          <p:cNvSpPr/>
          <p:nvPr/>
        </p:nvSpPr>
        <p:spPr>
          <a:xfrm>
            <a:off x="2306320" y="484905"/>
            <a:ext cx="4196080" cy="35270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18" name="正方形/長方形 17">
            <a:extLst>
              <a:ext uri="{FF2B5EF4-FFF2-40B4-BE49-F238E27FC236}">
                <a16:creationId xmlns:a16="http://schemas.microsoft.com/office/drawing/2014/main" id="{777229FD-096A-45F7-BDAA-4E8CE0575262}"/>
              </a:ext>
            </a:extLst>
          </p:cNvPr>
          <p:cNvSpPr/>
          <p:nvPr/>
        </p:nvSpPr>
        <p:spPr>
          <a:xfrm>
            <a:off x="2306320" y="871937"/>
            <a:ext cx="4196080" cy="35001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19" name="正方形/長方形 18">
            <a:extLst>
              <a:ext uri="{FF2B5EF4-FFF2-40B4-BE49-F238E27FC236}">
                <a16:creationId xmlns:a16="http://schemas.microsoft.com/office/drawing/2014/main" id="{32B030AC-78AC-46F5-8D86-17D09D113348}"/>
              </a:ext>
            </a:extLst>
          </p:cNvPr>
          <p:cNvSpPr/>
          <p:nvPr/>
        </p:nvSpPr>
        <p:spPr>
          <a:xfrm>
            <a:off x="2293462" y="1256278"/>
            <a:ext cx="4208936" cy="348359"/>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21" name="正方形/長方形 20">
            <a:extLst>
              <a:ext uri="{FF2B5EF4-FFF2-40B4-BE49-F238E27FC236}">
                <a16:creationId xmlns:a16="http://schemas.microsoft.com/office/drawing/2014/main" id="{5BCC6427-66DC-4B50-AF22-E8AD88A3D7F5}"/>
              </a:ext>
            </a:extLst>
          </p:cNvPr>
          <p:cNvSpPr/>
          <p:nvPr/>
        </p:nvSpPr>
        <p:spPr>
          <a:xfrm>
            <a:off x="6634480" y="823760"/>
            <a:ext cx="5455920" cy="3358866"/>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ja-JP" sz="1300" dirty="0">
              <a:solidFill>
                <a:schemeClr val="tx1"/>
              </a:solidFill>
              <a:latin typeface="メイリオ" panose="020B0604030504040204" pitchFamily="50" charset="-128"/>
              <a:ea typeface="メイリオ" panose="020B0604030504040204" pitchFamily="50" charset="-128"/>
            </a:endParaRPr>
          </a:p>
        </p:txBody>
      </p:sp>
      <p:sp>
        <p:nvSpPr>
          <p:cNvPr id="22" name="正方形/長方形 21">
            <a:extLst>
              <a:ext uri="{FF2B5EF4-FFF2-40B4-BE49-F238E27FC236}">
                <a16:creationId xmlns:a16="http://schemas.microsoft.com/office/drawing/2014/main" id="{A13CE25B-6ACB-47DA-B8B7-A3ABB9F0EF67}"/>
              </a:ext>
            </a:extLst>
          </p:cNvPr>
          <p:cNvSpPr/>
          <p:nvPr/>
        </p:nvSpPr>
        <p:spPr>
          <a:xfrm>
            <a:off x="6634480" y="485306"/>
            <a:ext cx="5455920" cy="352306"/>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メイリオ" panose="020B0604030504040204" pitchFamily="50" charset="-128"/>
                <a:ea typeface="メイリオ" panose="020B0604030504040204" pitchFamily="50" charset="-128"/>
              </a:rPr>
              <a:t>ツアーの概要</a:t>
            </a:r>
            <a:endParaRPr kumimoji="1" lang="ja-JP" altLang="en-US" sz="1400" dirty="0">
              <a:latin typeface="メイリオ" panose="020B0604030504040204" pitchFamily="50" charset="-128"/>
              <a:ea typeface="メイリオ" panose="020B0604030504040204" pitchFamily="50" charset="-128"/>
            </a:endParaRPr>
          </a:p>
        </p:txBody>
      </p:sp>
      <p:sp>
        <p:nvSpPr>
          <p:cNvPr id="23" name="正方形/長方形 22">
            <a:extLst>
              <a:ext uri="{FF2B5EF4-FFF2-40B4-BE49-F238E27FC236}">
                <a16:creationId xmlns:a16="http://schemas.microsoft.com/office/drawing/2014/main" id="{6AA7EEFF-963F-4CCE-B3D4-07658DB98E1E}"/>
              </a:ext>
            </a:extLst>
          </p:cNvPr>
          <p:cNvSpPr/>
          <p:nvPr/>
        </p:nvSpPr>
        <p:spPr>
          <a:xfrm>
            <a:off x="101600" y="2813857"/>
            <a:ext cx="6396182" cy="375839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ja-JP" sz="1300" dirty="0">
              <a:solidFill>
                <a:schemeClr val="tx1"/>
              </a:solidFill>
              <a:latin typeface="メイリオ" panose="020B0604030504040204" pitchFamily="50" charset="-128"/>
              <a:ea typeface="メイリオ" panose="020B0604030504040204" pitchFamily="50" charset="-128"/>
            </a:endParaRPr>
          </a:p>
        </p:txBody>
      </p:sp>
      <p:sp>
        <p:nvSpPr>
          <p:cNvPr id="24" name="正方形/長方形 23">
            <a:extLst>
              <a:ext uri="{FF2B5EF4-FFF2-40B4-BE49-F238E27FC236}">
                <a16:creationId xmlns:a16="http://schemas.microsoft.com/office/drawing/2014/main" id="{3AF6635E-1725-4CDC-A25B-C1A3098AD1A6}"/>
              </a:ext>
            </a:extLst>
          </p:cNvPr>
          <p:cNvSpPr/>
          <p:nvPr/>
        </p:nvSpPr>
        <p:spPr>
          <a:xfrm>
            <a:off x="101600" y="2480154"/>
            <a:ext cx="6400800" cy="33117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メイリオ" panose="020B0604030504040204" pitchFamily="50" charset="-128"/>
                <a:ea typeface="メイリオ" panose="020B0604030504040204" pitchFamily="50" charset="-128"/>
              </a:rPr>
              <a:t>ツアー行程</a:t>
            </a:r>
          </a:p>
        </p:txBody>
      </p:sp>
      <p:sp>
        <p:nvSpPr>
          <p:cNvPr id="25" name="テキスト ボックス 24">
            <a:extLst>
              <a:ext uri="{FF2B5EF4-FFF2-40B4-BE49-F238E27FC236}">
                <a16:creationId xmlns:a16="http://schemas.microsoft.com/office/drawing/2014/main" id="{D78049BC-955F-4DB0-A343-3BE2043458B2}"/>
              </a:ext>
            </a:extLst>
          </p:cNvPr>
          <p:cNvSpPr txBox="1"/>
          <p:nvPr/>
        </p:nvSpPr>
        <p:spPr>
          <a:xfrm>
            <a:off x="130307" y="2829760"/>
            <a:ext cx="6400800" cy="461665"/>
          </a:xfrm>
          <a:prstGeom prst="rect">
            <a:avLst/>
          </a:prstGeom>
          <a:noFill/>
        </p:spPr>
        <p:txBody>
          <a:bodyPr wrap="square" rtlCol="0">
            <a:spAutoFit/>
          </a:bodyPr>
          <a:lstStyle/>
          <a:p>
            <a:r>
              <a:rPr kumimoji="1" lang="ja-JP" altLang="en-US" sz="1200" dirty="0">
                <a:solidFill>
                  <a:schemeClr val="accent1"/>
                </a:solidFill>
                <a:latin typeface="メイリオ" panose="020B0604030504040204" pitchFamily="50" charset="-128"/>
                <a:ea typeface="メイリオ" panose="020B0604030504040204" pitchFamily="50" charset="-128"/>
              </a:rPr>
              <a:t>本商品におけるツアー行程及び工程ごとで体現しているサステナビリティの要素について顧客に伝わるように記載</a:t>
            </a:r>
          </a:p>
        </p:txBody>
      </p:sp>
      <p:sp>
        <p:nvSpPr>
          <p:cNvPr id="26" name="正方形/長方形 25">
            <a:extLst>
              <a:ext uri="{FF2B5EF4-FFF2-40B4-BE49-F238E27FC236}">
                <a16:creationId xmlns:a16="http://schemas.microsoft.com/office/drawing/2014/main" id="{81168776-44E5-4E03-973E-EB6D4D9E6F5F}"/>
              </a:ext>
            </a:extLst>
          </p:cNvPr>
          <p:cNvSpPr/>
          <p:nvPr/>
        </p:nvSpPr>
        <p:spPr>
          <a:xfrm>
            <a:off x="6634480" y="4266306"/>
            <a:ext cx="2895600" cy="37496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メイリオ" panose="020B0604030504040204" pitchFamily="50" charset="-128"/>
                <a:ea typeface="メイリオ" panose="020B0604030504040204" pitchFamily="50" charset="-128"/>
              </a:rPr>
              <a:t>連携事業者・コンテンツ</a:t>
            </a:r>
            <a:endParaRPr kumimoji="1" lang="ja-JP" altLang="en-US" sz="1400" dirty="0">
              <a:latin typeface="メイリオ" panose="020B0604030504040204" pitchFamily="50" charset="-128"/>
              <a:ea typeface="メイリオ" panose="020B0604030504040204" pitchFamily="50" charset="-128"/>
            </a:endParaRPr>
          </a:p>
        </p:txBody>
      </p:sp>
      <p:sp>
        <p:nvSpPr>
          <p:cNvPr id="27" name="正方形/長方形 26">
            <a:extLst>
              <a:ext uri="{FF2B5EF4-FFF2-40B4-BE49-F238E27FC236}">
                <a16:creationId xmlns:a16="http://schemas.microsoft.com/office/drawing/2014/main" id="{8EFD6A77-F84A-4F88-8E74-B359409061D8}"/>
              </a:ext>
            </a:extLst>
          </p:cNvPr>
          <p:cNvSpPr/>
          <p:nvPr/>
        </p:nvSpPr>
        <p:spPr>
          <a:xfrm>
            <a:off x="6634480" y="4641273"/>
            <a:ext cx="2895600" cy="193097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ja-JP" sz="1300" dirty="0">
              <a:solidFill>
                <a:schemeClr val="tx1"/>
              </a:solidFill>
              <a:latin typeface="メイリオ" panose="020B0604030504040204" pitchFamily="50" charset="-128"/>
              <a:ea typeface="メイリオ" panose="020B0604030504040204" pitchFamily="50" charset="-128"/>
            </a:endParaRPr>
          </a:p>
        </p:txBody>
      </p:sp>
      <p:sp>
        <p:nvSpPr>
          <p:cNvPr id="28" name="正方形/長方形 27">
            <a:extLst>
              <a:ext uri="{FF2B5EF4-FFF2-40B4-BE49-F238E27FC236}">
                <a16:creationId xmlns:a16="http://schemas.microsoft.com/office/drawing/2014/main" id="{0E19C142-37CC-41DB-8751-DAF109B23B7D}"/>
              </a:ext>
            </a:extLst>
          </p:cNvPr>
          <p:cNvSpPr/>
          <p:nvPr/>
        </p:nvSpPr>
        <p:spPr>
          <a:xfrm>
            <a:off x="9621520" y="4266306"/>
            <a:ext cx="2468880" cy="374967"/>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latin typeface="メイリオ" panose="020B0604030504040204" pitchFamily="50" charset="-128"/>
                <a:ea typeface="メイリオ" panose="020B0604030504040204" pitchFamily="50" charset="-128"/>
              </a:rPr>
              <a:t>見込まれる</a:t>
            </a:r>
            <a:r>
              <a:rPr lang="ja-JP" altLang="en-US" sz="1400" dirty="0">
                <a:latin typeface="メイリオ" panose="020B0604030504040204" pitchFamily="50" charset="-128"/>
                <a:ea typeface="メイリオ" panose="020B0604030504040204" pitchFamily="50" charset="-128"/>
              </a:rPr>
              <a:t>成果</a:t>
            </a:r>
            <a:endParaRPr kumimoji="1" lang="ja-JP" altLang="en-US" sz="1400" dirty="0">
              <a:latin typeface="メイリオ" panose="020B0604030504040204" pitchFamily="50" charset="-128"/>
              <a:ea typeface="メイリオ" panose="020B0604030504040204" pitchFamily="50" charset="-128"/>
            </a:endParaRPr>
          </a:p>
        </p:txBody>
      </p:sp>
      <p:sp>
        <p:nvSpPr>
          <p:cNvPr id="29" name="正方形/長方形 28">
            <a:extLst>
              <a:ext uri="{FF2B5EF4-FFF2-40B4-BE49-F238E27FC236}">
                <a16:creationId xmlns:a16="http://schemas.microsoft.com/office/drawing/2014/main" id="{C46592AC-F97E-4A7E-BA37-D5A1E90C3BCF}"/>
              </a:ext>
            </a:extLst>
          </p:cNvPr>
          <p:cNvSpPr/>
          <p:nvPr/>
        </p:nvSpPr>
        <p:spPr>
          <a:xfrm>
            <a:off x="9621520" y="4641273"/>
            <a:ext cx="2468880" cy="193097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ja-JP" sz="1300" dirty="0">
              <a:solidFill>
                <a:schemeClr val="tx1"/>
              </a:solidFill>
              <a:latin typeface="メイリオ" panose="020B0604030504040204" pitchFamily="50" charset="-128"/>
              <a:ea typeface="メイリオ" panose="020B0604030504040204" pitchFamily="50" charset="-128"/>
            </a:endParaRPr>
          </a:p>
        </p:txBody>
      </p:sp>
      <p:sp>
        <p:nvSpPr>
          <p:cNvPr id="30" name="テキスト ボックス 29">
            <a:extLst>
              <a:ext uri="{FF2B5EF4-FFF2-40B4-BE49-F238E27FC236}">
                <a16:creationId xmlns:a16="http://schemas.microsoft.com/office/drawing/2014/main" id="{799E2730-ACFC-484E-B435-B13E8DA7C626}"/>
              </a:ext>
            </a:extLst>
          </p:cNvPr>
          <p:cNvSpPr txBox="1"/>
          <p:nvPr/>
        </p:nvSpPr>
        <p:spPr>
          <a:xfrm>
            <a:off x="6606770" y="852525"/>
            <a:ext cx="5585229" cy="276999"/>
          </a:xfrm>
          <a:prstGeom prst="rect">
            <a:avLst/>
          </a:prstGeom>
          <a:noFill/>
        </p:spPr>
        <p:txBody>
          <a:bodyPr wrap="square" rtlCol="0">
            <a:spAutoFit/>
          </a:bodyPr>
          <a:lstStyle/>
          <a:p>
            <a:r>
              <a:rPr kumimoji="1" lang="ja-JP" altLang="en-US" sz="1200">
                <a:solidFill>
                  <a:schemeClr val="accent1"/>
                </a:solidFill>
                <a:latin typeface="メイリオ" panose="020B0604030504040204" pitchFamily="50" charset="-128"/>
                <a:ea typeface="メイリオ" panose="020B0604030504040204" pitchFamily="50" charset="-128"/>
              </a:rPr>
              <a:t>本商品のウリ、核となる要素といった「商品概要」を顧客に伝わるように記載</a:t>
            </a:r>
            <a:endParaRPr kumimoji="1" lang="ja-JP" altLang="en-US" sz="1200" dirty="0">
              <a:solidFill>
                <a:schemeClr val="accent1"/>
              </a:solidFill>
              <a:latin typeface="メイリオ" panose="020B0604030504040204" pitchFamily="50" charset="-128"/>
              <a:ea typeface="メイリオ" panose="020B0604030504040204" pitchFamily="50" charset="-128"/>
            </a:endParaRPr>
          </a:p>
        </p:txBody>
      </p:sp>
      <p:sp>
        <p:nvSpPr>
          <p:cNvPr id="32" name="テキスト ボックス 31">
            <a:extLst>
              <a:ext uri="{FF2B5EF4-FFF2-40B4-BE49-F238E27FC236}">
                <a16:creationId xmlns:a16="http://schemas.microsoft.com/office/drawing/2014/main" id="{C8137259-C68E-4354-8AA6-6D46722A0D51}"/>
              </a:ext>
            </a:extLst>
          </p:cNvPr>
          <p:cNvSpPr txBox="1"/>
          <p:nvPr/>
        </p:nvSpPr>
        <p:spPr>
          <a:xfrm>
            <a:off x="6634480" y="4668054"/>
            <a:ext cx="2895600" cy="461665"/>
          </a:xfrm>
          <a:prstGeom prst="rect">
            <a:avLst/>
          </a:prstGeom>
          <a:noFill/>
        </p:spPr>
        <p:txBody>
          <a:bodyPr wrap="square" rtlCol="0">
            <a:spAutoFit/>
          </a:bodyPr>
          <a:lstStyle/>
          <a:p>
            <a:r>
              <a:rPr kumimoji="1" lang="ja-JP" altLang="en-US" sz="1200" dirty="0">
                <a:solidFill>
                  <a:schemeClr val="accent1"/>
                </a:solidFill>
                <a:latin typeface="メイリオ" panose="020B0604030504040204" pitchFamily="50" charset="-128"/>
                <a:ea typeface="メイリオ" panose="020B0604030504040204" pitchFamily="50" charset="-128"/>
              </a:rPr>
              <a:t>本商品で連携する自治体・</a:t>
            </a:r>
            <a:r>
              <a:rPr kumimoji="1" lang="en-US" altLang="ja-JP" sz="1200" dirty="0">
                <a:solidFill>
                  <a:schemeClr val="accent1"/>
                </a:solidFill>
                <a:latin typeface="メイリオ" panose="020B0604030504040204" pitchFamily="50" charset="-128"/>
                <a:ea typeface="メイリオ" panose="020B0604030504040204" pitchFamily="50" charset="-128"/>
              </a:rPr>
              <a:t>DMO</a:t>
            </a:r>
            <a:r>
              <a:rPr kumimoji="1" lang="ja-JP" altLang="en-US" sz="1200" dirty="0" err="1">
                <a:solidFill>
                  <a:schemeClr val="accent1"/>
                </a:solidFill>
                <a:latin typeface="メイリオ" panose="020B0604030504040204" pitchFamily="50" charset="-128"/>
                <a:ea typeface="メイリオ" panose="020B0604030504040204" pitchFamily="50" charset="-128"/>
              </a:rPr>
              <a:t>、</a:t>
            </a:r>
            <a:r>
              <a:rPr kumimoji="1" lang="ja-JP" altLang="en-US" sz="1200" dirty="0">
                <a:solidFill>
                  <a:schemeClr val="accent1"/>
                </a:solidFill>
                <a:latin typeface="メイリオ" panose="020B0604030504040204" pitchFamily="50" charset="-128"/>
                <a:ea typeface="メイリオ" panose="020B0604030504040204" pitchFamily="50" charset="-128"/>
              </a:rPr>
              <a:t>事業者等を記載</a:t>
            </a:r>
          </a:p>
        </p:txBody>
      </p:sp>
      <p:sp>
        <p:nvSpPr>
          <p:cNvPr id="33" name="テキスト ボックス 32">
            <a:extLst>
              <a:ext uri="{FF2B5EF4-FFF2-40B4-BE49-F238E27FC236}">
                <a16:creationId xmlns:a16="http://schemas.microsoft.com/office/drawing/2014/main" id="{64AC3C02-00A5-499D-8079-6D2DE955A213}"/>
              </a:ext>
            </a:extLst>
          </p:cNvPr>
          <p:cNvSpPr txBox="1"/>
          <p:nvPr/>
        </p:nvSpPr>
        <p:spPr>
          <a:xfrm>
            <a:off x="9621520" y="4640346"/>
            <a:ext cx="2468880" cy="646331"/>
          </a:xfrm>
          <a:prstGeom prst="rect">
            <a:avLst/>
          </a:prstGeom>
          <a:noFill/>
        </p:spPr>
        <p:txBody>
          <a:bodyPr wrap="square" rtlCol="0">
            <a:spAutoFit/>
          </a:bodyPr>
          <a:lstStyle/>
          <a:p>
            <a:r>
              <a:rPr kumimoji="1" lang="ja-JP" altLang="en-US" sz="1200" dirty="0">
                <a:solidFill>
                  <a:schemeClr val="accent1"/>
                </a:solidFill>
                <a:latin typeface="メイリオ" panose="020B0604030504040204" pitchFamily="50" charset="-128"/>
                <a:ea typeface="メイリオ" panose="020B0604030504040204" pitchFamily="50" charset="-128"/>
              </a:rPr>
              <a:t>本</a:t>
            </a:r>
            <a:r>
              <a:rPr lang="ja-JP" altLang="en-US" sz="1200" dirty="0">
                <a:solidFill>
                  <a:schemeClr val="accent1"/>
                </a:solidFill>
                <a:latin typeface="メイリオ" panose="020B0604030504040204" pitchFamily="50" charset="-128"/>
                <a:ea typeface="メイリオ" panose="020B0604030504040204" pitchFamily="50" charset="-128"/>
              </a:rPr>
              <a:t>商品によってもたらされる地域貢献内容、文化振興、自然環境保全等といった成果を記載</a:t>
            </a:r>
            <a:endParaRPr kumimoji="1" lang="ja-JP" altLang="en-US" sz="1200" dirty="0">
              <a:solidFill>
                <a:schemeClr val="accent1"/>
              </a:solidFill>
              <a:latin typeface="メイリオ" panose="020B0604030504040204" pitchFamily="50" charset="-128"/>
              <a:ea typeface="メイリオ" panose="020B0604030504040204" pitchFamily="50" charset="-128"/>
            </a:endParaRPr>
          </a:p>
        </p:txBody>
      </p:sp>
      <p:sp>
        <p:nvSpPr>
          <p:cNvPr id="34" name="テキスト ボックス 33">
            <a:extLst>
              <a:ext uri="{FF2B5EF4-FFF2-40B4-BE49-F238E27FC236}">
                <a16:creationId xmlns:a16="http://schemas.microsoft.com/office/drawing/2014/main" id="{BCA78D24-AB12-48DE-BB3A-A6E775F6AC7C}"/>
              </a:ext>
            </a:extLst>
          </p:cNvPr>
          <p:cNvSpPr txBox="1"/>
          <p:nvPr/>
        </p:nvSpPr>
        <p:spPr>
          <a:xfrm>
            <a:off x="57150" y="6579213"/>
            <a:ext cx="4972050" cy="276999"/>
          </a:xfrm>
          <a:prstGeom prst="rect">
            <a:avLst/>
          </a:prstGeom>
          <a:noFill/>
        </p:spPr>
        <p:txBody>
          <a:bodyPr wrap="square" rtlCol="0">
            <a:spAutoFit/>
          </a:bodyPr>
          <a:lstStyle/>
          <a:p>
            <a:r>
              <a:rPr lang="en-US" altLang="ja-JP" sz="1200" dirty="0">
                <a:solidFill>
                  <a:srgbClr val="FF0000"/>
                </a:solidFill>
                <a:latin typeface="メイリオ" panose="020B0604030504040204" pitchFamily="50" charset="-128"/>
                <a:ea typeface="メイリオ" panose="020B0604030504040204" pitchFamily="50" charset="-128"/>
              </a:rPr>
              <a:t>※</a:t>
            </a:r>
            <a:r>
              <a:rPr lang="ja-JP" altLang="en-US" sz="1200" dirty="0">
                <a:solidFill>
                  <a:srgbClr val="FF0000"/>
                </a:solidFill>
                <a:latin typeface="メイリオ" panose="020B0604030504040204" pitchFamily="50" charset="-128"/>
                <a:ea typeface="メイリオ" panose="020B0604030504040204" pitchFamily="50" charset="-128"/>
              </a:rPr>
              <a:t>記入時に枠内の文章（</a:t>
            </a:r>
            <a:r>
              <a:rPr lang="ja-JP" altLang="en-US" sz="1200" dirty="0">
                <a:solidFill>
                  <a:schemeClr val="accent1"/>
                </a:solidFill>
                <a:latin typeface="メイリオ" panose="020B0604030504040204" pitchFamily="50" charset="-128"/>
                <a:ea typeface="メイリオ" panose="020B0604030504040204" pitchFamily="50" charset="-128"/>
              </a:rPr>
              <a:t>青色の補足</a:t>
            </a:r>
            <a:r>
              <a:rPr lang="ja-JP" altLang="en-US" sz="1200" dirty="0">
                <a:solidFill>
                  <a:srgbClr val="FF0000"/>
                </a:solidFill>
                <a:latin typeface="メイリオ" panose="020B0604030504040204" pitchFamily="50" charset="-128"/>
                <a:ea typeface="メイリオ" panose="020B0604030504040204" pitchFamily="50" charset="-128"/>
              </a:rPr>
              <a:t>）は削除いただいてかまいません。</a:t>
            </a:r>
            <a:endParaRPr kumimoji="1" lang="en-US" altLang="ja-JP" sz="1200" dirty="0">
              <a:solidFill>
                <a:schemeClr val="accent1"/>
              </a:solidFill>
              <a:latin typeface="メイリオ" panose="020B0604030504040204" pitchFamily="50" charset="-128"/>
              <a:ea typeface="メイリオ" panose="020B0604030504040204" pitchFamily="50" charset="-128"/>
            </a:endParaRPr>
          </a:p>
        </p:txBody>
      </p:sp>
      <p:sp>
        <p:nvSpPr>
          <p:cNvPr id="35" name="テキスト ボックス 34">
            <a:extLst>
              <a:ext uri="{FF2B5EF4-FFF2-40B4-BE49-F238E27FC236}">
                <a16:creationId xmlns:a16="http://schemas.microsoft.com/office/drawing/2014/main" id="{EBB60F5F-0A36-4262-AC63-0DAFD634438B}"/>
              </a:ext>
            </a:extLst>
          </p:cNvPr>
          <p:cNvSpPr txBox="1"/>
          <p:nvPr/>
        </p:nvSpPr>
        <p:spPr>
          <a:xfrm>
            <a:off x="2256183" y="901490"/>
            <a:ext cx="4196080" cy="261610"/>
          </a:xfrm>
          <a:prstGeom prst="rect">
            <a:avLst/>
          </a:prstGeom>
          <a:noFill/>
        </p:spPr>
        <p:txBody>
          <a:bodyPr wrap="square" rtlCol="0">
            <a:spAutoFit/>
          </a:bodyPr>
          <a:lstStyle/>
          <a:p>
            <a:r>
              <a:rPr kumimoji="1" lang="ja-JP" altLang="en-US" sz="1100" dirty="0">
                <a:solidFill>
                  <a:schemeClr val="accent1"/>
                </a:solidFill>
                <a:latin typeface="メイリオ" panose="020B0604030504040204" pitchFamily="50" charset="-128"/>
                <a:ea typeface="メイリオ" panose="020B0604030504040204" pitchFamily="50" charset="-128"/>
              </a:rPr>
              <a:t>宿泊施設名、所在地を記載</a:t>
            </a:r>
            <a:endParaRPr kumimoji="1" lang="en-US" altLang="ja-JP" sz="1100" dirty="0">
              <a:solidFill>
                <a:schemeClr val="accent1"/>
              </a:solidFill>
              <a:latin typeface="メイリオ" panose="020B0604030504040204" pitchFamily="50" charset="-128"/>
              <a:ea typeface="メイリオ" panose="020B0604030504040204" pitchFamily="50" charset="-128"/>
            </a:endParaRPr>
          </a:p>
        </p:txBody>
      </p:sp>
      <p:sp>
        <p:nvSpPr>
          <p:cNvPr id="36" name="テキスト ボックス 35">
            <a:extLst>
              <a:ext uri="{FF2B5EF4-FFF2-40B4-BE49-F238E27FC236}">
                <a16:creationId xmlns:a16="http://schemas.microsoft.com/office/drawing/2014/main" id="{36CF7621-556A-44C0-92F7-8C30C2378B52}"/>
              </a:ext>
            </a:extLst>
          </p:cNvPr>
          <p:cNvSpPr txBox="1"/>
          <p:nvPr/>
        </p:nvSpPr>
        <p:spPr>
          <a:xfrm>
            <a:off x="2243772" y="1225932"/>
            <a:ext cx="4245770" cy="261610"/>
          </a:xfrm>
          <a:prstGeom prst="rect">
            <a:avLst/>
          </a:prstGeom>
          <a:noFill/>
        </p:spPr>
        <p:txBody>
          <a:bodyPr wrap="square" rtlCol="0">
            <a:spAutoFit/>
          </a:bodyPr>
          <a:lstStyle/>
          <a:p>
            <a:r>
              <a:rPr lang="ja-JP" altLang="en-US" sz="1100" dirty="0">
                <a:solidFill>
                  <a:srgbClr val="0070C0"/>
                </a:solidFill>
                <a:latin typeface="メイリオ" panose="020B0604030504040204" pitchFamily="50" charset="-128"/>
                <a:ea typeface="メイリオ" panose="020B0604030504040204" pitchFamily="50" charset="-128"/>
              </a:rPr>
              <a:t>本商品</a:t>
            </a:r>
            <a:r>
              <a:rPr lang="ja-JP" altLang="en-US" sz="1100" dirty="0">
                <a:solidFill>
                  <a:schemeClr val="accent1"/>
                </a:solidFill>
                <a:latin typeface="メイリオ" panose="020B0604030504040204" pitchFamily="50" charset="-128"/>
                <a:ea typeface="メイリオ" panose="020B0604030504040204" pitchFamily="50" charset="-128"/>
              </a:rPr>
              <a:t>でターゲットとして設定するメインの顧客層を記載</a:t>
            </a:r>
            <a:endParaRPr kumimoji="1" lang="en-US" altLang="ja-JP" sz="1100" dirty="0">
              <a:solidFill>
                <a:schemeClr val="accent1"/>
              </a:solidFill>
              <a:latin typeface="メイリオ" panose="020B0604030504040204" pitchFamily="50" charset="-128"/>
              <a:ea typeface="メイリオ" panose="020B0604030504040204" pitchFamily="50" charset="-128"/>
            </a:endParaRPr>
          </a:p>
        </p:txBody>
      </p:sp>
      <p:sp>
        <p:nvSpPr>
          <p:cNvPr id="31" name="正方形/長方形 30">
            <a:extLst>
              <a:ext uri="{FF2B5EF4-FFF2-40B4-BE49-F238E27FC236}">
                <a16:creationId xmlns:a16="http://schemas.microsoft.com/office/drawing/2014/main" id="{05AC0BED-7D71-45B0-8362-D13C99C137D2}"/>
              </a:ext>
            </a:extLst>
          </p:cNvPr>
          <p:cNvSpPr/>
          <p:nvPr/>
        </p:nvSpPr>
        <p:spPr>
          <a:xfrm>
            <a:off x="101598" y="1652676"/>
            <a:ext cx="2204720" cy="32592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メイリオ" panose="020B0604030504040204" pitchFamily="50" charset="-128"/>
                <a:ea typeface="メイリオ" panose="020B0604030504040204" pitchFamily="50" charset="-128"/>
              </a:rPr>
              <a:t>販売価格</a:t>
            </a:r>
            <a:endParaRPr kumimoji="1" lang="ja-JP" altLang="en-US" sz="1400" dirty="0">
              <a:latin typeface="メイリオ" panose="020B0604030504040204" pitchFamily="50" charset="-128"/>
              <a:ea typeface="メイリオ" panose="020B0604030504040204" pitchFamily="50" charset="-128"/>
            </a:endParaRPr>
          </a:p>
        </p:txBody>
      </p:sp>
      <p:sp>
        <p:nvSpPr>
          <p:cNvPr id="37" name="正方形/長方形 36">
            <a:extLst>
              <a:ext uri="{FF2B5EF4-FFF2-40B4-BE49-F238E27FC236}">
                <a16:creationId xmlns:a16="http://schemas.microsoft.com/office/drawing/2014/main" id="{32B030AC-78AC-46F5-8D86-17D09D113348}"/>
              </a:ext>
            </a:extLst>
          </p:cNvPr>
          <p:cNvSpPr/>
          <p:nvPr/>
        </p:nvSpPr>
        <p:spPr>
          <a:xfrm>
            <a:off x="2306318" y="1654632"/>
            <a:ext cx="4196080" cy="3239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44" name="テキスト ボックス 43">
            <a:extLst>
              <a:ext uri="{FF2B5EF4-FFF2-40B4-BE49-F238E27FC236}">
                <a16:creationId xmlns:a16="http://schemas.microsoft.com/office/drawing/2014/main" id="{EBB60F5F-0A36-4262-AC63-0DAFD634438B}"/>
              </a:ext>
            </a:extLst>
          </p:cNvPr>
          <p:cNvSpPr txBox="1"/>
          <p:nvPr/>
        </p:nvSpPr>
        <p:spPr>
          <a:xfrm>
            <a:off x="2265684" y="1620540"/>
            <a:ext cx="4296327" cy="430887"/>
          </a:xfrm>
          <a:prstGeom prst="rect">
            <a:avLst/>
          </a:prstGeom>
          <a:noFill/>
        </p:spPr>
        <p:txBody>
          <a:bodyPr wrap="square" rtlCol="0">
            <a:spAutoFit/>
          </a:bodyPr>
          <a:lstStyle/>
          <a:p>
            <a:r>
              <a:rPr lang="ja-JP" altLang="en-US" sz="1100" dirty="0">
                <a:solidFill>
                  <a:schemeClr val="accent1"/>
                </a:solidFill>
                <a:latin typeface="メイリオ" panose="020B0604030504040204" pitchFamily="50" charset="-128"/>
                <a:ea typeface="メイリオ" panose="020B0604030504040204" pitchFamily="50" charset="-128"/>
              </a:rPr>
              <a:t>出発地から目的地までの航空機、新幹線等の交通費は除外の上、曜日等によって異なる場合は最安値～最高値の幅を記載</a:t>
            </a:r>
            <a:endParaRPr kumimoji="1" lang="en-US" altLang="ja-JP" sz="1100" dirty="0">
              <a:solidFill>
                <a:schemeClr val="accent1"/>
              </a:solidFill>
              <a:latin typeface="メイリオ" panose="020B0604030504040204" pitchFamily="50" charset="-128"/>
              <a:ea typeface="メイリオ" panose="020B0604030504040204" pitchFamily="50" charset="-128"/>
            </a:endParaRPr>
          </a:p>
        </p:txBody>
      </p:sp>
      <p:sp>
        <p:nvSpPr>
          <p:cNvPr id="38" name="正方形/長方形 37">
            <a:extLst>
              <a:ext uri="{FF2B5EF4-FFF2-40B4-BE49-F238E27FC236}">
                <a16:creationId xmlns:a16="http://schemas.microsoft.com/office/drawing/2014/main" id="{05AC0BED-7D71-45B0-8362-D13C99C137D2}"/>
              </a:ext>
            </a:extLst>
          </p:cNvPr>
          <p:cNvSpPr/>
          <p:nvPr/>
        </p:nvSpPr>
        <p:spPr>
          <a:xfrm>
            <a:off x="115448" y="2040603"/>
            <a:ext cx="2204720" cy="325929"/>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latin typeface="メイリオ" panose="020B0604030504040204" pitchFamily="50" charset="-128"/>
                <a:ea typeface="メイリオ" panose="020B0604030504040204" pitchFamily="50" charset="-128"/>
              </a:rPr>
              <a:t>販売期間</a:t>
            </a:r>
            <a:endParaRPr kumimoji="1" lang="ja-JP" altLang="en-US" sz="1400" dirty="0">
              <a:latin typeface="メイリオ" panose="020B0604030504040204" pitchFamily="50" charset="-128"/>
              <a:ea typeface="メイリオ" panose="020B0604030504040204" pitchFamily="50" charset="-128"/>
            </a:endParaRPr>
          </a:p>
        </p:txBody>
      </p:sp>
      <p:sp>
        <p:nvSpPr>
          <p:cNvPr id="39" name="テキスト ボックス 38">
            <a:extLst>
              <a:ext uri="{FF2B5EF4-FFF2-40B4-BE49-F238E27FC236}">
                <a16:creationId xmlns:a16="http://schemas.microsoft.com/office/drawing/2014/main" id="{EBB60F5F-0A36-4262-AC63-0DAFD634438B}"/>
              </a:ext>
            </a:extLst>
          </p:cNvPr>
          <p:cNvSpPr txBox="1"/>
          <p:nvPr/>
        </p:nvSpPr>
        <p:spPr>
          <a:xfrm>
            <a:off x="2282466" y="1998218"/>
            <a:ext cx="4296327" cy="430887"/>
          </a:xfrm>
          <a:prstGeom prst="rect">
            <a:avLst/>
          </a:prstGeom>
          <a:noFill/>
        </p:spPr>
        <p:txBody>
          <a:bodyPr wrap="square" rtlCol="0">
            <a:spAutoFit/>
          </a:bodyPr>
          <a:lstStyle/>
          <a:p>
            <a:r>
              <a:rPr lang="ja-JP" altLang="en-US" sz="1100" dirty="0">
                <a:solidFill>
                  <a:schemeClr val="accent1"/>
                </a:solidFill>
                <a:latin typeface="メイリオ" panose="020B0604030504040204" pitchFamily="50" charset="-128"/>
                <a:ea typeface="メイリオ" panose="020B0604030504040204" pitchFamily="50" charset="-128"/>
              </a:rPr>
              <a:t>出発地から目的地までの航空機、新幹線等の交通費は除外の上、曜日等によって異なる場合は最安値～最高値の幅を記載</a:t>
            </a:r>
            <a:endParaRPr kumimoji="1" lang="en-US" altLang="ja-JP" sz="1100" dirty="0">
              <a:solidFill>
                <a:schemeClr val="accent1"/>
              </a:solidFill>
              <a:latin typeface="メイリオ" panose="020B0604030504040204" pitchFamily="50" charset="-128"/>
              <a:ea typeface="メイリオ" panose="020B0604030504040204" pitchFamily="50" charset="-128"/>
            </a:endParaRPr>
          </a:p>
        </p:txBody>
      </p:sp>
      <p:sp>
        <p:nvSpPr>
          <p:cNvPr id="40" name="正方形/長方形 39">
            <a:extLst>
              <a:ext uri="{FF2B5EF4-FFF2-40B4-BE49-F238E27FC236}">
                <a16:creationId xmlns:a16="http://schemas.microsoft.com/office/drawing/2014/main" id="{32B030AC-78AC-46F5-8D86-17D09D113348}"/>
              </a:ext>
            </a:extLst>
          </p:cNvPr>
          <p:cNvSpPr/>
          <p:nvPr/>
        </p:nvSpPr>
        <p:spPr>
          <a:xfrm>
            <a:off x="2306318" y="2042558"/>
            <a:ext cx="4196080" cy="32397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41" name="テキスト ボックス 40">
            <a:extLst>
              <a:ext uri="{FF2B5EF4-FFF2-40B4-BE49-F238E27FC236}">
                <a16:creationId xmlns:a16="http://schemas.microsoft.com/office/drawing/2014/main" id="{EBB60F5F-0A36-4262-AC63-0DAFD634438B}"/>
              </a:ext>
            </a:extLst>
          </p:cNvPr>
          <p:cNvSpPr txBox="1"/>
          <p:nvPr/>
        </p:nvSpPr>
        <p:spPr>
          <a:xfrm>
            <a:off x="2249766" y="2021757"/>
            <a:ext cx="4296327" cy="430887"/>
          </a:xfrm>
          <a:prstGeom prst="rect">
            <a:avLst/>
          </a:prstGeom>
          <a:noFill/>
        </p:spPr>
        <p:txBody>
          <a:bodyPr wrap="square" rtlCol="0">
            <a:spAutoFit/>
          </a:bodyPr>
          <a:lstStyle/>
          <a:p>
            <a:r>
              <a:rPr lang="ja-JP" altLang="en-US" sz="1100" dirty="0">
                <a:solidFill>
                  <a:schemeClr val="accent1"/>
                </a:solidFill>
                <a:latin typeface="メイリオ" panose="020B0604030504040204" pitchFamily="50" charset="-128"/>
                <a:ea typeface="メイリオ" panose="020B0604030504040204" pitchFamily="50" charset="-128"/>
              </a:rPr>
              <a:t>過去（～現在にかけて）に販売を行っていたものであれば、その販売時期を記載。</a:t>
            </a:r>
            <a:r>
              <a:rPr kumimoji="1" lang="ja-JP" altLang="en-US" sz="1100" dirty="0">
                <a:solidFill>
                  <a:schemeClr val="accent1"/>
                </a:solidFill>
                <a:latin typeface="メイリオ" panose="020B0604030504040204" pitchFamily="50" charset="-128"/>
                <a:ea typeface="メイリオ" panose="020B0604030504040204" pitchFamily="50" charset="-128"/>
              </a:rPr>
              <a:t>近日、販売開始であれば販売開始日を記載。</a:t>
            </a:r>
            <a:endParaRPr kumimoji="1" lang="en-US" altLang="ja-JP" sz="1100" dirty="0">
              <a:solidFill>
                <a:schemeClr val="accent1"/>
              </a:solidFill>
              <a:latin typeface="メイリオ" panose="020B0604030504040204" pitchFamily="50" charset="-128"/>
              <a:ea typeface="メイリオ" panose="020B0604030504040204" pitchFamily="50" charset="-128"/>
            </a:endParaRPr>
          </a:p>
        </p:txBody>
      </p:sp>
      <p:sp>
        <p:nvSpPr>
          <p:cNvPr id="42" name="テキスト ボックス 41">
            <a:extLst>
              <a:ext uri="{FF2B5EF4-FFF2-40B4-BE49-F238E27FC236}">
                <a16:creationId xmlns:a16="http://schemas.microsoft.com/office/drawing/2014/main" id="{BCA78D24-AB12-48DE-BB3A-A6E775F6AC7C}"/>
              </a:ext>
            </a:extLst>
          </p:cNvPr>
          <p:cNvSpPr txBox="1"/>
          <p:nvPr/>
        </p:nvSpPr>
        <p:spPr>
          <a:xfrm>
            <a:off x="5029200" y="6594126"/>
            <a:ext cx="4972050" cy="276999"/>
          </a:xfrm>
          <a:prstGeom prst="rect">
            <a:avLst/>
          </a:prstGeom>
          <a:noFill/>
        </p:spPr>
        <p:txBody>
          <a:bodyPr wrap="square" rtlCol="0">
            <a:spAutoFit/>
          </a:bodyPr>
          <a:lstStyle/>
          <a:p>
            <a:r>
              <a:rPr lang="en-US" altLang="ja-JP" sz="1200" dirty="0">
                <a:solidFill>
                  <a:srgbClr val="FF0000"/>
                </a:solidFill>
                <a:latin typeface="メイリオ" panose="020B0604030504040204" pitchFamily="50" charset="-128"/>
                <a:ea typeface="メイリオ" panose="020B0604030504040204" pitchFamily="50" charset="-128"/>
              </a:rPr>
              <a:t>※</a:t>
            </a:r>
            <a:r>
              <a:rPr lang="ja-JP" altLang="en-US" sz="1200" dirty="0">
                <a:solidFill>
                  <a:srgbClr val="FF0000"/>
                </a:solidFill>
                <a:latin typeface="メイリオ" panose="020B0604030504040204" pitchFamily="50" charset="-128"/>
                <a:ea typeface="メイリオ" panose="020B0604030504040204" pitchFamily="50" charset="-128"/>
              </a:rPr>
              <a:t>販売見込みのないものは本件の対象となりません。</a:t>
            </a:r>
            <a:endParaRPr kumimoji="1" lang="en-US" altLang="ja-JP" sz="1200" dirty="0">
              <a:solidFill>
                <a:schemeClr val="accent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2544141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393B07A4-2DA1-4F95-909E-681EB1472045}"/>
              </a:ext>
            </a:extLst>
          </p:cNvPr>
          <p:cNvSpPr/>
          <p:nvPr/>
        </p:nvSpPr>
        <p:spPr>
          <a:xfrm>
            <a:off x="0" y="0"/>
            <a:ext cx="12192000" cy="530106"/>
          </a:xfrm>
          <a:prstGeom prst="rect">
            <a:avLst/>
          </a:prstGeom>
          <a:solidFill>
            <a:schemeClr val="accent6">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メイリオ" panose="020B0604030504040204" pitchFamily="50" charset="-128"/>
              <a:ea typeface="メイリオ" panose="020B0604030504040204" pitchFamily="50" charset="-128"/>
            </a:endParaRPr>
          </a:p>
        </p:txBody>
      </p:sp>
      <p:sp>
        <p:nvSpPr>
          <p:cNvPr id="5" name="テキスト ボックス 4">
            <a:extLst>
              <a:ext uri="{FF2B5EF4-FFF2-40B4-BE49-F238E27FC236}">
                <a16:creationId xmlns:a16="http://schemas.microsoft.com/office/drawing/2014/main" id="{D12B647E-C920-4063-B1EB-7A70802D2EB6}"/>
              </a:ext>
            </a:extLst>
          </p:cNvPr>
          <p:cNvSpPr txBox="1"/>
          <p:nvPr/>
        </p:nvSpPr>
        <p:spPr>
          <a:xfrm>
            <a:off x="0" y="80387"/>
            <a:ext cx="8534400" cy="369332"/>
          </a:xfrm>
          <a:prstGeom prst="rect">
            <a:avLst/>
          </a:prstGeom>
          <a:noFill/>
        </p:spPr>
        <p:txBody>
          <a:bodyPr wrap="square" rtlCol="0">
            <a:spAutoFit/>
          </a:bodyPr>
          <a:lstStyle/>
          <a:p>
            <a:r>
              <a:rPr kumimoji="1" lang="en-US" altLang="ja-JP" b="1" dirty="0">
                <a:latin typeface="メイリオ" panose="020B0604030504040204" pitchFamily="50" charset="-128"/>
                <a:ea typeface="メイリオ" panose="020B0604030504040204" pitchFamily="50" charset="-128"/>
              </a:rPr>
              <a:t>【</a:t>
            </a:r>
            <a:r>
              <a:rPr kumimoji="1" lang="ja-JP" altLang="en-US" b="1" dirty="0">
                <a:latin typeface="メイリオ" panose="020B0604030504040204" pitchFamily="50" charset="-128"/>
                <a:ea typeface="メイリオ" panose="020B0604030504040204" pitchFamily="50" charset="-128"/>
              </a:rPr>
              <a:t>事業者名●●●</a:t>
            </a:r>
            <a:r>
              <a:rPr kumimoji="1" lang="en-US" altLang="ja-JP" b="1" dirty="0">
                <a:latin typeface="メイリオ" panose="020B0604030504040204" pitchFamily="50" charset="-128"/>
                <a:ea typeface="メイリオ" panose="020B0604030504040204" pitchFamily="50" charset="-128"/>
              </a:rPr>
              <a:t>】</a:t>
            </a:r>
            <a:r>
              <a:rPr kumimoji="1" lang="ja-JP" altLang="en-US" b="1" dirty="0">
                <a:latin typeface="メイリオ" panose="020B0604030504040204" pitchFamily="50" charset="-128"/>
                <a:ea typeface="メイリオ" panose="020B0604030504040204" pitchFamily="50" charset="-128"/>
              </a:rPr>
              <a:t>参考資料</a:t>
            </a:r>
          </a:p>
        </p:txBody>
      </p:sp>
      <p:sp>
        <p:nvSpPr>
          <p:cNvPr id="31" name="正方形/長方形 30">
            <a:extLst>
              <a:ext uri="{FF2B5EF4-FFF2-40B4-BE49-F238E27FC236}">
                <a16:creationId xmlns:a16="http://schemas.microsoft.com/office/drawing/2014/main" id="{63142240-2C82-4233-B1AD-AAD4945B06DA}"/>
              </a:ext>
            </a:extLst>
          </p:cNvPr>
          <p:cNvSpPr/>
          <p:nvPr/>
        </p:nvSpPr>
        <p:spPr>
          <a:xfrm>
            <a:off x="123824" y="610493"/>
            <a:ext cx="11934825" cy="498733"/>
          </a:xfrm>
          <a:prstGeom prst="rec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400" dirty="0">
                <a:latin typeface="メイリオ" panose="020B0604030504040204" pitchFamily="50" charset="-128"/>
                <a:ea typeface="メイリオ" panose="020B0604030504040204" pitchFamily="50" charset="-128"/>
              </a:rPr>
              <a:t>参考資料</a:t>
            </a:r>
            <a:endParaRPr kumimoji="1" lang="en-US" altLang="ja-JP" sz="1400" dirty="0">
              <a:latin typeface="メイリオ" panose="020B0604030504040204" pitchFamily="50" charset="-128"/>
              <a:ea typeface="メイリオ" panose="020B0604030504040204" pitchFamily="50" charset="-128"/>
            </a:endParaRPr>
          </a:p>
        </p:txBody>
      </p:sp>
      <p:sp>
        <p:nvSpPr>
          <p:cNvPr id="34" name="正方形/長方形 33">
            <a:extLst>
              <a:ext uri="{FF2B5EF4-FFF2-40B4-BE49-F238E27FC236}">
                <a16:creationId xmlns:a16="http://schemas.microsoft.com/office/drawing/2014/main" id="{CA596C42-D48E-4BF3-A81F-D91C40C013F3}"/>
              </a:ext>
            </a:extLst>
          </p:cNvPr>
          <p:cNvSpPr/>
          <p:nvPr/>
        </p:nvSpPr>
        <p:spPr>
          <a:xfrm>
            <a:off x="123824" y="1109227"/>
            <a:ext cx="11934825" cy="546302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ja-JP" altLang="ja-JP" sz="1300" dirty="0">
              <a:solidFill>
                <a:schemeClr val="tx1"/>
              </a:solidFill>
              <a:latin typeface="メイリオ" panose="020B0604030504040204" pitchFamily="50" charset="-128"/>
              <a:ea typeface="メイリオ" panose="020B0604030504040204" pitchFamily="50" charset="-128"/>
            </a:endParaRPr>
          </a:p>
        </p:txBody>
      </p:sp>
      <p:sp>
        <p:nvSpPr>
          <p:cNvPr id="35" name="テキスト ボックス 34">
            <a:extLst>
              <a:ext uri="{FF2B5EF4-FFF2-40B4-BE49-F238E27FC236}">
                <a16:creationId xmlns:a16="http://schemas.microsoft.com/office/drawing/2014/main" id="{F6326715-D036-4BA1-A593-C2D9EA898877}"/>
              </a:ext>
            </a:extLst>
          </p:cNvPr>
          <p:cNvSpPr txBox="1"/>
          <p:nvPr/>
        </p:nvSpPr>
        <p:spPr>
          <a:xfrm>
            <a:off x="120649" y="1179223"/>
            <a:ext cx="11490325" cy="830997"/>
          </a:xfrm>
          <a:prstGeom prst="rect">
            <a:avLst/>
          </a:prstGeom>
          <a:noFill/>
        </p:spPr>
        <p:txBody>
          <a:bodyPr wrap="square" lIns="91440" tIns="45720" rIns="91440" bIns="45720" rtlCol="0" anchor="t">
            <a:spAutoFit/>
          </a:bodyPr>
          <a:lstStyle/>
          <a:p>
            <a:r>
              <a:rPr kumimoji="1" lang="ja-JP" altLang="en-US" sz="1200" dirty="0">
                <a:solidFill>
                  <a:schemeClr val="accent1"/>
                </a:solidFill>
                <a:latin typeface="メイリオ"/>
                <a:ea typeface="メイリオ"/>
              </a:rPr>
              <a:t>・様式の補足となるものを記載（上限３枚まで）。</a:t>
            </a:r>
            <a:endParaRPr kumimoji="1" lang="en-US" altLang="ja-JP" sz="1200" dirty="0">
              <a:solidFill>
                <a:schemeClr val="accent1"/>
              </a:solidFill>
              <a:latin typeface="メイリオ"/>
              <a:ea typeface="メイリオ"/>
            </a:endParaRPr>
          </a:p>
          <a:p>
            <a:r>
              <a:rPr lang="ja-JP" altLang="en-US" sz="1200" dirty="0">
                <a:solidFill>
                  <a:schemeClr val="accent1"/>
                </a:solidFill>
                <a:latin typeface="メイリオ" panose="020B0604030504040204" pitchFamily="50" charset="-128"/>
                <a:ea typeface="メイリオ" panose="020B0604030504040204" pitchFamily="50" charset="-128"/>
              </a:rPr>
              <a:t>・宿泊施設、交通手段、ツアー内コンテンツ、アクティビティ、食事等の写真・イラストなどイメージを補足</a:t>
            </a:r>
            <a:r>
              <a:rPr lang="ja-JP" altLang="en-US" sz="1200" dirty="0">
                <a:solidFill>
                  <a:schemeClr val="accent1"/>
                </a:solidFill>
                <a:latin typeface="メイリオ"/>
                <a:ea typeface="メイリオ"/>
              </a:rPr>
              <a:t>。</a:t>
            </a:r>
            <a:endParaRPr lang="en-US" altLang="ja-JP" sz="1200" dirty="0">
              <a:solidFill>
                <a:schemeClr val="accent1"/>
              </a:solidFill>
              <a:latin typeface="メイリオ"/>
              <a:ea typeface="メイリオ"/>
            </a:endParaRPr>
          </a:p>
          <a:p>
            <a:r>
              <a:rPr lang="ja-JP" altLang="en-US" sz="1200" dirty="0">
                <a:solidFill>
                  <a:schemeClr val="accent1"/>
                </a:solidFill>
                <a:latin typeface="メイリオ"/>
                <a:ea typeface="メイリオ"/>
              </a:rPr>
              <a:t>・</a:t>
            </a:r>
            <a:r>
              <a:rPr lang="ja-JP" altLang="en-US" sz="1200" b="1" dirty="0">
                <a:solidFill>
                  <a:srgbClr val="FF0000"/>
                </a:solidFill>
                <a:latin typeface="メイリオ"/>
                <a:ea typeface="メイリオ"/>
              </a:rPr>
              <a:t>特に旅行商品</a:t>
            </a:r>
            <a:r>
              <a:rPr lang="ja-JP" altLang="en-US" sz="1200" b="1">
                <a:solidFill>
                  <a:srgbClr val="FF0000"/>
                </a:solidFill>
                <a:latin typeface="メイリオ"/>
                <a:ea typeface="メイリオ"/>
              </a:rPr>
              <a:t>のイメージ動画や画像を受賞</a:t>
            </a:r>
            <a:r>
              <a:rPr lang="ja-JP" altLang="en-US" sz="1200" b="1" dirty="0">
                <a:solidFill>
                  <a:srgbClr val="FF0000"/>
                </a:solidFill>
                <a:latin typeface="メイリオ"/>
                <a:ea typeface="メイリオ"/>
              </a:rPr>
              <a:t>時に掲載します</a:t>
            </a:r>
            <a:r>
              <a:rPr lang="ja-JP" altLang="en-US" sz="1200" b="1">
                <a:solidFill>
                  <a:srgbClr val="FF0000"/>
                </a:solidFill>
                <a:latin typeface="メイリオ"/>
                <a:ea typeface="メイリオ"/>
              </a:rPr>
              <a:t>ので、ご提出</a:t>
            </a:r>
            <a:r>
              <a:rPr lang="ja-JP" altLang="en-US" sz="1200" b="1" smtClean="0">
                <a:solidFill>
                  <a:srgbClr val="FF0000"/>
                </a:solidFill>
                <a:latin typeface="メイリオ"/>
                <a:ea typeface="メイリオ"/>
              </a:rPr>
              <a:t>ください（動画の提出は上限３枚の対象外）。</a:t>
            </a:r>
            <a:endParaRPr lang="en-US" altLang="ja-JP" sz="1200" b="1" dirty="0">
              <a:solidFill>
                <a:srgbClr val="FF0000"/>
              </a:solidFill>
              <a:latin typeface="メイリオ"/>
              <a:ea typeface="メイリオ"/>
            </a:endParaRPr>
          </a:p>
          <a:p>
            <a:endParaRPr lang="ja-JP" altLang="en-US" sz="1200" b="1" dirty="0">
              <a:solidFill>
                <a:srgbClr val="FF0000"/>
              </a:solidFill>
              <a:latin typeface="メイリオ" panose="020B0604030504040204" pitchFamily="50" charset="-128"/>
              <a:ea typeface="メイリオ" panose="020B0604030504040204" pitchFamily="50" charset="-128"/>
            </a:endParaRPr>
          </a:p>
        </p:txBody>
      </p:sp>
      <p:sp>
        <p:nvSpPr>
          <p:cNvPr id="8" name="テキスト ボックス 7">
            <a:extLst>
              <a:ext uri="{FF2B5EF4-FFF2-40B4-BE49-F238E27FC236}">
                <a16:creationId xmlns:a16="http://schemas.microsoft.com/office/drawing/2014/main" id="{BCA78D24-AB12-48DE-BB3A-A6E775F6AC7C}"/>
              </a:ext>
            </a:extLst>
          </p:cNvPr>
          <p:cNvSpPr txBox="1"/>
          <p:nvPr/>
        </p:nvSpPr>
        <p:spPr>
          <a:xfrm>
            <a:off x="57150" y="6579213"/>
            <a:ext cx="4972050" cy="276999"/>
          </a:xfrm>
          <a:prstGeom prst="rect">
            <a:avLst/>
          </a:prstGeom>
          <a:noFill/>
        </p:spPr>
        <p:txBody>
          <a:bodyPr wrap="square" rtlCol="0">
            <a:spAutoFit/>
          </a:bodyPr>
          <a:lstStyle/>
          <a:p>
            <a:r>
              <a:rPr lang="en-US" altLang="ja-JP" sz="1200" dirty="0">
                <a:solidFill>
                  <a:srgbClr val="FF0000"/>
                </a:solidFill>
                <a:latin typeface="メイリオ" panose="020B0604030504040204" pitchFamily="50" charset="-128"/>
                <a:ea typeface="メイリオ" panose="020B0604030504040204" pitchFamily="50" charset="-128"/>
              </a:rPr>
              <a:t>※</a:t>
            </a:r>
            <a:r>
              <a:rPr lang="ja-JP" altLang="en-US" sz="1200" dirty="0">
                <a:solidFill>
                  <a:srgbClr val="FF0000"/>
                </a:solidFill>
                <a:latin typeface="メイリオ" panose="020B0604030504040204" pitchFamily="50" charset="-128"/>
                <a:ea typeface="メイリオ" panose="020B0604030504040204" pitchFamily="50" charset="-128"/>
              </a:rPr>
              <a:t>記入時に枠内の文章（</a:t>
            </a:r>
            <a:r>
              <a:rPr lang="ja-JP" altLang="en-US" sz="1200" dirty="0">
                <a:solidFill>
                  <a:schemeClr val="accent1"/>
                </a:solidFill>
                <a:latin typeface="メイリオ" panose="020B0604030504040204" pitchFamily="50" charset="-128"/>
                <a:ea typeface="メイリオ" panose="020B0604030504040204" pitchFamily="50" charset="-128"/>
              </a:rPr>
              <a:t>青色の補足</a:t>
            </a:r>
            <a:r>
              <a:rPr lang="ja-JP" altLang="en-US" sz="1200" dirty="0">
                <a:solidFill>
                  <a:srgbClr val="FF0000"/>
                </a:solidFill>
                <a:latin typeface="メイリオ" panose="020B0604030504040204" pitchFamily="50" charset="-128"/>
                <a:ea typeface="メイリオ" panose="020B0604030504040204" pitchFamily="50" charset="-128"/>
              </a:rPr>
              <a:t>）は削除いただいてかまいません。</a:t>
            </a:r>
            <a:endParaRPr kumimoji="1" lang="en-US" altLang="ja-JP" sz="1200" dirty="0">
              <a:solidFill>
                <a:schemeClr val="accent1"/>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3812050"/>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307</TotalTime>
  <Words>350</Words>
  <Application>Microsoft Office PowerPoint</Application>
  <PresentationFormat>ワイド画面</PresentationFormat>
  <Paragraphs>28</Paragraphs>
  <Slides>2</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2</vt:i4>
      </vt:variant>
    </vt:vector>
  </HeadingPairs>
  <TitlesOfParts>
    <vt:vector size="7" baseType="lpstr">
      <vt:lpstr>メイリオ</vt:lpstr>
      <vt:lpstr>游ゴシック</vt:lpstr>
      <vt:lpstr>游ゴシック Light</vt:lpstr>
      <vt:lpstr>Arial</vt:lpstr>
      <vt:lpstr>Office テーマ</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西淵 翔大</dc:creator>
  <cp:lastModifiedBy>大野 一</cp:lastModifiedBy>
  <cp:revision>34</cp:revision>
  <dcterms:created xsi:type="dcterms:W3CDTF">2022-06-02T08:28:30Z</dcterms:created>
  <dcterms:modified xsi:type="dcterms:W3CDTF">2023-03-23T10:28:32Z</dcterms:modified>
</cp:coreProperties>
</file>