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00850" cy="99329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事業概要" id="{92303DCD-5D4D-48D3-AB54-D0DDB8DA7622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39"/>
    <p:restoredTop sz="94660"/>
  </p:normalViewPr>
  <p:slideViewPr>
    <p:cSldViewPr snapToGrid="0">
      <p:cViewPr varScale="1">
        <p:scale>
          <a:sx n="69" d="100"/>
          <a:sy n="69" d="100"/>
        </p:scale>
        <p:origin x="139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井 遥" userId="d5780be0e4ddc13d" providerId="LiveId" clId="{17C6EC75-3CB6-43F9-BDB1-AEB2ECC5316B}"/>
    <pc:docChg chg="modSld">
      <pc:chgData name="石井 遥" userId="d5780be0e4ddc13d" providerId="LiveId" clId="{17C6EC75-3CB6-43F9-BDB1-AEB2ECC5316B}" dt="2022-06-15T02:02:56.152" v="44" actId="20577"/>
      <pc:docMkLst>
        <pc:docMk/>
      </pc:docMkLst>
      <pc:sldChg chg="modSp mod">
        <pc:chgData name="石井 遥" userId="d5780be0e4ddc13d" providerId="LiveId" clId="{17C6EC75-3CB6-43F9-BDB1-AEB2ECC5316B}" dt="2022-06-15T02:02:56.152" v="44" actId="20577"/>
        <pc:sldMkLst>
          <pc:docMk/>
          <pc:sldMk cId="0" sldId="256"/>
        </pc:sldMkLst>
        <pc:spChg chg="mod">
          <ac:chgData name="石井 遥" userId="d5780be0e4ddc13d" providerId="LiveId" clId="{17C6EC75-3CB6-43F9-BDB1-AEB2ECC5316B}" dt="2022-06-15T02:02:56.152" v="44" actId="20577"/>
          <ac:spMkLst>
            <pc:docMk/>
            <pc:sldMk cId="0" sldId="256"/>
            <ac:spMk id="112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3;n"/>
          <p:cNvSpPr txBox="1">
            <a:spLocks noGrp="1"/>
          </p:cNvSpPr>
          <p:nvPr>
            <p:ph type="hdr" idx="2"/>
          </p:nvPr>
        </p:nvSpPr>
        <p:spPr>
          <a:xfrm>
            <a:off x="3" y="3"/>
            <a:ext cx="2947623" cy="497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2" tIns="46061" rIns="92122" bIns="46061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5" name="Google Shape;4;n"/>
          <p:cNvSpPr txBox="1">
            <a:spLocks noGrp="1"/>
          </p:cNvSpPr>
          <p:nvPr>
            <p:ph type="dt" idx="10"/>
          </p:nvPr>
        </p:nvSpPr>
        <p:spPr>
          <a:xfrm>
            <a:off x="3851625" y="3"/>
            <a:ext cx="2947622" cy="497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2" tIns="46061" rIns="92122" bIns="46061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6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09613" y="744538"/>
            <a:ext cx="5381625" cy="37258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7" name="Google Shape;6;n"/>
          <p:cNvSpPr txBox="1">
            <a:spLocks noGrp="1"/>
          </p:cNvSpPr>
          <p:nvPr>
            <p:ph type="body" idx="1"/>
          </p:nvPr>
        </p:nvSpPr>
        <p:spPr>
          <a:xfrm>
            <a:off x="679607" y="4717969"/>
            <a:ext cx="5441642" cy="4470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2" tIns="46061" rIns="92122" bIns="46061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8" name="Google Shape;7;n"/>
          <p:cNvSpPr txBox="1">
            <a:spLocks noGrp="1"/>
          </p:cNvSpPr>
          <p:nvPr>
            <p:ph type="ftr" idx="11"/>
          </p:nvPr>
        </p:nvSpPr>
        <p:spPr>
          <a:xfrm>
            <a:off x="3" y="9434341"/>
            <a:ext cx="2947623" cy="497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2" tIns="46061" rIns="92122" bIns="46061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9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1625" y="9434341"/>
            <a:ext cx="2947622" cy="497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2" tIns="46061" rIns="92122" bIns="46061" anchor="b" anchorCtr="0">
            <a:noAutofit/>
          </a:bodyPr>
          <a:lstStyle/>
          <a:p>
            <a:pPr algn="r"/>
            <a:fld id="{00000000-1234-1234-1234-123412341234}" type="slidenum">
              <a:rPr lang="en-US" altLang="ja-JP" sz="1200" smtClean="0">
                <a:solidFill>
                  <a:schemeClr val="dk1"/>
                </a:solidFill>
              </a:rPr>
              <a:pPr algn="r"/>
              <a:t>‹#›</a:t>
            </a:fld>
            <a:endParaRPr lang="en-US" sz="12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607" y="4717969"/>
            <a:ext cx="5441642" cy="4470244"/>
          </a:xfrm>
          <a:prstGeom prst="rect">
            <a:avLst/>
          </a:prstGeom>
        </p:spPr>
        <p:txBody>
          <a:bodyPr spcFirstLastPara="1" wrap="square" lIns="92122" tIns="46061" rIns="92122" bIns="46061" anchor="t" anchorCtr="0">
            <a:noAutofit/>
          </a:bodyPr>
          <a:lstStyle/>
          <a:p>
            <a:pPr marL="0" indent="0">
              <a:spcBef>
                <a:spcPts val="363"/>
              </a:spcBef>
            </a:pPr>
            <a:endParaRPr/>
          </a:p>
        </p:txBody>
      </p:sp>
      <p:sp>
        <p:nvSpPr>
          <p:cNvPr id="1125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1625" cy="37258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1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8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9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0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1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5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6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7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8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1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2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3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4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5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6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7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0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1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2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5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6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9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0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1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2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3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6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7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8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9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0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3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4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5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6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92;p1"/>
          <p:cNvSpPr txBox="1">
            <a:spLocks noGrp="1"/>
          </p:cNvSpPr>
          <p:nvPr>
            <p:ph type="title"/>
          </p:nvPr>
        </p:nvSpPr>
        <p:spPr>
          <a:xfrm>
            <a:off x="0" y="269124"/>
            <a:ext cx="8985250" cy="223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altLang="en-US" sz="1600" b="0" dirty="0">
                <a:latin typeface="Meiryo UI"/>
                <a:ea typeface="Meiryo UI"/>
                <a:cs typeface="Meiryo"/>
                <a:sym typeface="Meiryo"/>
              </a:rPr>
              <a:t>申請団体名</a:t>
            </a:r>
            <a:r>
              <a:rPr lang="ja-JP" sz="1600" b="0" dirty="0" smtClean="0">
                <a:latin typeface="Meiryo UI"/>
                <a:ea typeface="Meiryo UI"/>
                <a:cs typeface="Meiryo"/>
                <a:sym typeface="Meiryo"/>
              </a:rPr>
              <a:t>： </a:t>
            </a:r>
            <a:r>
              <a:rPr lang="ja-JP" sz="1900" b="0" dirty="0">
                <a:latin typeface="Meiryo UI"/>
                <a:ea typeface="Meiryo UI"/>
                <a:cs typeface="Meiryo"/>
                <a:sym typeface="Meiryo"/>
              </a:rPr>
              <a:t>　</a:t>
            </a:r>
            <a:endParaRPr b="0" dirty="0">
              <a:latin typeface="Meiryo UI"/>
              <a:ea typeface="Meiryo UI"/>
            </a:endParaRPr>
          </a:p>
        </p:txBody>
      </p:sp>
      <p:grpSp>
        <p:nvGrpSpPr>
          <p:cNvPr id="1103" name="Google Shape;99;p1"/>
          <p:cNvGrpSpPr/>
          <p:nvPr/>
        </p:nvGrpSpPr>
        <p:grpSpPr>
          <a:xfrm>
            <a:off x="30160" y="531982"/>
            <a:ext cx="9910806" cy="200300"/>
            <a:chOff x="-3175" y="476672"/>
            <a:chExt cx="9910806" cy="110465"/>
          </a:xfrm>
        </p:grpSpPr>
        <p:cxnSp>
          <p:nvCxnSpPr>
            <p:cNvPr id="1104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5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6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07" name="Google Shape;103;p1"/>
          <p:cNvSpPr txBox="1"/>
          <p:nvPr/>
        </p:nvSpPr>
        <p:spPr>
          <a:xfrm>
            <a:off x="8385062" y="-36893"/>
            <a:ext cx="153649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【事業概要説明書</a:t>
            </a:r>
            <a:r>
              <a:rPr lang="ja-JP" sz="1200" b="0" dirty="0" smtClean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】</a:t>
            </a:r>
            <a:endParaRPr lang="en-US" altLang="ja-JP" sz="1200" b="0" dirty="0" smtClean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200" b="0" dirty="0">
              <a:latin typeface="Meiryo UI"/>
              <a:ea typeface="Meiryo UI"/>
            </a:endParaRPr>
          </a:p>
        </p:txBody>
      </p:sp>
      <p:sp>
        <p:nvSpPr>
          <p:cNvPr id="1109" name="Google Shape;105;p1"/>
          <p:cNvSpPr txBox="1"/>
          <p:nvPr/>
        </p:nvSpPr>
        <p:spPr>
          <a:xfrm>
            <a:off x="177932" y="968967"/>
            <a:ext cx="4729505" cy="86848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0" name="Google Shape;92;p1"/>
          <p:cNvSpPr txBox="1"/>
          <p:nvPr/>
        </p:nvSpPr>
        <p:spPr>
          <a:xfrm>
            <a:off x="4907437" y="-20073"/>
            <a:ext cx="4344106" cy="63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1200" b="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※</a:t>
            </a:r>
            <a:r>
              <a:rPr lang="ja-JP" altLang="en-US" sz="1200" b="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観光庁等により公表することを前提として作成してください。</a:t>
            </a:r>
            <a:endParaRPr lang="en-US" altLang="ja-JP" sz="1200" b="0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  <a:p>
            <a:pPr>
              <a:buSzPts val="1900"/>
              <a:buFont typeface="Meiryo"/>
              <a:buNone/>
            </a:pPr>
            <a:r>
              <a:rPr lang="en-US" altLang="ja-JP" sz="1200" b="0" dirty="0" smtClean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※</a:t>
            </a:r>
            <a:r>
              <a:rPr lang="ja-JP" altLang="en-US" sz="1200" b="0" dirty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フォントは</a:t>
            </a:r>
            <a:r>
              <a:rPr lang="en-US" altLang="ja-JP" sz="1200" b="0" dirty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12pt以上</a:t>
            </a:r>
            <a:r>
              <a:rPr lang="ja-JP" altLang="en-US" sz="1200" b="0" dirty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で作成してください。</a:t>
            </a:r>
            <a:endParaRPr lang="en-US" altLang="ja-JP" sz="1200" b="0" dirty="0">
              <a:solidFill>
                <a:srgbClr val="FF0000"/>
              </a:solidFill>
              <a:latin typeface="Meiryo UI"/>
              <a:ea typeface="Meiryo UI"/>
              <a:sym typeface="Meiryo"/>
            </a:endParaRPr>
          </a:p>
          <a:p>
            <a:pPr>
              <a:buSzPts val="1900"/>
              <a:buFont typeface="Meiryo"/>
              <a:buNone/>
            </a:pPr>
            <a:r>
              <a:rPr lang="ja-JP" altLang="en-US" sz="1200" b="0" dirty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（本テキストボックスは提出時に削除してください。）</a:t>
            </a:r>
            <a:endParaRPr lang="zh-TW" altLang="en-US" sz="2400" b="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108" name="Google Shape;104;p1"/>
          <p:cNvSpPr/>
          <p:nvPr/>
        </p:nvSpPr>
        <p:spPr>
          <a:xfrm>
            <a:off x="186086" y="826960"/>
            <a:ext cx="4721351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〇ワーケーション等を推進する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目的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6" name="Google Shape;105;p1"/>
          <p:cNvSpPr txBox="1"/>
          <p:nvPr/>
        </p:nvSpPr>
        <p:spPr>
          <a:xfrm>
            <a:off x="181247" y="2165589"/>
            <a:ext cx="4729505" cy="100561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7" name="Google Shape;104;p1"/>
          <p:cNvSpPr/>
          <p:nvPr/>
        </p:nvSpPr>
        <p:spPr>
          <a:xfrm>
            <a:off x="181248" y="1940459"/>
            <a:ext cx="472950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〇取組に関する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現状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8" name="Google Shape;105;p1"/>
          <p:cNvSpPr txBox="1"/>
          <p:nvPr/>
        </p:nvSpPr>
        <p:spPr>
          <a:xfrm>
            <a:off x="5092142" y="2165589"/>
            <a:ext cx="4695255" cy="100561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9" name="Google Shape;104;p1"/>
          <p:cNvSpPr/>
          <p:nvPr/>
        </p:nvSpPr>
        <p:spPr>
          <a:xfrm>
            <a:off x="5092142" y="1940459"/>
            <a:ext cx="469525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〇取組に関する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課題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0" name="Google Shape;105;p1"/>
          <p:cNvSpPr txBox="1"/>
          <p:nvPr/>
        </p:nvSpPr>
        <p:spPr>
          <a:xfrm>
            <a:off x="177932" y="3878645"/>
            <a:ext cx="4729505" cy="147500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1" name="Google Shape;104;p1"/>
          <p:cNvSpPr/>
          <p:nvPr/>
        </p:nvSpPr>
        <p:spPr>
          <a:xfrm>
            <a:off x="177933" y="3653582"/>
            <a:ext cx="472950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〇本事業における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取組概要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2" name="Google Shape;105;p1"/>
          <p:cNvSpPr txBox="1"/>
          <p:nvPr/>
        </p:nvSpPr>
        <p:spPr>
          <a:xfrm>
            <a:off x="5088827" y="3878645"/>
            <a:ext cx="4695255" cy="147500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3" name="Google Shape;104;p1"/>
          <p:cNvSpPr/>
          <p:nvPr/>
        </p:nvSpPr>
        <p:spPr>
          <a:xfrm>
            <a:off x="5088827" y="3653582"/>
            <a:ext cx="469525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〇本事業における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目標・KPI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4" name="Google Shape;105;p1"/>
          <p:cNvSpPr txBox="1"/>
          <p:nvPr/>
        </p:nvSpPr>
        <p:spPr>
          <a:xfrm>
            <a:off x="208414" y="5689090"/>
            <a:ext cx="9608627" cy="100561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5" name="Google Shape;104;p1"/>
          <p:cNvSpPr/>
          <p:nvPr/>
        </p:nvSpPr>
        <p:spPr>
          <a:xfrm>
            <a:off x="208414" y="5444650"/>
            <a:ext cx="9608627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0" dirty="0" smtClean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〇企業と</a:t>
            </a:r>
            <a:r>
              <a:rPr lang="ja-JP" altLang="en-US" sz="14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して</a:t>
            </a:r>
            <a:r>
              <a:rPr lang="ja-JP" altLang="en-US" sz="14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目指す姿・中長期プラン</a:t>
            </a:r>
            <a:endParaRPr sz="14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7" name="図形 36"/>
          <p:cNvSpPr/>
          <p:nvPr/>
        </p:nvSpPr>
        <p:spPr>
          <a:xfrm flipV="1">
            <a:off x="2603003" y="3280434"/>
            <a:ext cx="4693645" cy="232869"/>
          </a:xfrm>
          <a:prstGeom prst="triangle">
            <a:avLst/>
          </a:prstGeom>
          <a:solidFill>
            <a:srgbClr val="002060"/>
          </a:solidFill>
          <a:ln w="25400" cap="flat" cmpd="sng" algn="ctr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22" name="Google Shape;104;p1"/>
          <p:cNvSpPr/>
          <p:nvPr/>
        </p:nvSpPr>
        <p:spPr>
          <a:xfrm>
            <a:off x="5180805" y="844704"/>
            <a:ext cx="1980283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dirty="0" smtClean="0">
                <a:solidFill>
                  <a:schemeClr val="tx1"/>
                </a:solidFill>
                <a:latin typeface="Meiryo UI"/>
                <a:ea typeface="Meiryo UI"/>
                <a:cs typeface="Meiryo"/>
                <a:sym typeface="Meiryo"/>
              </a:rPr>
              <a:t>〇</a:t>
            </a:r>
            <a:r>
              <a:rPr lang="ja-JP" altLang="en-US" sz="1500" dirty="0" smtClean="0">
                <a:solidFill>
                  <a:schemeClr val="tx1"/>
                </a:solidFill>
                <a:latin typeface="Meiryo UI"/>
                <a:ea typeface="Meiryo UI"/>
                <a:cs typeface="Meiryo"/>
                <a:sym typeface="Meiryo"/>
              </a:rPr>
              <a:t>実施企業</a:t>
            </a:r>
            <a:endParaRPr sz="1500" dirty="0">
              <a:solidFill>
                <a:schemeClr val="tx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23" name="Google Shape;105;p1"/>
          <p:cNvSpPr txBox="1"/>
          <p:nvPr/>
        </p:nvSpPr>
        <p:spPr>
          <a:xfrm>
            <a:off x="5180805" y="1191643"/>
            <a:ext cx="1980283" cy="61294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24" name="Google Shape;92;p1"/>
          <p:cNvSpPr txBox="1">
            <a:spLocks/>
          </p:cNvSpPr>
          <p:nvPr/>
        </p:nvSpPr>
        <p:spPr>
          <a:xfrm>
            <a:off x="0" y="70146"/>
            <a:ext cx="8985250" cy="242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1900" dirty="0" smtClean="0">
                <a:latin typeface="Meiryo UI"/>
                <a:ea typeface="Meiryo UI"/>
                <a:cs typeface="Meiryo"/>
                <a:sym typeface="Meiryo"/>
              </a:rPr>
              <a:t>事業名</a:t>
            </a:r>
            <a:r>
              <a:rPr lang="zh-TW" altLang="en-US" sz="1900" dirty="0" smtClean="0">
                <a:latin typeface="Meiryo UI"/>
                <a:ea typeface="Meiryo UI"/>
                <a:cs typeface="Meiryo"/>
                <a:sym typeface="Meiryo"/>
              </a:rPr>
              <a:t>： 　</a:t>
            </a:r>
            <a:endParaRPr lang="zh-TW" altLang="en-US" dirty="0">
              <a:latin typeface="Meiryo UI"/>
              <a:ea typeface="Meiryo UI"/>
            </a:endParaRPr>
          </a:p>
        </p:txBody>
      </p:sp>
      <p:sp>
        <p:nvSpPr>
          <p:cNvPr id="25" name="Google Shape;104;p1"/>
          <p:cNvSpPr/>
          <p:nvPr/>
        </p:nvSpPr>
        <p:spPr>
          <a:xfrm>
            <a:off x="7434456" y="844704"/>
            <a:ext cx="2274623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dirty="0" smtClean="0">
                <a:solidFill>
                  <a:schemeClr val="tx1"/>
                </a:solidFill>
                <a:latin typeface="Meiryo UI"/>
                <a:ea typeface="Meiryo UI"/>
                <a:cs typeface="Meiryo"/>
                <a:sym typeface="Meiryo"/>
              </a:rPr>
              <a:t>〇</a:t>
            </a:r>
            <a:r>
              <a:rPr lang="ja-JP" altLang="en-US" sz="1500" dirty="0" smtClean="0">
                <a:solidFill>
                  <a:schemeClr val="tx1"/>
                </a:solidFill>
                <a:latin typeface="Meiryo UI"/>
                <a:ea typeface="Meiryo UI"/>
                <a:cs typeface="Meiryo"/>
                <a:sym typeface="Meiryo"/>
              </a:rPr>
              <a:t>実施地域</a:t>
            </a:r>
            <a:endParaRPr sz="1500" dirty="0">
              <a:solidFill>
                <a:schemeClr val="tx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26" name="Google Shape;105;p1"/>
          <p:cNvSpPr txBox="1"/>
          <p:nvPr/>
        </p:nvSpPr>
        <p:spPr>
          <a:xfrm>
            <a:off x="7434456" y="1205299"/>
            <a:ext cx="2274623" cy="61294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94</Words>
  <Application>Microsoft Office PowerPoint</Application>
  <PresentationFormat>A4 210 x 297 mm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Meiryo</vt:lpstr>
      <vt:lpstr>Arial</vt:lpstr>
      <vt:lpstr>Office テーマ</vt:lpstr>
      <vt:lpstr>申請団体名：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白須 渓子</cp:lastModifiedBy>
  <cp:revision>36</cp:revision>
  <cp:lastPrinted>2023-05-11T01:22:30Z</cp:lastPrinted>
  <dcterms:created xsi:type="dcterms:W3CDTF">2007-11-06T12:19:33Z</dcterms:created>
  <dcterms:modified xsi:type="dcterms:W3CDTF">2023-05-11T06:46:23Z</dcterms:modified>
</cp:coreProperties>
</file>