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autoCompressPictures="0">
  <p:sldMasterIdLst>
    <p:sldMasterId id="2147483648" r:id="rId1"/>
  </p:sldMasterIdLst>
  <p:notesMasterIdLst>
    <p:notesMasterId r:id="rId4"/>
  </p:notesMasterIdLst>
  <p:sldIdLst>
    <p:sldId id="256" r:id="rId2"/>
    <p:sldId id="257" r:id="rId3"/>
  </p:sldIdLst>
  <p:sldSz cx="9906000" cy="6858000" type="A4"/>
  <p:notesSz cx="6735763" cy="98663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http://customooxmlschemas.google.com/"/>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F0F748-7AA5-4B90-91AD-3F4FFDBD375E}">
  <a:tblStyle styleId="{69F0F748-7AA5-4B90-91AD-3F4FFDBD375E}" styleName="Table_0">
    <a:wholeTbl>
      <a:tcTxStyle b="off" i="off">
        <a:font>
          <a:latin typeface="游ゴシック"/>
          <a:ea typeface="游ゴシック"/>
          <a:cs typeface="游ゴシック"/>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游ゴシック"/>
          <a:ea typeface="游ゴシック"/>
          <a:cs typeface="游ゴシック"/>
        </a:font>
        <a:schemeClr val="lt1"/>
      </a:tcTxStyle>
      <a:tcStyle>
        <a:tcBdr/>
        <a:fill>
          <a:solidFill>
            <a:schemeClr val="accent1"/>
          </a:solidFill>
        </a:fill>
      </a:tcStyle>
    </a:lastCol>
    <a:firstCol>
      <a:tcTxStyle b="on" i="off">
        <a:font>
          <a:latin typeface="游ゴシック"/>
          <a:ea typeface="游ゴシック"/>
          <a:cs typeface="游ゴシック"/>
        </a:font>
        <a:schemeClr val="lt1"/>
      </a:tcTxStyle>
      <a:tcStyle>
        <a:tcBdr/>
        <a:fill>
          <a:solidFill>
            <a:schemeClr val="accent1"/>
          </a:solidFill>
        </a:fill>
      </a:tcStyle>
    </a:firstCol>
    <a:lastRow>
      <a:tcTxStyle b="on" i="off">
        <a:font>
          <a:latin typeface="游ゴシック"/>
          <a:ea typeface="游ゴシック"/>
          <a:cs typeface="游ゴシック"/>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游ゴシック"/>
          <a:ea typeface="游ゴシック"/>
          <a:cs typeface="游ゴシック"/>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00" autoAdjust="0"/>
    <p:restoredTop sz="95110" autoAdjust="0"/>
  </p:normalViewPr>
  <p:slideViewPr>
    <p:cSldViewPr snapToGrid="0">
      <p:cViewPr varScale="1">
        <p:scale>
          <a:sx n="73" d="100"/>
          <a:sy n="73" d="100"/>
        </p:scale>
        <p:origin x="1248" y="6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100" name="Google Shape;3;n"/>
          <p:cNvSpPr txBox="1">
            <a:spLocks noGrp="1"/>
          </p:cNvSpPr>
          <p:nvPr>
            <p:ph type="hdr" idx="2"/>
          </p:nvPr>
        </p:nvSpPr>
        <p:spPr>
          <a:xfrm>
            <a:off x="2" y="2"/>
            <a:ext cx="2919413" cy="493713"/>
          </a:xfrm>
          <a:prstGeom prst="rect">
            <a:avLst/>
          </a:prstGeom>
          <a:noFill/>
          <a:ln>
            <a:noFill/>
          </a:ln>
        </p:spPr>
        <p:txBody>
          <a:bodyPr spcFirstLastPara="1" wrap="square" lIns="91400" tIns="45700" rIns="91400"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101" name="Google Shape;4;n"/>
          <p:cNvSpPr txBox="1">
            <a:spLocks noGrp="1"/>
          </p:cNvSpPr>
          <p:nvPr>
            <p:ph type="dt" idx="10"/>
          </p:nvPr>
        </p:nvSpPr>
        <p:spPr>
          <a:xfrm>
            <a:off x="3814763" y="2"/>
            <a:ext cx="2919412" cy="493713"/>
          </a:xfrm>
          <a:prstGeom prst="rect">
            <a:avLst/>
          </a:prstGeom>
          <a:noFill/>
          <a:ln>
            <a:noFill/>
          </a:ln>
        </p:spPr>
        <p:txBody>
          <a:bodyPr spcFirstLastPara="1" wrap="square" lIns="91400" tIns="45700" rIns="91400"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102" name="Google Shape;5;n"/>
          <p:cNvSpPr>
            <a:spLocks noGrp="1" noRot="1" noChangeAspect="1"/>
          </p:cNvSpPr>
          <p:nvPr>
            <p:ph type="sldImg" idx="3"/>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103" name="Google Shape;6;n"/>
          <p:cNvSpPr txBox="1">
            <a:spLocks noGrp="1"/>
          </p:cNvSpPr>
          <p:nvPr>
            <p:ph type="body" idx="1"/>
          </p:nvPr>
        </p:nvSpPr>
        <p:spPr>
          <a:xfrm>
            <a:off x="673102" y="4686300"/>
            <a:ext cx="5389563" cy="4440238"/>
          </a:xfrm>
          <a:prstGeom prst="rect">
            <a:avLst/>
          </a:prstGeom>
          <a:noFill/>
          <a:ln>
            <a:noFill/>
          </a:ln>
        </p:spPr>
        <p:txBody>
          <a:bodyPr spcFirstLastPara="1" wrap="square" lIns="91400" tIns="45700" rIns="91400"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1104" name="Google Shape;7;n"/>
          <p:cNvSpPr txBox="1">
            <a:spLocks noGrp="1"/>
          </p:cNvSpPr>
          <p:nvPr>
            <p:ph type="ftr" idx="11"/>
          </p:nvPr>
        </p:nvSpPr>
        <p:spPr>
          <a:xfrm>
            <a:off x="2" y="9371013"/>
            <a:ext cx="2919413" cy="493712"/>
          </a:xfrm>
          <a:prstGeom prst="rect">
            <a:avLst/>
          </a:prstGeom>
          <a:noFill/>
          <a:ln>
            <a:noFill/>
          </a:ln>
        </p:spPr>
        <p:txBody>
          <a:bodyPr spcFirstLastPara="1" wrap="square" lIns="91400" tIns="45700" rIns="91400"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105" name="Google Shape;8;n"/>
          <p:cNvSpPr txBox="1">
            <a:spLocks noGrp="1"/>
          </p:cNvSpPr>
          <p:nvPr>
            <p:ph type="sldNum" idx="12"/>
          </p:nvPr>
        </p:nvSpPr>
        <p:spPr>
          <a:xfrm>
            <a:off x="3814763" y="9371013"/>
            <a:ext cx="2919412" cy="493712"/>
          </a:xfrm>
          <a:prstGeom prst="rect">
            <a:avLst/>
          </a:prstGeom>
          <a:noFill/>
          <a:ln>
            <a:noFill/>
          </a:ln>
        </p:spPr>
        <p:txBody>
          <a:bodyPr spcFirstLastPara="1" wrap="square" lIns="91400" tIns="45700" rIns="91400" bIns="45700" anchor="b" anchorCtr="0">
            <a:noAutofit/>
          </a:bodyPr>
          <a:lstStyle/>
          <a:p>
            <a:pPr marL="0" marR="0" lvl="0" indent="0" algn="r" rtl="0">
              <a:spcBef>
                <a:spcPts val="0"/>
              </a:spcBef>
              <a:spcAft>
                <a:spcPts val="0"/>
              </a:spcAft>
              <a:buNone/>
            </a:pPr>
            <a:fld id="{00000000-1234-1234-1234-123412341234}" type="slidenum">
              <a:rPr lang="ja-JP"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5" name="Google Shape;85;p1:notes"/>
          <p:cNvSpPr txBox="1">
            <a:spLocks noGrp="1"/>
          </p:cNvSpPr>
          <p:nvPr>
            <p:ph type="body" idx="1"/>
          </p:nvPr>
        </p:nvSpPr>
        <p:spPr>
          <a:xfrm>
            <a:off x="673102" y="4686300"/>
            <a:ext cx="5389563" cy="4440238"/>
          </a:xfrm>
          <a:prstGeom prst="rect">
            <a:avLst/>
          </a:prstGeom>
        </p:spPr>
        <p:txBody>
          <a:bodyPr spcFirstLastPara="1" wrap="square" lIns="91400" tIns="45700" rIns="91400" bIns="45700" anchor="t" anchorCtr="0">
            <a:noAutofit/>
          </a:bodyPr>
          <a:lstStyle/>
          <a:p>
            <a:pPr marL="0" lvl="0" indent="0" algn="l" rtl="0">
              <a:spcBef>
                <a:spcPts val="360"/>
              </a:spcBef>
              <a:spcAft>
                <a:spcPts val="0"/>
              </a:spcAft>
              <a:buNone/>
            </a:pPr>
            <a:endParaRPr/>
          </a:p>
        </p:txBody>
      </p:sp>
      <p:sp>
        <p:nvSpPr>
          <p:cNvPr id="1126" name="Google Shape;86;p1: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5" name="Google Shape;85;p1:notes"/>
          <p:cNvSpPr txBox="1">
            <a:spLocks noGrp="1"/>
          </p:cNvSpPr>
          <p:nvPr>
            <p:ph type="body" idx="1"/>
          </p:nvPr>
        </p:nvSpPr>
        <p:spPr>
          <a:xfrm>
            <a:off x="673102" y="4686300"/>
            <a:ext cx="5389563" cy="4440238"/>
          </a:xfrm>
          <a:prstGeom prst="rect">
            <a:avLst/>
          </a:prstGeom>
        </p:spPr>
        <p:txBody>
          <a:bodyPr spcFirstLastPara="1" wrap="square" lIns="91400" tIns="45700" rIns="91400" bIns="45700" anchor="t" anchorCtr="0">
            <a:noAutofit/>
          </a:bodyPr>
          <a:lstStyle/>
          <a:p>
            <a:pPr marL="0" lvl="0" indent="0" algn="l" rtl="0">
              <a:spcBef>
                <a:spcPts val="360"/>
              </a:spcBef>
              <a:spcAft>
                <a:spcPts val="0"/>
              </a:spcAft>
              <a:buNone/>
            </a:pPr>
            <a:endParaRPr/>
          </a:p>
        </p:txBody>
      </p:sp>
      <p:sp>
        <p:nvSpPr>
          <p:cNvPr id="1126" name="Google Shape;86;p1: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01113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
        <p:cNvGrpSpPr/>
        <p:nvPr/>
      </p:nvGrpSpPr>
      <p:grpSpPr>
        <a:xfrm>
          <a:off x="0" y="0"/>
          <a:ext cx="0" cy="0"/>
          <a:chOff x="0" y="0"/>
          <a:chExt cx="0" cy="0"/>
        </a:xfrm>
      </p:grpSpPr>
      <p:sp>
        <p:nvSpPr>
          <p:cNvPr id="1031" name="Google Shape;16;p5"/>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32" name="Google Shape;17;p5"/>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33" name="Google Shape;18;p5"/>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4" name="Google Shape;19;p5"/>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5" name="Google Shape;20;p5"/>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
        <p:cNvGrpSpPr/>
        <p:nvPr/>
      </p:nvGrpSpPr>
      <p:grpSpPr>
        <a:xfrm>
          <a:off x="0" y="0"/>
          <a:ext cx="0" cy="0"/>
          <a:chOff x="0" y="0"/>
          <a:chExt cx="0" cy="0"/>
        </a:xfrm>
      </p:grpSpPr>
      <p:sp>
        <p:nvSpPr>
          <p:cNvPr id="1094" name="Google Shape;79;p15"/>
          <p:cNvSpPr txBox="1">
            <a:spLocks noGrp="1"/>
          </p:cNvSpPr>
          <p:nvPr>
            <p:ph type="title"/>
          </p:nvPr>
        </p:nvSpPr>
        <p:spPr>
          <a:xfrm rot="5400000">
            <a:off x="5251052" y="2203053"/>
            <a:ext cx="5811838" cy="213598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95" name="Google Shape;80;p15"/>
          <p:cNvSpPr txBox="1">
            <a:spLocks noGrp="1"/>
          </p:cNvSpPr>
          <p:nvPr>
            <p:ph type="body" idx="1"/>
          </p:nvPr>
        </p:nvSpPr>
        <p:spPr>
          <a:xfrm rot="5400000">
            <a:off x="917178" y="128985"/>
            <a:ext cx="5811838" cy="628411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96" name="Google Shape;81;p15"/>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7" name="Google Shape;82;p15"/>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8" name="Google Shape;83;p15"/>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
        <p:cNvGrpSpPr/>
        <p:nvPr/>
      </p:nvGrpSpPr>
      <p:grpSpPr>
        <a:xfrm>
          <a:off x="0" y="0"/>
          <a:ext cx="0" cy="0"/>
          <a:chOff x="0" y="0"/>
          <a:chExt cx="0" cy="0"/>
        </a:xfrm>
      </p:grpSpPr>
      <p:sp>
        <p:nvSpPr>
          <p:cNvPr id="1043" name="Google Shape;28;p7"/>
          <p:cNvSpPr txBox="1">
            <a:spLocks noGrp="1"/>
          </p:cNvSpPr>
          <p:nvPr>
            <p:ph type="title"/>
          </p:nvPr>
        </p:nvSpPr>
        <p:spPr>
          <a:xfrm>
            <a:off x="675878" y="1709739"/>
            <a:ext cx="8543925"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875"/>
              <a:buFont typeface="Arial"/>
              <a:buNone/>
              <a:defRPr sz="4875"/>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44" name="Google Shape;29;p7"/>
          <p:cNvSpPr txBox="1">
            <a:spLocks noGrp="1"/>
          </p:cNvSpPr>
          <p:nvPr>
            <p:ph type="body" idx="1"/>
          </p:nvPr>
        </p:nvSpPr>
        <p:spPr>
          <a:xfrm>
            <a:off x="675878" y="4589464"/>
            <a:ext cx="8543925"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rgbClr val="888888"/>
              </a:buClr>
              <a:buSzPts val="1950"/>
              <a:buNone/>
              <a:defRPr sz="1950">
                <a:solidFill>
                  <a:srgbClr val="888888"/>
                </a:solidFill>
              </a:defRPr>
            </a:lvl1pPr>
            <a:lvl2pPr marL="914400" lvl="1" indent="-228600" algn="l">
              <a:lnSpc>
                <a:spcPct val="90000"/>
              </a:lnSpc>
              <a:spcBef>
                <a:spcPts val="406"/>
              </a:spcBef>
              <a:spcAft>
                <a:spcPts val="0"/>
              </a:spcAft>
              <a:buClr>
                <a:srgbClr val="888888"/>
              </a:buClr>
              <a:buSzPts val="1625"/>
              <a:buNone/>
              <a:defRPr sz="1625">
                <a:solidFill>
                  <a:srgbClr val="888888"/>
                </a:solidFill>
              </a:defRPr>
            </a:lvl2pPr>
            <a:lvl3pPr marL="1371600" lvl="2" indent="-228600" algn="l">
              <a:lnSpc>
                <a:spcPct val="90000"/>
              </a:lnSpc>
              <a:spcBef>
                <a:spcPts val="406"/>
              </a:spcBef>
              <a:spcAft>
                <a:spcPts val="0"/>
              </a:spcAft>
              <a:buClr>
                <a:srgbClr val="888888"/>
              </a:buClr>
              <a:buSzPts val="1463"/>
              <a:buNone/>
              <a:defRPr sz="1463">
                <a:solidFill>
                  <a:srgbClr val="888888"/>
                </a:solidFill>
              </a:defRPr>
            </a:lvl3pPr>
            <a:lvl4pPr marL="1828800" lvl="3" indent="-228600" algn="l">
              <a:lnSpc>
                <a:spcPct val="90000"/>
              </a:lnSpc>
              <a:spcBef>
                <a:spcPts val="406"/>
              </a:spcBef>
              <a:spcAft>
                <a:spcPts val="0"/>
              </a:spcAft>
              <a:buClr>
                <a:srgbClr val="888888"/>
              </a:buClr>
              <a:buSzPts val="1300"/>
              <a:buNone/>
              <a:defRPr sz="1300">
                <a:solidFill>
                  <a:srgbClr val="888888"/>
                </a:solidFill>
              </a:defRPr>
            </a:lvl4pPr>
            <a:lvl5pPr marL="2286000" lvl="4" indent="-228600" algn="l">
              <a:lnSpc>
                <a:spcPct val="90000"/>
              </a:lnSpc>
              <a:spcBef>
                <a:spcPts val="406"/>
              </a:spcBef>
              <a:spcAft>
                <a:spcPts val="0"/>
              </a:spcAft>
              <a:buClr>
                <a:srgbClr val="888888"/>
              </a:buClr>
              <a:buSzPts val="1300"/>
              <a:buNone/>
              <a:defRPr sz="1300">
                <a:solidFill>
                  <a:srgbClr val="888888"/>
                </a:solidFill>
              </a:defRPr>
            </a:lvl5pPr>
            <a:lvl6pPr marL="2743200" lvl="5" indent="-228600" algn="l">
              <a:lnSpc>
                <a:spcPct val="90000"/>
              </a:lnSpc>
              <a:spcBef>
                <a:spcPts val="406"/>
              </a:spcBef>
              <a:spcAft>
                <a:spcPts val="0"/>
              </a:spcAft>
              <a:buClr>
                <a:srgbClr val="888888"/>
              </a:buClr>
              <a:buSzPts val="1300"/>
              <a:buNone/>
              <a:defRPr sz="1300">
                <a:solidFill>
                  <a:srgbClr val="888888"/>
                </a:solidFill>
              </a:defRPr>
            </a:lvl6pPr>
            <a:lvl7pPr marL="3200400" lvl="6" indent="-228600" algn="l">
              <a:lnSpc>
                <a:spcPct val="90000"/>
              </a:lnSpc>
              <a:spcBef>
                <a:spcPts val="406"/>
              </a:spcBef>
              <a:spcAft>
                <a:spcPts val="0"/>
              </a:spcAft>
              <a:buClr>
                <a:srgbClr val="888888"/>
              </a:buClr>
              <a:buSzPts val="1300"/>
              <a:buNone/>
              <a:defRPr sz="1300">
                <a:solidFill>
                  <a:srgbClr val="888888"/>
                </a:solidFill>
              </a:defRPr>
            </a:lvl7pPr>
            <a:lvl8pPr marL="3657600" lvl="7" indent="-228600" algn="l">
              <a:lnSpc>
                <a:spcPct val="90000"/>
              </a:lnSpc>
              <a:spcBef>
                <a:spcPts val="406"/>
              </a:spcBef>
              <a:spcAft>
                <a:spcPts val="0"/>
              </a:spcAft>
              <a:buClr>
                <a:srgbClr val="888888"/>
              </a:buClr>
              <a:buSzPts val="1300"/>
              <a:buNone/>
              <a:defRPr sz="1300">
                <a:solidFill>
                  <a:srgbClr val="888888"/>
                </a:solidFill>
              </a:defRPr>
            </a:lvl8pPr>
            <a:lvl9pPr marL="4114800" lvl="8" indent="-228600" algn="l">
              <a:lnSpc>
                <a:spcPct val="90000"/>
              </a:lnSpc>
              <a:spcBef>
                <a:spcPts val="406"/>
              </a:spcBef>
              <a:spcAft>
                <a:spcPts val="0"/>
              </a:spcAft>
              <a:buClr>
                <a:srgbClr val="888888"/>
              </a:buClr>
              <a:buSzPts val="1300"/>
              <a:buNone/>
              <a:defRPr sz="1300">
                <a:solidFill>
                  <a:srgbClr val="888888"/>
                </a:solidFill>
              </a:defRPr>
            </a:lvl9pPr>
          </a:lstStyle>
          <a:p>
            <a:endParaRPr/>
          </a:p>
        </p:txBody>
      </p:sp>
      <p:sp>
        <p:nvSpPr>
          <p:cNvPr id="1045" name="Google Shape;30;p7"/>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6" name="Google Shape;31;p7"/>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7" name="Google Shape;32;p7"/>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
        <p:cNvGrpSpPr/>
        <p:nvPr/>
      </p:nvGrpSpPr>
      <p:grpSpPr>
        <a:xfrm>
          <a:off x="0" y="0"/>
          <a:ext cx="0" cy="0"/>
          <a:chOff x="0" y="0"/>
          <a:chExt cx="0" cy="0"/>
        </a:xfrm>
      </p:grpSpPr>
      <p:sp>
        <p:nvSpPr>
          <p:cNvPr id="1049" name="Google Shape;34;p8"/>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50" name="Google Shape;35;p8"/>
          <p:cNvSpPr txBox="1">
            <a:spLocks noGrp="1"/>
          </p:cNvSpPr>
          <p:nvPr>
            <p:ph type="body" idx="1"/>
          </p:nvPr>
        </p:nvSpPr>
        <p:spPr>
          <a:xfrm>
            <a:off x="681038"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1" name="Google Shape;36;p8"/>
          <p:cNvSpPr txBox="1">
            <a:spLocks noGrp="1"/>
          </p:cNvSpPr>
          <p:nvPr>
            <p:ph type="body" idx="2"/>
          </p:nvPr>
        </p:nvSpPr>
        <p:spPr>
          <a:xfrm>
            <a:off x="5014913"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2" name="Google Shape;37;p8"/>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3" name="Google Shape;38;p8"/>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4" name="Google Shape;39;p8"/>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
        <p:cNvGrpSpPr/>
        <p:nvPr/>
      </p:nvGrpSpPr>
      <p:grpSpPr>
        <a:xfrm>
          <a:off x="0" y="0"/>
          <a:ext cx="0" cy="0"/>
          <a:chOff x="0" y="0"/>
          <a:chExt cx="0" cy="0"/>
        </a:xfrm>
      </p:grpSpPr>
      <p:sp>
        <p:nvSpPr>
          <p:cNvPr id="1056" name="Google Shape;41;p9"/>
          <p:cNvSpPr txBox="1">
            <a:spLocks noGrp="1"/>
          </p:cNvSpPr>
          <p:nvPr>
            <p:ph type="title"/>
          </p:nvPr>
        </p:nvSpPr>
        <p:spPr>
          <a:xfrm>
            <a:off x="68232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57" name="Google Shape;42;p9"/>
          <p:cNvSpPr txBox="1">
            <a:spLocks noGrp="1"/>
          </p:cNvSpPr>
          <p:nvPr>
            <p:ph type="body" idx="1"/>
          </p:nvPr>
        </p:nvSpPr>
        <p:spPr>
          <a:xfrm>
            <a:off x="682328" y="1681163"/>
            <a:ext cx="4190702"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1058" name="Google Shape;43;p9"/>
          <p:cNvSpPr txBox="1">
            <a:spLocks noGrp="1"/>
          </p:cNvSpPr>
          <p:nvPr>
            <p:ph type="body" idx="2"/>
          </p:nvPr>
        </p:nvSpPr>
        <p:spPr>
          <a:xfrm>
            <a:off x="682328" y="2505075"/>
            <a:ext cx="4190702"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9" name="Google Shape;44;p9"/>
          <p:cNvSpPr txBox="1">
            <a:spLocks noGrp="1"/>
          </p:cNvSpPr>
          <p:nvPr>
            <p:ph type="body" idx="3"/>
          </p:nvPr>
        </p:nvSpPr>
        <p:spPr>
          <a:xfrm>
            <a:off x="5014913" y="1681163"/>
            <a:ext cx="4211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1060" name="Google Shape;45;p9"/>
          <p:cNvSpPr txBox="1">
            <a:spLocks noGrp="1"/>
          </p:cNvSpPr>
          <p:nvPr>
            <p:ph type="body" idx="4"/>
          </p:nvPr>
        </p:nvSpPr>
        <p:spPr>
          <a:xfrm>
            <a:off x="5014913" y="2505075"/>
            <a:ext cx="4211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61" name="Google Shape;46;p9"/>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2" name="Google Shape;47;p9"/>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3" name="Google Shape;48;p9"/>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
        <p:cNvGrpSpPr/>
        <p:nvPr/>
      </p:nvGrpSpPr>
      <p:grpSpPr>
        <a:xfrm>
          <a:off x="0" y="0"/>
          <a:ext cx="0" cy="0"/>
          <a:chOff x="0" y="0"/>
          <a:chExt cx="0" cy="0"/>
        </a:xfrm>
      </p:grpSpPr>
      <p:sp>
        <p:nvSpPr>
          <p:cNvPr id="1065" name="Google Shape;50;p10"/>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66" name="Google Shape;51;p10"/>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7" name="Google Shape;52;p10"/>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8" name="Google Shape;53;p10"/>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
        <p:cNvGrpSpPr/>
        <p:nvPr/>
      </p:nvGrpSpPr>
      <p:grpSpPr>
        <a:xfrm>
          <a:off x="0" y="0"/>
          <a:ext cx="0" cy="0"/>
          <a:chOff x="0" y="0"/>
          <a:chExt cx="0" cy="0"/>
        </a:xfrm>
      </p:grpSpPr>
      <p:sp>
        <p:nvSpPr>
          <p:cNvPr id="1070" name="Google Shape;55;p11"/>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1" name="Google Shape;56;p11"/>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2" name="Google Shape;57;p11"/>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タイトル付きの&#10;コンテンツ" type="objTx">
  <p:cSld name="OBJECT_WITH_CAPTION_TEXT">
    <p:spTree>
      <p:nvGrpSpPr>
        <p:cNvPr id="1" name=""/>
        <p:cNvGrpSpPr/>
        <p:nvPr/>
      </p:nvGrpSpPr>
      <p:grpSpPr>
        <a:xfrm>
          <a:off x="0" y="0"/>
          <a:ext cx="0" cy="0"/>
          <a:chOff x="0" y="0"/>
          <a:chExt cx="0" cy="0"/>
        </a:xfrm>
      </p:grpSpPr>
      <p:sp>
        <p:nvSpPr>
          <p:cNvPr id="1074" name="Google Shape;59;p12"/>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75" name="Google Shape;60;p12"/>
          <p:cNvSpPr txBox="1">
            <a:spLocks noGrp="1"/>
          </p:cNvSpPr>
          <p:nvPr>
            <p:ph type="body" idx="1"/>
          </p:nvPr>
        </p:nvSpPr>
        <p:spPr>
          <a:xfrm>
            <a:off x="4211340" y="987426"/>
            <a:ext cx="5014913" cy="4873625"/>
          </a:xfrm>
          <a:prstGeom prst="rect">
            <a:avLst/>
          </a:prstGeom>
          <a:noFill/>
          <a:ln>
            <a:noFill/>
          </a:ln>
        </p:spPr>
        <p:txBody>
          <a:bodyPr spcFirstLastPara="1" wrap="square" lIns="91425" tIns="45700" rIns="91425" bIns="45700" anchor="t" anchorCtr="0">
            <a:normAutofit/>
          </a:bodyPr>
          <a:lstStyle>
            <a:lvl1pPr marL="457200" lvl="0" indent="-393700" algn="l">
              <a:lnSpc>
                <a:spcPct val="90000"/>
              </a:lnSpc>
              <a:spcBef>
                <a:spcPts val="813"/>
              </a:spcBef>
              <a:spcAft>
                <a:spcPts val="0"/>
              </a:spcAft>
              <a:buClr>
                <a:schemeClr val="dk1"/>
              </a:buClr>
              <a:buSzPts val="2600"/>
              <a:buChar char="•"/>
              <a:defRPr sz="2600"/>
            </a:lvl1pPr>
            <a:lvl2pPr marL="914400" lvl="1" indent="-373062" algn="l">
              <a:lnSpc>
                <a:spcPct val="90000"/>
              </a:lnSpc>
              <a:spcBef>
                <a:spcPts val="406"/>
              </a:spcBef>
              <a:spcAft>
                <a:spcPts val="0"/>
              </a:spcAft>
              <a:buClr>
                <a:schemeClr val="dk1"/>
              </a:buClr>
              <a:buSzPts val="2275"/>
              <a:buChar char="•"/>
              <a:defRPr sz="2275"/>
            </a:lvl2pPr>
            <a:lvl3pPr marL="1371600" lvl="2" indent="-352425" algn="l">
              <a:lnSpc>
                <a:spcPct val="90000"/>
              </a:lnSpc>
              <a:spcBef>
                <a:spcPts val="406"/>
              </a:spcBef>
              <a:spcAft>
                <a:spcPts val="0"/>
              </a:spcAft>
              <a:buClr>
                <a:schemeClr val="dk1"/>
              </a:buClr>
              <a:buSzPts val="1950"/>
              <a:buChar char="•"/>
              <a:defRPr sz="1950"/>
            </a:lvl3pPr>
            <a:lvl4pPr marL="1828800" lvl="3" indent="-331787" algn="l">
              <a:lnSpc>
                <a:spcPct val="90000"/>
              </a:lnSpc>
              <a:spcBef>
                <a:spcPts val="406"/>
              </a:spcBef>
              <a:spcAft>
                <a:spcPts val="0"/>
              </a:spcAft>
              <a:buClr>
                <a:schemeClr val="dk1"/>
              </a:buClr>
              <a:buSzPts val="1625"/>
              <a:buChar char="•"/>
              <a:defRPr sz="1625"/>
            </a:lvl4pPr>
            <a:lvl5pPr marL="2286000" lvl="4" indent="-331787" algn="l">
              <a:lnSpc>
                <a:spcPct val="90000"/>
              </a:lnSpc>
              <a:spcBef>
                <a:spcPts val="406"/>
              </a:spcBef>
              <a:spcAft>
                <a:spcPts val="0"/>
              </a:spcAft>
              <a:buClr>
                <a:schemeClr val="dk1"/>
              </a:buClr>
              <a:buSzPts val="1625"/>
              <a:buChar char="•"/>
              <a:defRPr sz="1625"/>
            </a:lvl5pPr>
            <a:lvl6pPr marL="2743200" lvl="5" indent="-331787" algn="l">
              <a:lnSpc>
                <a:spcPct val="90000"/>
              </a:lnSpc>
              <a:spcBef>
                <a:spcPts val="406"/>
              </a:spcBef>
              <a:spcAft>
                <a:spcPts val="0"/>
              </a:spcAft>
              <a:buClr>
                <a:schemeClr val="dk1"/>
              </a:buClr>
              <a:buSzPts val="1625"/>
              <a:buChar char="•"/>
              <a:defRPr sz="1625"/>
            </a:lvl6pPr>
            <a:lvl7pPr marL="3200400" lvl="6" indent="-331787" algn="l">
              <a:lnSpc>
                <a:spcPct val="90000"/>
              </a:lnSpc>
              <a:spcBef>
                <a:spcPts val="406"/>
              </a:spcBef>
              <a:spcAft>
                <a:spcPts val="0"/>
              </a:spcAft>
              <a:buClr>
                <a:schemeClr val="dk1"/>
              </a:buClr>
              <a:buSzPts val="1625"/>
              <a:buChar char="•"/>
              <a:defRPr sz="1625"/>
            </a:lvl7pPr>
            <a:lvl8pPr marL="3657600" lvl="7" indent="-331787" algn="l">
              <a:lnSpc>
                <a:spcPct val="90000"/>
              </a:lnSpc>
              <a:spcBef>
                <a:spcPts val="406"/>
              </a:spcBef>
              <a:spcAft>
                <a:spcPts val="0"/>
              </a:spcAft>
              <a:buClr>
                <a:schemeClr val="dk1"/>
              </a:buClr>
              <a:buSzPts val="1625"/>
              <a:buChar char="•"/>
              <a:defRPr sz="1625"/>
            </a:lvl8pPr>
            <a:lvl9pPr marL="4114800" lvl="8" indent="-331787" algn="l">
              <a:lnSpc>
                <a:spcPct val="90000"/>
              </a:lnSpc>
              <a:spcBef>
                <a:spcPts val="406"/>
              </a:spcBef>
              <a:spcAft>
                <a:spcPts val="0"/>
              </a:spcAft>
              <a:buClr>
                <a:schemeClr val="dk1"/>
              </a:buClr>
              <a:buSzPts val="1625"/>
              <a:buChar char="•"/>
              <a:defRPr sz="1625"/>
            </a:lvl9pPr>
          </a:lstStyle>
          <a:p>
            <a:endParaRPr/>
          </a:p>
        </p:txBody>
      </p:sp>
      <p:sp>
        <p:nvSpPr>
          <p:cNvPr id="1076" name="Google Shape;61;p12"/>
          <p:cNvSpPr txBox="1">
            <a:spLocks noGrp="1"/>
          </p:cNvSpPr>
          <p:nvPr>
            <p:ph type="body" idx="2"/>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1077" name="Google Shape;62;p12"/>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8" name="Google Shape;63;p12"/>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9" name="Google Shape;64;p12"/>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
        <p:cNvGrpSpPr/>
        <p:nvPr/>
      </p:nvGrpSpPr>
      <p:grpSpPr>
        <a:xfrm>
          <a:off x="0" y="0"/>
          <a:ext cx="0" cy="0"/>
          <a:chOff x="0" y="0"/>
          <a:chExt cx="0" cy="0"/>
        </a:xfrm>
      </p:grpSpPr>
      <p:sp>
        <p:nvSpPr>
          <p:cNvPr id="1081" name="Google Shape;66;p13"/>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2" name="Google Shape;67;p13"/>
          <p:cNvSpPr>
            <a:spLocks noGrp="1"/>
          </p:cNvSpPr>
          <p:nvPr>
            <p:ph type="pic" idx="2"/>
          </p:nvPr>
        </p:nvSpPr>
        <p:spPr>
          <a:xfrm>
            <a:off x="4211340" y="987426"/>
            <a:ext cx="5014913"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813"/>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1pPr>
            <a:lvl2pPr marR="0" lvl="1" algn="l" rtl="0">
              <a:lnSpc>
                <a:spcPct val="90000"/>
              </a:lnSpc>
              <a:spcBef>
                <a:spcPts val="406"/>
              </a:spcBef>
              <a:spcAft>
                <a:spcPts val="0"/>
              </a:spcAft>
              <a:buClr>
                <a:schemeClr val="dk1"/>
              </a:buClr>
              <a:buSzPts val="2275"/>
              <a:buFont typeface="Arial"/>
              <a:buNone/>
              <a:defRPr sz="2275" b="0" i="0" u="none" strike="noStrike" cap="none">
                <a:solidFill>
                  <a:schemeClr val="dk1"/>
                </a:solidFill>
                <a:latin typeface="Arial"/>
                <a:ea typeface="Arial"/>
                <a:cs typeface="Arial"/>
                <a:sym typeface="Arial"/>
              </a:defRPr>
            </a:lvl2pPr>
            <a:lvl3pPr marR="0" lvl="2" algn="l" rtl="0">
              <a:lnSpc>
                <a:spcPct val="90000"/>
              </a:lnSpc>
              <a:spcBef>
                <a:spcPts val="406"/>
              </a:spcBef>
              <a:spcAft>
                <a:spcPts val="0"/>
              </a:spcAft>
              <a:buClr>
                <a:schemeClr val="dk1"/>
              </a:buClr>
              <a:buSzPts val="1950"/>
              <a:buFont typeface="Arial"/>
              <a:buNone/>
              <a:defRPr sz="1950" b="0" i="0" u="none" strike="noStrike" cap="none">
                <a:solidFill>
                  <a:schemeClr val="dk1"/>
                </a:solidFill>
                <a:latin typeface="Arial"/>
                <a:ea typeface="Arial"/>
                <a:cs typeface="Arial"/>
                <a:sym typeface="Arial"/>
              </a:defRPr>
            </a:lvl3pPr>
            <a:lvl4pPr marR="0" lvl="3"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4pPr>
            <a:lvl5pPr marR="0" lvl="4"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5pPr>
            <a:lvl6pPr marR="0" lvl="5"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6pPr>
            <a:lvl7pPr marR="0" lvl="6"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7pPr>
            <a:lvl8pPr marR="0" lvl="7"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8pPr>
            <a:lvl9pPr marR="0" lvl="8"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9pPr>
          </a:lstStyle>
          <a:p>
            <a:endParaRPr/>
          </a:p>
        </p:txBody>
      </p:sp>
      <p:sp>
        <p:nvSpPr>
          <p:cNvPr id="1083" name="Google Shape;68;p13"/>
          <p:cNvSpPr txBox="1">
            <a:spLocks noGrp="1"/>
          </p:cNvSpPr>
          <p:nvPr>
            <p:ph type="body" idx="1"/>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1084" name="Google Shape;69;p13"/>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5" name="Google Shape;70;p13"/>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6" name="Google Shape;71;p13"/>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と&#10;縦書きテキスト" type="vertTx">
  <p:cSld name="VERTICAL_TEXT">
    <p:spTree>
      <p:nvGrpSpPr>
        <p:cNvPr id="1" name=""/>
        <p:cNvGrpSpPr/>
        <p:nvPr/>
      </p:nvGrpSpPr>
      <p:grpSpPr>
        <a:xfrm>
          <a:off x="0" y="0"/>
          <a:ext cx="0" cy="0"/>
          <a:chOff x="0" y="0"/>
          <a:chExt cx="0" cy="0"/>
        </a:xfrm>
      </p:grpSpPr>
      <p:sp>
        <p:nvSpPr>
          <p:cNvPr id="1088" name="Google Shape;73;p1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9" name="Google Shape;74;p14"/>
          <p:cNvSpPr txBox="1">
            <a:spLocks noGrp="1"/>
          </p:cNvSpPr>
          <p:nvPr>
            <p:ph type="body" idx="1"/>
          </p:nvPr>
        </p:nvSpPr>
        <p:spPr>
          <a:xfrm rot="5400000">
            <a:off x="2777332" y="-270669"/>
            <a:ext cx="4351338" cy="85439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90" name="Google Shape;75;p1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1" name="Google Shape;76;p1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2" name="Google Shape;77;p1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025" name="Google Shape;10;p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575"/>
              <a:buFont typeface="Arial"/>
              <a:buNone/>
              <a:defRPr sz="3575"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26" name="Google Shape;11;p4"/>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marR="0" lvl="0" indent="-373062" algn="l" rtl="0">
              <a:lnSpc>
                <a:spcPct val="90000"/>
              </a:lnSpc>
              <a:spcBef>
                <a:spcPts val="813"/>
              </a:spcBef>
              <a:spcAft>
                <a:spcPts val="0"/>
              </a:spcAft>
              <a:buClr>
                <a:schemeClr val="dk1"/>
              </a:buClr>
              <a:buSzPts val="2275"/>
              <a:buFont typeface="Arial"/>
              <a:buChar char="•"/>
              <a:defRPr sz="2275" b="0" i="0" u="none" strike="noStrike" cap="none">
                <a:solidFill>
                  <a:schemeClr val="dk1"/>
                </a:solidFill>
                <a:latin typeface="Arial"/>
                <a:ea typeface="Arial"/>
                <a:cs typeface="Arial"/>
                <a:sym typeface="Arial"/>
              </a:defRPr>
            </a:lvl1pPr>
            <a:lvl2pPr marL="914400" marR="0" lvl="1" indent="-352425" algn="l" rtl="0">
              <a:lnSpc>
                <a:spcPct val="90000"/>
              </a:lnSpc>
              <a:spcBef>
                <a:spcPts val="406"/>
              </a:spcBef>
              <a:spcAft>
                <a:spcPts val="0"/>
              </a:spcAft>
              <a:buClr>
                <a:schemeClr val="dk1"/>
              </a:buClr>
              <a:buSzPts val="1950"/>
              <a:buFont typeface="Arial"/>
              <a:buChar char="•"/>
              <a:defRPr sz="1950" b="0" i="0" u="none" strike="noStrike" cap="none">
                <a:solidFill>
                  <a:schemeClr val="dk1"/>
                </a:solidFill>
                <a:latin typeface="Arial"/>
                <a:ea typeface="Arial"/>
                <a:cs typeface="Arial"/>
                <a:sym typeface="Arial"/>
              </a:defRPr>
            </a:lvl2pPr>
            <a:lvl3pPr marL="1371600" marR="0" lvl="2" indent="-331787" algn="l" rtl="0">
              <a:lnSpc>
                <a:spcPct val="90000"/>
              </a:lnSpc>
              <a:spcBef>
                <a:spcPts val="406"/>
              </a:spcBef>
              <a:spcAft>
                <a:spcPts val="0"/>
              </a:spcAft>
              <a:buClr>
                <a:schemeClr val="dk1"/>
              </a:buClr>
              <a:buSzPts val="1625"/>
              <a:buFont typeface="Arial"/>
              <a:buChar char="•"/>
              <a:defRPr sz="1625" b="0" i="0" u="none" strike="noStrike" cap="none">
                <a:solidFill>
                  <a:schemeClr val="dk1"/>
                </a:solidFill>
                <a:latin typeface="Arial"/>
                <a:ea typeface="Arial"/>
                <a:cs typeface="Arial"/>
                <a:sym typeface="Arial"/>
              </a:defRPr>
            </a:lvl3pPr>
            <a:lvl4pPr marL="1828800" marR="0" lvl="3"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4pPr>
            <a:lvl5pPr marL="2286000" marR="0" lvl="4"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5pPr>
            <a:lvl6pPr marL="2743200" marR="0" lvl="5"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6pPr>
            <a:lvl7pPr marL="3200400" marR="0" lvl="6"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7pPr>
            <a:lvl8pPr marL="3657600" marR="0" lvl="7"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8pPr>
            <a:lvl9pPr marL="4114800" marR="0" lvl="8"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9pPr>
          </a:lstStyle>
          <a:p>
            <a:endParaRPr/>
          </a:p>
        </p:txBody>
      </p:sp>
      <p:sp>
        <p:nvSpPr>
          <p:cNvPr id="1027" name="Google Shape;12;p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75"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28" name="Google Shape;13;p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75"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29" name="Google Shape;14;p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975" b="0" i="0" u="none" strike="noStrike" cap="none">
                <a:solidFill>
                  <a:srgbClr val="888888"/>
                </a:solidFill>
                <a:latin typeface="Arial"/>
                <a:ea typeface="Arial"/>
                <a:cs typeface="Arial"/>
                <a:sym typeface="Arial"/>
              </a:defRPr>
            </a:lvl1pPr>
            <a:lvl2pPr marL="0" marR="0" lvl="1" indent="0" algn="r" rtl="0">
              <a:spcBef>
                <a:spcPts val="0"/>
              </a:spcBef>
              <a:spcAft>
                <a:spcPts val="0"/>
              </a:spcAft>
              <a:buNone/>
              <a:defRPr sz="975" b="0" i="0" u="none" strike="noStrike" cap="none">
                <a:solidFill>
                  <a:srgbClr val="888888"/>
                </a:solidFill>
                <a:latin typeface="Arial"/>
                <a:ea typeface="Arial"/>
                <a:cs typeface="Arial"/>
                <a:sym typeface="Arial"/>
              </a:defRPr>
            </a:lvl2pPr>
            <a:lvl3pPr marL="0" marR="0" lvl="2" indent="0" algn="r" rtl="0">
              <a:spcBef>
                <a:spcPts val="0"/>
              </a:spcBef>
              <a:spcAft>
                <a:spcPts val="0"/>
              </a:spcAft>
              <a:buNone/>
              <a:defRPr sz="975" b="0" i="0" u="none" strike="noStrike" cap="none">
                <a:solidFill>
                  <a:srgbClr val="888888"/>
                </a:solidFill>
                <a:latin typeface="Arial"/>
                <a:ea typeface="Arial"/>
                <a:cs typeface="Arial"/>
                <a:sym typeface="Arial"/>
              </a:defRPr>
            </a:lvl3pPr>
            <a:lvl4pPr marL="0" marR="0" lvl="3" indent="0" algn="r" rtl="0">
              <a:spcBef>
                <a:spcPts val="0"/>
              </a:spcBef>
              <a:spcAft>
                <a:spcPts val="0"/>
              </a:spcAft>
              <a:buNone/>
              <a:defRPr sz="975" b="0" i="0" u="none" strike="noStrike" cap="none">
                <a:solidFill>
                  <a:srgbClr val="888888"/>
                </a:solidFill>
                <a:latin typeface="Arial"/>
                <a:ea typeface="Arial"/>
                <a:cs typeface="Arial"/>
                <a:sym typeface="Arial"/>
              </a:defRPr>
            </a:lvl4pPr>
            <a:lvl5pPr marL="0" marR="0" lvl="4" indent="0" algn="r" rtl="0">
              <a:spcBef>
                <a:spcPts val="0"/>
              </a:spcBef>
              <a:spcAft>
                <a:spcPts val="0"/>
              </a:spcAft>
              <a:buNone/>
              <a:defRPr sz="975" b="0" i="0" u="none" strike="noStrike" cap="none">
                <a:solidFill>
                  <a:srgbClr val="888888"/>
                </a:solidFill>
                <a:latin typeface="Arial"/>
                <a:ea typeface="Arial"/>
                <a:cs typeface="Arial"/>
                <a:sym typeface="Arial"/>
              </a:defRPr>
            </a:lvl5pPr>
            <a:lvl6pPr marL="0" marR="0" lvl="5" indent="0" algn="r" rtl="0">
              <a:spcBef>
                <a:spcPts val="0"/>
              </a:spcBef>
              <a:spcAft>
                <a:spcPts val="0"/>
              </a:spcAft>
              <a:buNone/>
              <a:defRPr sz="975" b="0" i="0" u="none" strike="noStrike" cap="none">
                <a:solidFill>
                  <a:srgbClr val="888888"/>
                </a:solidFill>
                <a:latin typeface="Arial"/>
                <a:ea typeface="Arial"/>
                <a:cs typeface="Arial"/>
                <a:sym typeface="Arial"/>
              </a:defRPr>
            </a:lvl6pPr>
            <a:lvl7pPr marL="0" marR="0" lvl="6" indent="0" algn="r" rtl="0">
              <a:spcBef>
                <a:spcPts val="0"/>
              </a:spcBef>
              <a:spcAft>
                <a:spcPts val="0"/>
              </a:spcAft>
              <a:buNone/>
              <a:defRPr sz="975" b="0" i="0" u="none" strike="noStrike" cap="none">
                <a:solidFill>
                  <a:srgbClr val="888888"/>
                </a:solidFill>
                <a:latin typeface="Arial"/>
                <a:ea typeface="Arial"/>
                <a:cs typeface="Arial"/>
                <a:sym typeface="Arial"/>
              </a:defRPr>
            </a:lvl7pPr>
            <a:lvl8pPr marL="0" marR="0" lvl="7" indent="0" algn="r" rtl="0">
              <a:spcBef>
                <a:spcPts val="0"/>
              </a:spcBef>
              <a:spcAft>
                <a:spcPts val="0"/>
              </a:spcAft>
              <a:buNone/>
              <a:defRPr sz="975" b="0" i="0" u="none" strike="noStrike" cap="none">
                <a:solidFill>
                  <a:srgbClr val="888888"/>
                </a:solidFill>
                <a:latin typeface="Arial"/>
                <a:ea typeface="Arial"/>
                <a:cs typeface="Arial"/>
                <a:sym typeface="Arial"/>
              </a:defRPr>
            </a:lvl8pPr>
            <a:lvl9pPr marL="0" marR="0" lvl="8" indent="0" algn="r" rtl="0">
              <a:spcBef>
                <a:spcPts val="0"/>
              </a:spcBef>
              <a:spcAft>
                <a:spcPts val="0"/>
              </a:spcAft>
              <a:buNone/>
              <a:defRPr sz="975"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0" name="Google Shape;92;p1"/>
          <p:cNvSpPr txBox="1">
            <a:spLocks noGrp="1"/>
          </p:cNvSpPr>
          <p:nvPr>
            <p:ph type="title"/>
          </p:nvPr>
        </p:nvSpPr>
        <p:spPr>
          <a:xfrm>
            <a:off x="0" y="8845"/>
            <a:ext cx="9018822" cy="47625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1900"/>
              <a:buFont typeface="Meiryo"/>
              <a:buNone/>
            </a:pPr>
            <a:r>
              <a:rPr lang="ja-JP" sz="1900" dirty="0">
                <a:latin typeface="メイリオ" panose="020B0604030504040204" pitchFamily="50" charset="-128"/>
                <a:ea typeface="メイリオ" panose="020B0604030504040204" pitchFamily="50" charset="-128"/>
                <a:cs typeface="Meiryo"/>
                <a:sym typeface="Meiryo"/>
              </a:rPr>
              <a:t>○○○○事業【○○県○○市</a:t>
            </a:r>
            <a:r>
              <a:rPr lang="ja-JP" altLang="en-US" sz="1900" dirty="0">
                <a:latin typeface="メイリオ" panose="020B0604030504040204" pitchFamily="50" charset="-128"/>
                <a:ea typeface="メイリオ" panose="020B0604030504040204" pitchFamily="50" charset="-128"/>
                <a:cs typeface="Meiryo"/>
                <a:sym typeface="Meiryo"/>
              </a:rPr>
              <a:t>：○○温泉地区</a:t>
            </a:r>
            <a:r>
              <a:rPr lang="ja-JP" sz="1900" dirty="0">
                <a:latin typeface="メイリオ" panose="020B0604030504040204" pitchFamily="50" charset="-128"/>
                <a:ea typeface="メイリオ" panose="020B0604030504040204" pitchFamily="50" charset="-128"/>
                <a:cs typeface="Meiryo"/>
                <a:sym typeface="Meiryo"/>
              </a:rPr>
              <a:t>】 　</a:t>
            </a:r>
            <a:endParaRPr dirty="0">
              <a:latin typeface="メイリオ" panose="020B0604030504040204" pitchFamily="50" charset="-128"/>
              <a:ea typeface="メイリオ" panose="020B0604030504040204" pitchFamily="50" charset="-128"/>
            </a:endParaRPr>
          </a:p>
        </p:txBody>
      </p:sp>
      <p:grpSp>
        <p:nvGrpSpPr>
          <p:cNvPr id="1115" name="Google Shape;99;p1"/>
          <p:cNvGrpSpPr/>
          <p:nvPr/>
        </p:nvGrpSpPr>
        <p:grpSpPr>
          <a:xfrm>
            <a:off x="-3175" y="476672"/>
            <a:ext cx="9910806" cy="110465"/>
            <a:chOff x="-3175" y="476672"/>
            <a:chExt cx="9910806" cy="110465"/>
          </a:xfrm>
        </p:grpSpPr>
        <p:cxnSp>
          <p:nvCxnSpPr>
            <p:cNvPr id="1116" name="Google Shape;100;p1"/>
            <p:cNvCxnSpPr/>
            <p:nvPr/>
          </p:nvCxnSpPr>
          <p:spPr>
            <a:xfrm>
              <a:off x="1631" y="476672"/>
              <a:ext cx="9906000" cy="0"/>
            </a:xfrm>
            <a:prstGeom prst="straightConnector1">
              <a:avLst/>
            </a:prstGeom>
            <a:noFill/>
            <a:ln w="57150" cap="flat" cmpd="sng">
              <a:solidFill>
                <a:srgbClr val="FFCCFF"/>
              </a:solidFill>
              <a:prstDash val="solid"/>
              <a:miter lim="800000"/>
              <a:headEnd type="none" w="sm" len="sm"/>
              <a:tailEnd type="none" w="sm" len="sm"/>
            </a:ln>
          </p:spPr>
        </p:cxnSp>
        <p:cxnSp>
          <p:nvCxnSpPr>
            <p:cNvPr id="1117" name="Google Shape;101;p1"/>
            <p:cNvCxnSpPr/>
            <p:nvPr/>
          </p:nvCxnSpPr>
          <p:spPr>
            <a:xfrm>
              <a:off x="-3175" y="535980"/>
              <a:ext cx="9906000" cy="0"/>
            </a:xfrm>
            <a:prstGeom prst="straightConnector1">
              <a:avLst/>
            </a:prstGeom>
            <a:noFill/>
            <a:ln w="63500" cap="flat" cmpd="sng">
              <a:solidFill>
                <a:srgbClr val="FF99CC"/>
              </a:solidFill>
              <a:prstDash val="solid"/>
              <a:miter lim="800000"/>
              <a:headEnd type="none" w="sm" len="sm"/>
              <a:tailEnd type="none" w="sm" len="sm"/>
            </a:ln>
          </p:spPr>
        </p:cxnSp>
        <p:cxnSp>
          <p:nvCxnSpPr>
            <p:cNvPr id="1118" name="Google Shape;102;p1"/>
            <p:cNvCxnSpPr/>
            <p:nvPr/>
          </p:nvCxnSpPr>
          <p:spPr>
            <a:xfrm>
              <a:off x="1631" y="587137"/>
              <a:ext cx="9906000" cy="0"/>
            </a:xfrm>
            <a:prstGeom prst="straightConnector1">
              <a:avLst/>
            </a:prstGeom>
            <a:noFill/>
            <a:ln w="60325" cap="flat" cmpd="sng">
              <a:solidFill>
                <a:srgbClr val="FF0000"/>
              </a:solidFill>
              <a:prstDash val="solid"/>
              <a:miter lim="800000"/>
              <a:headEnd type="none" w="sm" len="sm"/>
              <a:tailEnd type="none" w="sm" len="sm"/>
            </a:ln>
          </p:spPr>
        </p:cxnSp>
      </p:grpSp>
      <p:sp>
        <p:nvSpPr>
          <p:cNvPr id="1119" name="Google Shape;103;p1"/>
          <p:cNvSpPr txBox="1"/>
          <p:nvPr/>
        </p:nvSpPr>
        <p:spPr>
          <a:xfrm>
            <a:off x="8385062" y="0"/>
            <a:ext cx="1536490" cy="276999"/>
          </a:xfrm>
          <a:prstGeom prst="rect">
            <a:avLst/>
          </a:prstGeom>
          <a:noFill/>
          <a:ln>
            <a:noFill/>
          </a:ln>
        </p:spPr>
        <p:txBody>
          <a:bodyPr spcFirstLastPara="1" wrap="square" lIns="91425" tIns="45700" rIns="91425" bIns="45700" anchor="ctr" anchorCtr="0">
            <a:spAutoFit/>
          </a:bodyPr>
          <a:lstStyle/>
          <a:p>
            <a:pPr marL="0" marR="0" lvl="0" indent="0" algn="r" rtl="0">
              <a:spcBef>
                <a:spcPts val="0"/>
              </a:spcBef>
              <a:spcAft>
                <a:spcPts val="0"/>
              </a:spcAft>
              <a:buNone/>
            </a:pPr>
            <a:r>
              <a:rPr lang="ja-JP" sz="1200" dirty="0">
                <a:solidFill>
                  <a:schemeClr val="dk1"/>
                </a:solidFill>
                <a:latin typeface="メイリオ" panose="020B0604030504040204" pitchFamily="50" charset="-128"/>
                <a:ea typeface="メイリオ" panose="020B0604030504040204" pitchFamily="50" charset="-128"/>
                <a:cs typeface="Meiryo"/>
                <a:sym typeface="Meiryo"/>
              </a:rPr>
              <a:t>【様式</a:t>
            </a:r>
            <a:r>
              <a:rPr lang="ja-JP" altLang="en-US" sz="1200" dirty="0">
                <a:solidFill>
                  <a:schemeClr val="dk1"/>
                </a:solidFill>
                <a:latin typeface="メイリオ" panose="020B0604030504040204" pitchFamily="50" charset="-128"/>
                <a:ea typeface="メイリオ" panose="020B0604030504040204" pitchFamily="50" charset="-128"/>
                <a:cs typeface="Meiryo"/>
                <a:sym typeface="Meiryo"/>
              </a:rPr>
              <a:t>６</a:t>
            </a:r>
            <a:r>
              <a:rPr lang="ja-JP" sz="1200" dirty="0">
                <a:solidFill>
                  <a:schemeClr val="dk1"/>
                </a:solidFill>
                <a:latin typeface="メイリオ" panose="020B0604030504040204" pitchFamily="50" charset="-128"/>
                <a:ea typeface="メイリオ" panose="020B0604030504040204" pitchFamily="50" charset="-128"/>
                <a:cs typeface="Meiryo"/>
                <a:sym typeface="Meiryo"/>
              </a:rPr>
              <a:t>】</a:t>
            </a:r>
            <a:endParaRPr dirty="0">
              <a:latin typeface="メイリオ" panose="020B0604030504040204" pitchFamily="50" charset="-128"/>
              <a:ea typeface="メイリオ" panose="020B0604030504040204" pitchFamily="50" charset="-128"/>
            </a:endParaRPr>
          </a:p>
        </p:txBody>
      </p:sp>
      <p:sp>
        <p:nvSpPr>
          <p:cNvPr id="19" name="Google Shape;89;p1"/>
          <p:cNvSpPr/>
          <p:nvPr/>
        </p:nvSpPr>
        <p:spPr>
          <a:xfrm>
            <a:off x="47426" y="649075"/>
            <a:ext cx="9830864" cy="262251"/>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事業</a:t>
            </a:r>
            <a:r>
              <a:rPr lang="ja-JP" altLang="en-US" b="1" dirty="0" smtClean="0">
                <a:solidFill>
                  <a:schemeClr val="dk1"/>
                </a:solidFill>
                <a:latin typeface="メイリオ" panose="020B0604030504040204" pitchFamily="50" charset="-128"/>
                <a:ea typeface="メイリオ" panose="020B0604030504040204" pitchFamily="50" charset="-128"/>
                <a:cs typeface="Meiryo"/>
                <a:sym typeface="Meiryo"/>
              </a:rPr>
              <a:t>ロードマップ</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3" name="テキスト ボックス 2"/>
          <p:cNvSpPr txBox="1"/>
          <p:nvPr/>
        </p:nvSpPr>
        <p:spPr>
          <a:xfrm>
            <a:off x="2524340" y="978098"/>
            <a:ext cx="1482436" cy="307777"/>
          </a:xfrm>
          <a:prstGeom prst="rect">
            <a:avLst/>
          </a:prstGeom>
          <a:noFill/>
        </p:spPr>
        <p:txBody>
          <a:bodyPr wrap="square" rtlCol="0">
            <a:spAutoFit/>
          </a:bodyPr>
          <a:lstStyle/>
          <a:p>
            <a:pPr algn="ctr"/>
            <a:r>
              <a:rPr kumimoji="1" lang="en-US" altLang="ja-JP" dirty="0">
                <a:latin typeface="Meiryo UI" panose="020B0604030504040204" pitchFamily="50" charset="-128"/>
                <a:ea typeface="Meiryo UI" panose="020B0604030504040204" pitchFamily="50" charset="-128"/>
              </a:rPr>
              <a:t>2021</a:t>
            </a:r>
            <a:r>
              <a:rPr kumimoji="1" lang="ja-JP" altLang="en-US" dirty="0">
                <a:latin typeface="Meiryo UI" panose="020B0604030504040204" pitchFamily="50" charset="-128"/>
                <a:ea typeface="Meiryo UI" panose="020B0604030504040204" pitchFamily="50" charset="-128"/>
              </a:rPr>
              <a:t>年</a:t>
            </a:r>
          </a:p>
        </p:txBody>
      </p:sp>
      <p:sp>
        <p:nvSpPr>
          <p:cNvPr id="21" name="テキスト ボックス 20"/>
          <p:cNvSpPr txBox="1"/>
          <p:nvPr/>
        </p:nvSpPr>
        <p:spPr>
          <a:xfrm>
            <a:off x="6688452" y="978098"/>
            <a:ext cx="1482436" cy="307777"/>
          </a:xfrm>
          <a:prstGeom prst="rect">
            <a:avLst/>
          </a:prstGeom>
          <a:noFill/>
        </p:spPr>
        <p:txBody>
          <a:bodyPr wrap="square" rtlCol="0">
            <a:spAutoFit/>
          </a:bodyPr>
          <a:lstStyle/>
          <a:p>
            <a:pPr algn="ctr"/>
            <a:r>
              <a:rPr kumimoji="1" lang="en-US" altLang="ja-JP" dirty="0">
                <a:latin typeface="Meiryo UI" panose="020B0604030504040204" pitchFamily="50" charset="-128"/>
                <a:ea typeface="Meiryo UI" panose="020B0604030504040204" pitchFamily="50" charset="-128"/>
              </a:rPr>
              <a:t>2024</a:t>
            </a:r>
            <a:r>
              <a:rPr kumimoji="1" lang="ja-JP" altLang="en-US" dirty="0">
                <a:latin typeface="Meiryo UI" panose="020B0604030504040204" pitchFamily="50" charset="-128"/>
                <a:ea typeface="Meiryo UI" panose="020B0604030504040204" pitchFamily="50" charset="-128"/>
              </a:rPr>
              <a:t>年</a:t>
            </a:r>
          </a:p>
        </p:txBody>
      </p:sp>
      <p:sp>
        <p:nvSpPr>
          <p:cNvPr id="22" name="テキスト ボックス 21"/>
          <p:cNvSpPr txBox="1"/>
          <p:nvPr/>
        </p:nvSpPr>
        <p:spPr>
          <a:xfrm>
            <a:off x="5347614" y="986253"/>
            <a:ext cx="1482436" cy="307777"/>
          </a:xfrm>
          <a:prstGeom prst="rect">
            <a:avLst/>
          </a:prstGeom>
          <a:noFill/>
        </p:spPr>
        <p:txBody>
          <a:bodyPr wrap="square" rtlCol="0">
            <a:spAutoFit/>
          </a:bodyPr>
          <a:lstStyle/>
          <a:p>
            <a:pPr algn="ctr"/>
            <a:r>
              <a:rPr kumimoji="1" lang="en-US" altLang="ja-JP" dirty="0">
                <a:latin typeface="Meiryo UI" panose="020B0604030504040204" pitchFamily="50" charset="-128"/>
                <a:ea typeface="Meiryo UI" panose="020B0604030504040204" pitchFamily="50" charset="-128"/>
              </a:rPr>
              <a:t>2023</a:t>
            </a:r>
            <a:r>
              <a:rPr kumimoji="1" lang="ja-JP" altLang="en-US" dirty="0">
                <a:latin typeface="Meiryo UI" panose="020B0604030504040204" pitchFamily="50" charset="-128"/>
                <a:ea typeface="Meiryo UI" panose="020B0604030504040204" pitchFamily="50" charset="-128"/>
              </a:rPr>
              <a:t>年</a:t>
            </a:r>
          </a:p>
        </p:txBody>
      </p:sp>
      <p:sp>
        <p:nvSpPr>
          <p:cNvPr id="23" name="テキスト ボックス 22"/>
          <p:cNvSpPr txBox="1"/>
          <p:nvPr/>
        </p:nvSpPr>
        <p:spPr>
          <a:xfrm>
            <a:off x="3865178" y="982176"/>
            <a:ext cx="1482436" cy="307777"/>
          </a:xfrm>
          <a:prstGeom prst="rect">
            <a:avLst/>
          </a:prstGeom>
          <a:noFill/>
        </p:spPr>
        <p:txBody>
          <a:bodyPr wrap="square" rtlCol="0">
            <a:spAutoFit/>
          </a:bodyPr>
          <a:lstStyle/>
          <a:p>
            <a:pPr algn="ctr"/>
            <a:r>
              <a:rPr kumimoji="1" lang="en-US" altLang="ja-JP" dirty="0">
                <a:latin typeface="Meiryo UI" panose="020B0604030504040204" pitchFamily="50" charset="-128"/>
                <a:ea typeface="Meiryo UI" panose="020B0604030504040204" pitchFamily="50" charset="-128"/>
              </a:rPr>
              <a:t>2022</a:t>
            </a:r>
            <a:r>
              <a:rPr kumimoji="1" lang="ja-JP" altLang="en-US" dirty="0">
                <a:latin typeface="Meiryo UI" panose="020B0604030504040204" pitchFamily="50" charset="-128"/>
                <a:ea typeface="Meiryo UI" panose="020B0604030504040204" pitchFamily="50" charset="-128"/>
              </a:rPr>
              <a:t>年</a:t>
            </a:r>
          </a:p>
        </p:txBody>
      </p:sp>
      <p:sp>
        <p:nvSpPr>
          <p:cNvPr id="24" name="テキスト ボックス 23"/>
          <p:cNvSpPr txBox="1"/>
          <p:nvPr/>
        </p:nvSpPr>
        <p:spPr>
          <a:xfrm>
            <a:off x="8170888" y="986253"/>
            <a:ext cx="1482436" cy="307777"/>
          </a:xfrm>
          <a:prstGeom prst="rect">
            <a:avLst/>
          </a:prstGeom>
          <a:noFill/>
        </p:spPr>
        <p:txBody>
          <a:bodyPr wrap="square" rtlCol="0">
            <a:spAutoFit/>
          </a:bodyPr>
          <a:lstStyle/>
          <a:p>
            <a:pPr algn="ctr"/>
            <a:r>
              <a:rPr kumimoji="1" lang="en-US" altLang="ja-JP" dirty="0">
                <a:latin typeface="Meiryo UI" panose="020B0604030504040204" pitchFamily="50" charset="-128"/>
                <a:ea typeface="Meiryo UI" panose="020B0604030504040204" pitchFamily="50" charset="-128"/>
              </a:rPr>
              <a:t>2025</a:t>
            </a:r>
            <a:r>
              <a:rPr kumimoji="1" lang="ja-JP" altLang="en-US" dirty="0">
                <a:latin typeface="Meiryo UI" panose="020B0604030504040204" pitchFamily="50" charset="-128"/>
                <a:ea typeface="Meiryo UI" panose="020B0604030504040204" pitchFamily="50" charset="-128"/>
              </a:rPr>
              <a:t>年</a:t>
            </a:r>
          </a:p>
        </p:txBody>
      </p:sp>
      <p:cxnSp>
        <p:nvCxnSpPr>
          <p:cNvPr id="5" name="直線コネクタ 4"/>
          <p:cNvCxnSpPr/>
          <p:nvPr/>
        </p:nvCxnSpPr>
        <p:spPr>
          <a:xfrm flipV="1">
            <a:off x="3948065" y="986253"/>
            <a:ext cx="0" cy="4461170"/>
          </a:xfrm>
          <a:prstGeom prst="line">
            <a:avLst/>
          </a:prstGeom>
          <a:ln w="1905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flipV="1">
            <a:off x="5347614" y="986253"/>
            <a:ext cx="0" cy="4461170"/>
          </a:xfrm>
          <a:prstGeom prst="line">
            <a:avLst/>
          </a:prstGeom>
          <a:ln w="1905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flipV="1">
            <a:off x="6815715" y="986253"/>
            <a:ext cx="0" cy="4461170"/>
          </a:xfrm>
          <a:prstGeom prst="line">
            <a:avLst/>
          </a:prstGeom>
          <a:ln w="1905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flipV="1">
            <a:off x="8184262" y="986253"/>
            <a:ext cx="0" cy="4461170"/>
          </a:xfrm>
          <a:prstGeom prst="line">
            <a:avLst/>
          </a:prstGeom>
          <a:ln w="1905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44" name="Google Shape;98;p1"/>
          <p:cNvSpPr txBox="1"/>
          <p:nvPr/>
        </p:nvSpPr>
        <p:spPr>
          <a:xfrm>
            <a:off x="47426" y="5630493"/>
            <a:ext cx="9830864" cy="1158234"/>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en-US" altLang="ja-JP" sz="1200" dirty="0" smtClean="0">
                <a:solidFill>
                  <a:srgbClr val="3333FF"/>
                </a:solidFill>
                <a:latin typeface="メイリオ" panose="020B0604030504040204" pitchFamily="50" charset="-128"/>
                <a:ea typeface="メイリオ" panose="020B0604030504040204" pitchFamily="50" charset="-128"/>
                <a:cs typeface="Meiryo"/>
                <a:sym typeface="Meiryo"/>
              </a:rPr>
              <a:t>※</a:t>
            </a:r>
            <a:r>
              <a:rPr lang="ja-JP" altLang="en-US" sz="1200" dirty="0">
                <a:solidFill>
                  <a:srgbClr val="3333FF"/>
                </a:solidFill>
                <a:latin typeface="メイリオ" panose="020B0604030504040204" pitchFamily="50" charset="-128"/>
                <a:ea typeface="メイリオ" panose="020B0604030504040204" pitchFamily="50" charset="-128"/>
                <a:cs typeface="Meiryo"/>
                <a:sym typeface="Meiryo"/>
              </a:rPr>
              <a:t>本実証事業</a:t>
            </a:r>
            <a:r>
              <a:rPr lang="ja-JP" altLang="en-US" sz="1200" dirty="0" smtClean="0">
                <a:solidFill>
                  <a:srgbClr val="3333FF"/>
                </a:solidFill>
                <a:latin typeface="メイリオ" panose="020B0604030504040204" pitchFamily="50" charset="-128"/>
                <a:ea typeface="メイリオ" panose="020B0604030504040204" pitchFamily="50" charset="-128"/>
                <a:cs typeface="Meiryo"/>
                <a:sym typeface="Meiryo"/>
              </a:rPr>
              <a:t>で取り組む内容を具体的に</a:t>
            </a:r>
            <a:r>
              <a:rPr lang="ja-JP" altLang="en-US" sz="1200" dirty="0" smtClean="0">
                <a:solidFill>
                  <a:srgbClr val="3333FF"/>
                </a:solidFill>
                <a:latin typeface="メイリオ" panose="020B0604030504040204" pitchFamily="50" charset="-128"/>
                <a:ea typeface="メイリオ" panose="020B0604030504040204" pitchFamily="50" charset="-128"/>
                <a:cs typeface="Meiryo"/>
                <a:sym typeface="Meiryo"/>
              </a:rPr>
              <a:t>記載</a:t>
            </a:r>
            <a:r>
              <a:rPr lang="ja-JP" altLang="en-US" sz="1200" dirty="0">
                <a:solidFill>
                  <a:srgbClr val="3333FF"/>
                </a:solidFill>
                <a:latin typeface="メイリオ" panose="020B0604030504040204" pitchFamily="50" charset="-128"/>
                <a:ea typeface="メイリオ" panose="020B0604030504040204" pitchFamily="50" charset="-128"/>
                <a:cs typeface="Meiryo"/>
                <a:sym typeface="Meiryo"/>
              </a:rPr>
              <a:t>してください。</a:t>
            </a:r>
            <a:endParaRPr sz="1200" dirty="0">
              <a:solidFill>
                <a:srgbClr val="3333FF"/>
              </a:solidFill>
              <a:latin typeface="メイリオ" panose="020B0604030504040204" pitchFamily="50" charset="-128"/>
              <a:ea typeface="メイリオ" panose="020B0604030504040204" pitchFamily="50" charset="-128"/>
              <a:cs typeface="Meiryo"/>
              <a:sym typeface="Meiryo"/>
            </a:endParaRPr>
          </a:p>
        </p:txBody>
      </p:sp>
      <p:sp>
        <p:nvSpPr>
          <p:cNvPr id="2" name="テキスト ボックス 1"/>
          <p:cNvSpPr txBox="1"/>
          <p:nvPr/>
        </p:nvSpPr>
        <p:spPr>
          <a:xfrm>
            <a:off x="4255043" y="653393"/>
            <a:ext cx="5708468" cy="292388"/>
          </a:xfrm>
          <a:prstGeom prst="rect">
            <a:avLst/>
          </a:prstGeom>
          <a:noFill/>
        </p:spPr>
        <p:txBody>
          <a:bodyPr wrap="square" rtlCol="0">
            <a:spAutoFit/>
          </a:bodyPr>
          <a:lstStyle/>
          <a:p>
            <a:pPr algn="r"/>
            <a:r>
              <a:rPr kumimoji="1" lang="en-US" altLang="ja-JP" sz="1300" dirty="0" smtClean="0">
                <a:latin typeface="Meiryo UI" panose="020B0604030504040204" pitchFamily="50" charset="-128"/>
                <a:ea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rPr>
              <a:t>事業内容や地域の状況に応じて取組内容は柔軟に記載してください。</a:t>
            </a:r>
            <a:endParaRPr kumimoji="1" lang="ja-JP" altLang="en-US" sz="1300" dirty="0">
              <a:latin typeface="Meiryo UI" panose="020B0604030504040204" pitchFamily="50" charset="-128"/>
              <a:ea typeface="Meiryo UI" panose="020B0604030504040204" pitchFamily="50" charset="-128"/>
            </a:endParaRPr>
          </a:p>
        </p:txBody>
      </p:sp>
      <p:sp>
        <p:nvSpPr>
          <p:cNvPr id="45" name="正方形/長方形 44"/>
          <p:cNvSpPr/>
          <p:nvPr/>
        </p:nvSpPr>
        <p:spPr>
          <a:xfrm>
            <a:off x="47425" y="1481440"/>
            <a:ext cx="2391555" cy="803564"/>
          </a:xfrm>
          <a:prstGeom prst="rect">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取組内容</a:t>
            </a:r>
          </a:p>
        </p:txBody>
      </p:sp>
      <p:sp>
        <p:nvSpPr>
          <p:cNvPr id="46" name="テキスト ボックス 45"/>
          <p:cNvSpPr txBox="1"/>
          <p:nvPr/>
        </p:nvSpPr>
        <p:spPr>
          <a:xfrm>
            <a:off x="999126" y="2394476"/>
            <a:ext cx="450851" cy="1569660"/>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endParaRPr kumimoji="1" lang="ja-JP" altLang="en-US" sz="1600" dirty="0">
              <a:latin typeface="Meiryo UI" panose="020B0604030504040204" pitchFamily="50" charset="-128"/>
              <a:ea typeface="Meiryo UI" panose="020B0604030504040204"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0" name="Google Shape;92;p1"/>
          <p:cNvSpPr txBox="1">
            <a:spLocks noGrp="1"/>
          </p:cNvSpPr>
          <p:nvPr>
            <p:ph type="title"/>
          </p:nvPr>
        </p:nvSpPr>
        <p:spPr>
          <a:xfrm>
            <a:off x="0" y="8845"/>
            <a:ext cx="9018822" cy="47625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1900"/>
              <a:buFont typeface="Meiryo"/>
              <a:buNone/>
            </a:pPr>
            <a:r>
              <a:rPr lang="en-US" altLang="ja-JP" sz="1900" dirty="0" smtClean="0">
                <a:latin typeface="メイリオ" panose="020B0604030504040204" pitchFamily="50" charset="-128"/>
                <a:ea typeface="メイリオ" panose="020B0604030504040204" pitchFamily="50" charset="-128"/>
                <a:cs typeface="Meiryo"/>
                <a:sym typeface="Meiryo"/>
              </a:rPr>
              <a:t>【</a:t>
            </a:r>
            <a:r>
              <a:rPr lang="ja-JP" altLang="en-US" sz="1900" dirty="0" smtClean="0">
                <a:latin typeface="メイリオ" panose="020B0604030504040204" pitchFamily="50" charset="-128"/>
                <a:ea typeface="メイリオ" panose="020B0604030504040204" pitchFamily="50" charset="-128"/>
                <a:cs typeface="Meiryo"/>
                <a:sym typeface="Meiryo"/>
              </a:rPr>
              <a:t>記載例</a:t>
            </a:r>
            <a:r>
              <a:rPr lang="en-US" altLang="ja-JP" sz="1900" dirty="0" smtClean="0">
                <a:latin typeface="メイリオ" panose="020B0604030504040204" pitchFamily="50" charset="-128"/>
                <a:ea typeface="メイリオ" panose="020B0604030504040204" pitchFamily="50" charset="-128"/>
                <a:cs typeface="Meiryo"/>
                <a:sym typeface="Meiryo"/>
              </a:rPr>
              <a:t>】</a:t>
            </a:r>
            <a:r>
              <a:rPr lang="ja-JP" altLang="en-US" sz="1900" dirty="0" smtClean="0">
                <a:latin typeface="メイリオ" panose="020B0604030504040204" pitchFamily="50" charset="-128"/>
                <a:ea typeface="メイリオ" panose="020B0604030504040204" pitchFamily="50" charset="-128"/>
                <a:cs typeface="Meiryo"/>
                <a:sym typeface="Meiryo"/>
              </a:rPr>
              <a:t>　</a:t>
            </a:r>
            <a:r>
              <a:rPr lang="ja-JP" sz="1900" dirty="0" smtClean="0">
                <a:latin typeface="メイリオ" panose="020B0604030504040204" pitchFamily="50" charset="-128"/>
                <a:ea typeface="メイリオ" panose="020B0604030504040204" pitchFamily="50" charset="-128"/>
                <a:cs typeface="Meiryo"/>
                <a:sym typeface="Meiryo"/>
              </a:rPr>
              <a:t>○</a:t>
            </a:r>
            <a:r>
              <a:rPr lang="ja-JP" sz="1900" dirty="0">
                <a:latin typeface="メイリオ" panose="020B0604030504040204" pitchFamily="50" charset="-128"/>
                <a:ea typeface="メイリオ" panose="020B0604030504040204" pitchFamily="50" charset="-128"/>
                <a:cs typeface="Meiryo"/>
                <a:sym typeface="Meiryo"/>
              </a:rPr>
              <a:t>○○○事業【○○県○○市</a:t>
            </a:r>
            <a:r>
              <a:rPr lang="ja-JP" altLang="en-US" sz="1900" dirty="0">
                <a:latin typeface="メイリオ" panose="020B0604030504040204" pitchFamily="50" charset="-128"/>
                <a:ea typeface="メイリオ" panose="020B0604030504040204" pitchFamily="50" charset="-128"/>
                <a:cs typeface="Meiryo"/>
                <a:sym typeface="Meiryo"/>
              </a:rPr>
              <a:t>：○○温泉地区</a:t>
            </a:r>
            <a:r>
              <a:rPr lang="ja-JP" sz="1900" dirty="0">
                <a:latin typeface="メイリオ" panose="020B0604030504040204" pitchFamily="50" charset="-128"/>
                <a:ea typeface="メイリオ" panose="020B0604030504040204" pitchFamily="50" charset="-128"/>
                <a:cs typeface="Meiryo"/>
                <a:sym typeface="Meiryo"/>
              </a:rPr>
              <a:t>】 　</a:t>
            </a:r>
            <a:endParaRPr dirty="0">
              <a:latin typeface="メイリオ" panose="020B0604030504040204" pitchFamily="50" charset="-128"/>
              <a:ea typeface="メイリオ" panose="020B0604030504040204" pitchFamily="50" charset="-128"/>
            </a:endParaRPr>
          </a:p>
        </p:txBody>
      </p:sp>
      <p:grpSp>
        <p:nvGrpSpPr>
          <p:cNvPr id="1115" name="Google Shape;99;p1"/>
          <p:cNvGrpSpPr/>
          <p:nvPr/>
        </p:nvGrpSpPr>
        <p:grpSpPr>
          <a:xfrm>
            <a:off x="-3175" y="476672"/>
            <a:ext cx="9910806" cy="110465"/>
            <a:chOff x="-3175" y="476672"/>
            <a:chExt cx="9910806" cy="110465"/>
          </a:xfrm>
        </p:grpSpPr>
        <p:cxnSp>
          <p:nvCxnSpPr>
            <p:cNvPr id="1116" name="Google Shape;100;p1"/>
            <p:cNvCxnSpPr/>
            <p:nvPr/>
          </p:nvCxnSpPr>
          <p:spPr>
            <a:xfrm>
              <a:off x="1631" y="476672"/>
              <a:ext cx="9906000" cy="0"/>
            </a:xfrm>
            <a:prstGeom prst="straightConnector1">
              <a:avLst/>
            </a:prstGeom>
            <a:noFill/>
            <a:ln w="57150" cap="flat" cmpd="sng">
              <a:solidFill>
                <a:srgbClr val="FFCCFF"/>
              </a:solidFill>
              <a:prstDash val="solid"/>
              <a:miter lim="800000"/>
              <a:headEnd type="none" w="sm" len="sm"/>
              <a:tailEnd type="none" w="sm" len="sm"/>
            </a:ln>
          </p:spPr>
        </p:cxnSp>
        <p:cxnSp>
          <p:nvCxnSpPr>
            <p:cNvPr id="1117" name="Google Shape;101;p1"/>
            <p:cNvCxnSpPr/>
            <p:nvPr/>
          </p:nvCxnSpPr>
          <p:spPr>
            <a:xfrm>
              <a:off x="-3175" y="535980"/>
              <a:ext cx="9906000" cy="0"/>
            </a:xfrm>
            <a:prstGeom prst="straightConnector1">
              <a:avLst/>
            </a:prstGeom>
            <a:noFill/>
            <a:ln w="63500" cap="flat" cmpd="sng">
              <a:solidFill>
                <a:srgbClr val="FF99CC"/>
              </a:solidFill>
              <a:prstDash val="solid"/>
              <a:miter lim="800000"/>
              <a:headEnd type="none" w="sm" len="sm"/>
              <a:tailEnd type="none" w="sm" len="sm"/>
            </a:ln>
          </p:spPr>
        </p:cxnSp>
        <p:cxnSp>
          <p:nvCxnSpPr>
            <p:cNvPr id="1118" name="Google Shape;102;p1"/>
            <p:cNvCxnSpPr/>
            <p:nvPr/>
          </p:nvCxnSpPr>
          <p:spPr>
            <a:xfrm>
              <a:off x="1631" y="587137"/>
              <a:ext cx="9906000" cy="0"/>
            </a:xfrm>
            <a:prstGeom prst="straightConnector1">
              <a:avLst/>
            </a:prstGeom>
            <a:noFill/>
            <a:ln w="60325" cap="flat" cmpd="sng">
              <a:solidFill>
                <a:srgbClr val="FF0000"/>
              </a:solidFill>
              <a:prstDash val="solid"/>
              <a:miter lim="800000"/>
              <a:headEnd type="none" w="sm" len="sm"/>
              <a:tailEnd type="none" w="sm" len="sm"/>
            </a:ln>
          </p:spPr>
        </p:cxnSp>
      </p:grpSp>
      <p:sp>
        <p:nvSpPr>
          <p:cNvPr id="1119" name="Google Shape;103;p1"/>
          <p:cNvSpPr txBox="1"/>
          <p:nvPr/>
        </p:nvSpPr>
        <p:spPr>
          <a:xfrm>
            <a:off x="8385062" y="0"/>
            <a:ext cx="1536490" cy="276999"/>
          </a:xfrm>
          <a:prstGeom prst="rect">
            <a:avLst/>
          </a:prstGeom>
          <a:noFill/>
          <a:ln>
            <a:noFill/>
          </a:ln>
        </p:spPr>
        <p:txBody>
          <a:bodyPr spcFirstLastPara="1" wrap="square" lIns="91425" tIns="45700" rIns="91425" bIns="45700" anchor="ctr" anchorCtr="0">
            <a:spAutoFit/>
          </a:bodyPr>
          <a:lstStyle/>
          <a:p>
            <a:pPr marL="0" marR="0" lvl="0" indent="0" algn="r" rtl="0">
              <a:spcBef>
                <a:spcPts val="0"/>
              </a:spcBef>
              <a:spcAft>
                <a:spcPts val="0"/>
              </a:spcAft>
              <a:buNone/>
            </a:pPr>
            <a:r>
              <a:rPr lang="ja-JP" sz="1200" dirty="0">
                <a:solidFill>
                  <a:schemeClr val="dk1"/>
                </a:solidFill>
                <a:latin typeface="メイリオ" panose="020B0604030504040204" pitchFamily="50" charset="-128"/>
                <a:ea typeface="メイリオ" panose="020B0604030504040204" pitchFamily="50" charset="-128"/>
                <a:cs typeface="Meiryo"/>
                <a:sym typeface="Meiryo"/>
              </a:rPr>
              <a:t>【様式</a:t>
            </a:r>
            <a:r>
              <a:rPr lang="ja-JP" altLang="en-US" sz="1200" dirty="0">
                <a:solidFill>
                  <a:schemeClr val="dk1"/>
                </a:solidFill>
                <a:latin typeface="メイリオ" panose="020B0604030504040204" pitchFamily="50" charset="-128"/>
                <a:ea typeface="メイリオ" panose="020B0604030504040204" pitchFamily="50" charset="-128"/>
                <a:cs typeface="Meiryo"/>
                <a:sym typeface="Meiryo"/>
              </a:rPr>
              <a:t>６</a:t>
            </a:r>
            <a:r>
              <a:rPr lang="ja-JP" sz="1200" dirty="0">
                <a:solidFill>
                  <a:schemeClr val="dk1"/>
                </a:solidFill>
                <a:latin typeface="メイリオ" panose="020B0604030504040204" pitchFamily="50" charset="-128"/>
                <a:ea typeface="メイリオ" panose="020B0604030504040204" pitchFamily="50" charset="-128"/>
                <a:cs typeface="Meiryo"/>
                <a:sym typeface="Meiryo"/>
              </a:rPr>
              <a:t>】</a:t>
            </a:r>
            <a:endParaRPr dirty="0">
              <a:latin typeface="メイリオ" panose="020B0604030504040204" pitchFamily="50" charset="-128"/>
              <a:ea typeface="メイリオ" panose="020B0604030504040204" pitchFamily="50" charset="-128"/>
            </a:endParaRPr>
          </a:p>
        </p:txBody>
      </p:sp>
      <p:sp>
        <p:nvSpPr>
          <p:cNvPr id="19" name="Google Shape;89;p1"/>
          <p:cNvSpPr/>
          <p:nvPr/>
        </p:nvSpPr>
        <p:spPr>
          <a:xfrm>
            <a:off x="47426" y="649075"/>
            <a:ext cx="9830864" cy="262251"/>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事業</a:t>
            </a:r>
            <a:r>
              <a:rPr lang="ja-JP" altLang="en-US" b="1" dirty="0" smtClean="0">
                <a:solidFill>
                  <a:schemeClr val="dk1"/>
                </a:solidFill>
                <a:latin typeface="メイリオ" panose="020B0604030504040204" pitchFamily="50" charset="-128"/>
                <a:ea typeface="メイリオ" panose="020B0604030504040204" pitchFamily="50" charset="-128"/>
                <a:cs typeface="Meiryo"/>
                <a:sym typeface="Meiryo"/>
              </a:rPr>
              <a:t>ロードマップ</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3" name="テキスト ボックス 2"/>
          <p:cNvSpPr txBox="1"/>
          <p:nvPr/>
        </p:nvSpPr>
        <p:spPr>
          <a:xfrm>
            <a:off x="2524340" y="978098"/>
            <a:ext cx="1482436" cy="307777"/>
          </a:xfrm>
          <a:prstGeom prst="rect">
            <a:avLst/>
          </a:prstGeom>
          <a:noFill/>
        </p:spPr>
        <p:txBody>
          <a:bodyPr wrap="square" rtlCol="0">
            <a:spAutoFit/>
          </a:bodyPr>
          <a:lstStyle/>
          <a:p>
            <a:pPr algn="ctr"/>
            <a:r>
              <a:rPr kumimoji="1" lang="en-US" altLang="ja-JP" dirty="0">
                <a:latin typeface="Meiryo UI" panose="020B0604030504040204" pitchFamily="50" charset="-128"/>
                <a:ea typeface="Meiryo UI" panose="020B0604030504040204" pitchFamily="50" charset="-128"/>
              </a:rPr>
              <a:t>2021</a:t>
            </a:r>
            <a:r>
              <a:rPr kumimoji="1" lang="ja-JP" altLang="en-US" dirty="0">
                <a:latin typeface="Meiryo UI" panose="020B0604030504040204" pitchFamily="50" charset="-128"/>
                <a:ea typeface="Meiryo UI" panose="020B0604030504040204" pitchFamily="50" charset="-128"/>
              </a:rPr>
              <a:t>年</a:t>
            </a:r>
          </a:p>
        </p:txBody>
      </p:sp>
      <p:sp>
        <p:nvSpPr>
          <p:cNvPr id="21" name="テキスト ボックス 20"/>
          <p:cNvSpPr txBox="1"/>
          <p:nvPr/>
        </p:nvSpPr>
        <p:spPr>
          <a:xfrm>
            <a:off x="6688452" y="978098"/>
            <a:ext cx="1482436" cy="307777"/>
          </a:xfrm>
          <a:prstGeom prst="rect">
            <a:avLst/>
          </a:prstGeom>
          <a:noFill/>
        </p:spPr>
        <p:txBody>
          <a:bodyPr wrap="square" rtlCol="0">
            <a:spAutoFit/>
          </a:bodyPr>
          <a:lstStyle/>
          <a:p>
            <a:pPr algn="ctr"/>
            <a:r>
              <a:rPr kumimoji="1" lang="en-US" altLang="ja-JP" dirty="0">
                <a:latin typeface="Meiryo UI" panose="020B0604030504040204" pitchFamily="50" charset="-128"/>
                <a:ea typeface="Meiryo UI" panose="020B0604030504040204" pitchFamily="50" charset="-128"/>
              </a:rPr>
              <a:t>2024</a:t>
            </a:r>
            <a:r>
              <a:rPr kumimoji="1" lang="ja-JP" altLang="en-US" dirty="0">
                <a:latin typeface="Meiryo UI" panose="020B0604030504040204" pitchFamily="50" charset="-128"/>
                <a:ea typeface="Meiryo UI" panose="020B0604030504040204" pitchFamily="50" charset="-128"/>
              </a:rPr>
              <a:t>年</a:t>
            </a:r>
          </a:p>
        </p:txBody>
      </p:sp>
      <p:sp>
        <p:nvSpPr>
          <p:cNvPr id="22" name="テキスト ボックス 21"/>
          <p:cNvSpPr txBox="1"/>
          <p:nvPr/>
        </p:nvSpPr>
        <p:spPr>
          <a:xfrm>
            <a:off x="5347614" y="986253"/>
            <a:ext cx="1482436" cy="307777"/>
          </a:xfrm>
          <a:prstGeom prst="rect">
            <a:avLst/>
          </a:prstGeom>
          <a:noFill/>
        </p:spPr>
        <p:txBody>
          <a:bodyPr wrap="square" rtlCol="0">
            <a:spAutoFit/>
          </a:bodyPr>
          <a:lstStyle/>
          <a:p>
            <a:pPr algn="ctr"/>
            <a:r>
              <a:rPr kumimoji="1" lang="en-US" altLang="ja-JP" dirty="0">
                <a:latin typeface="Meiryo UI" panose="020B0604030504040204" pitchFamily="50" charset="-128"/>
                <a:ea typeface="Meiryo UI" panose="020B0604030504040204" pitchFamily="50" charset="-128"/>
              </a:rPr>
              <a:t>2023</a:t>
            </a:r>
            <a:r>
              <a:rPr kumimoji="1" lang="ja-JP" altLang="en-US" dirty="0">
                <a:latin typeface="Meiryo UI" panose="020B0604030504040204" pitchFamily="50" charset="-128"/>
                <a:ea typeface="Meiryo UI" panose="020B0604030504040204" pitchFamily="50" charset="-128"/>
              </a:rPr>
              <a:t>年</a:t>
            </a:r>
          </a:p>
        </p:txBody>
      </p:sp>
      <p:sp>
        <p:nvSpPr>
          <p:cNvPr id="23" name="テキスト ボックス 22"/>
          <p:cNvSpPr txBox="1"/>
          <p:nvPr/>
        </p:nvSpPr>
        <p:spPr>
          <a:xfrm>
            <a:off x="3865178" y="982176"/>
            <a:ext cx="1482436" cy="307777"/>
          </a:xfrm>
          <a:prstGeom prst="rect">
            <a:avLst/>
          </a:prstGeom>
          <a:noFill/>
        </p:spPr>
        <p:txBody>
          <a:bodyPr wrap="square" rtlCol="0">
            <a:spAutoFit/>
          </a:bodyPr>
          <a:lstStyle/>
          <a:p>
            <a:pPr algn="ctr"/>
            <a:r>
              <a:rPr kumimoji="1" lang="en-US" altLang="ja-JP" dirty="0">
                <a:latin typeface="Meiryo UI" panose="020B0604030504040204" pitchFamily="50" charset="-128"/>
                <a:ea typeface="Meiryo UI" panose="020B0604030504040204" pitchFamily="50" charset="-128"/>
              </a:rPr>
              <a:t>2022</a:t>
            </a:r>
            <a:r>
              <a:rPr kumimoji="1" lang="ja-JP" altLang="en-US" dirty="0">
                <a:latin typeface="Meiryo UI" panose="020B0604030504040204" pitchFamily="50" charset="-128"/>
                <a:ea typeface="Meiryo UI" panose="020B0604030504040204" pitchFamily="50" charset="-128"/>
              </a:rPr>
              <a:t>年</a:t>
            </a:r>
          </a:p>
        </p:txBody>
      </p:sp>
      <p:sp>
        <p:nvSpPr>
          <p:cNvPr id="24" name="テキスト ボックス 23"/>
          <p:cNvSpPr txBox="1"/>
          <p:nvPr/>
        </p:nvSpPr>
        <p:spPr>
          <a:xfrm>
            <a:off x="8170888" y="986253"/>
            <a:ext cx="1482436" cy="307777"/>
          </a:xfrm>
          <a:prstGeom prst="rect">
            <a:avLst/>
          </a:prstGeom>
          <a:noFill/>
        </p:spPr>
        <p:txBody>
          <a:bodyPr wrap="square" rtlCol="0">
            <a:spAutoFit/>
          </a:bodyPr>
          <a:lstStyle/>
          <a:p>
            <a:pPr algn="ctr"/>
            <a:r>
              <a:rPr kumimoji="1" lang="en-US" altLang="ja-JP" dirty="0">
                <a:latin typeface="Meiryo UI" panose="020B0604030504040204" pitchFamily="50" charset="-128"/>
                <a:ea typeface="Meiryo UI" panose="020B0604030504040204" pitchFamily="50" charset="-128"/>
              </a:rPr>
              <a:t>2025</a:t>
            </a:r>
            <a:r>
              <a:rPr kumimoji="1" lang="ja-JP" altLang="en-US" dirty="0">
                <a:latin typeface="Meiryo UI" panose="020B0604030504040204" pitchFamily="50" charset="-128"/>
                <a:ea typeface="Meiryo UI" panose="020B0604030504040204" pitchFamily="50" charset="-128"/>
              </a:rPr>
              <a:t>年</a:t>
            </a:r>
          </a:p>
        </p:txBody>
      </p:sp>
      <p:cxnSp>
        <p:nvCxnSpPr>
          <p:cNvPr id="5" name="直線コネクタ 4"/>
          <p:cNvCxnSpPr/>
          <p:nvPr/>
        </p:nvCxnSpPr>
        <p:spPr>
          <a:xfrm flipV="1">
            <a:off x="3948065" y="986253"/>
            <a:ext cx="0" cy="4461170"/>
          </a:xfrm>
          <a:prstGeom prst="line">
            <a:avLst/>
          </a:prstGeom>
          <a:ln w="1905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flipV="1">
            <a:off x="5347614" y="986253"/>
            <a:ext cx="0" cy="4461170"/>
          </a:xfrm>
          <a:prstGeom prst="line">
            <a:avLst/>
          </a:prstGeom>
          <a:ln w="1905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flipV="1">
            <a:off x="6815715" y="986253"/>
            <a:ext cx="0" cy="4461170"/>
          </a:xfrm>
          <a:prstGeom prst="line">
            <a:avLst/>
          </a:prstGeom>
          <a:ln w="1905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flipV="1">
            <a:off x="8184262" y="986253"/>
            <a:ext cx="0" cy="4461170"/>
          </a:xfrm>
          <a:prstGeom prst="line">
            <a:avLst/>
          </a:prstGeom>
          <a:ln w="1905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32" name="正方形/長方形 31"/>
          <p:cNvSpPr/>
          <p:nvPr/>
        </p:nvSpPr>
        <p:spPr>
          <a:xfrm>
            <a:off x="47426" y="2560735"/>
            <a:ext cx="2391554" cy="803564"/>
          </a:xfrm>
          <a:prstGeom prst="rect">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取組内容</a:t>
            </a:r>
          </a:p>
        </p:txBody>
      </p:sp>
      <p:sp>
        <p:nvSpPr>
          <p:cNvPr id="33" name="正方形/長方形 32"/>
          <p:cNvSpPr/>
          <p:nvPr/>
        </p:nvSpPr>
        <p:spPr>
          <a:xfrm>
            <a:off x="47426" y="3640030"/>
            <a:ext cx="2391554" cy="803564"/>
          </a:xfrm>
          <a:prstGeom prst="rect">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取組内容</a:t>
            </a:r>
          </a:p>
        </p:txBody>
      </p:sp>
      <p:sp>
        <p:nvSpPr>
          <p:cNvPr id="34" name="正方形/長方形 33"/>
          <p:cNvSpPr/>
          <p:nvPr/>
        </p:nvSpPr>
        <p:spPr>
          <a:xfrm>
            <a:off x="47425" y="1481440"/>
            <a:ext cx="2391555" cy="803564"/>
          </a:xfrm>
          <a:prstGeom prst="rect">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取組内容</a:t>
            </a:r>
          </a:p>
        </p:txBody>
      </p:sp>
      <p:sp>
        <p:nvSpPr>
          <p:cNvPr id="35" name="正方形/長方形 34"/>
          <p:cNvSpPr/>
          <p:nvPr/>
        </p:nvSpPr>
        <p:spPr>
          <a:xfrm>
            <a:off x="47426" y="4658841"/>
            <a:ext cx="2391554" cy="495048"/>
          </a:xfrm>
          <a:prstGeom prst="rect">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取組内容</a:t>
            </a:r>
          </a:p>
        </p:txBody>
      </p:sp>
      <p:sp>
        <p:nvSpPr>
          <p:cNvPr id="8" name="ホームベース 7"/>
          <p:cNvSpPr/>
          <p:nvPr/>
        </p:nvSpPr>
        <p:spPr>
          <a:xfrm>
            <a:off x="2701636" y="1477099"/>
            <a:ext cx="4114079" cy="807905"/>
          </a:xfrm>
          <a:prstGeom prst="homePlate">
            <a:avLst/>
          </a:prstGeom>
          <a:solidFill>
            <a:schemeClr val="bg1"/>
          </a:soli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7" name="ホームベース 36"/>
          <p:cNvSpPr/>
          <p:nvPr/>
        </p:nvSpPr>
        <p:spPr>
          <a:xfrm>
            <a:off x="3282209" y="2558564"/>
            <a:ext cx="2051072" cy="807905"/>
          </a:xfrm>
          <a:prstGeom prst="homePlate">
            <a:avLst/>
          </a:prstGeom>
          <a:solidFill>
            <a:schemeClr val="bg1"/>
          </a:soli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ホームベース 37"/>
          <p:cNvSpPr/>
          <p:nvPr/>
        </p:nvSpPr>
        <p:spPr>
          <a:xfrm>
            <a:off x="5443996" y="2571226"/>
            <a:ext cx="4209327" cy="807905"/>
          </a:xfrm>
          <a:prstGeom prst="homePlate">
            <a:avLst/>
          </a:prstGeom>
          <a:solidFill>
            <a:schemeClr val="bg1"/>
          </a:soli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ホームベース 38"/>
          <p:cNvSpPr/>
          <p:nvPr/>
        </p:nvSpPr>
        <p:spPr>
          <a:xfrm>
            <a:off x="2722716" y="3640029"/>
            <a:ext cx="6930607" cy="807905"/>
          </a:xfrm>
          <a:prstGeom prst="homePlate">
            <a:avLst/>
          </a:prstGeom>
          <a:solidFill>
            <a:schemeClr val="bg1"/>
          </a:soli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ホームベース 39"/>
          <p:cNvSpPr/>
          <p:nvPr/>
        </p:nvSpPr>
        <p:spPr>
          <a:xfrm>
            <a:off x="4210822" y="4643665"/>
            <a:ext cx="2590558" cy="510224"/>
          </a:xfrm>
          <a:prstGeom prst="homePlate">
            <a:avLst/>
          </a:prstGeom>
          <a:solidFill>
            <a:schemeClr val="bg1"/>
          </a:soli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ホームベース 40"/>
          <p:cNvSpPr/>
          <p:nvPr/>
        </p:nvSpPr>
        <p:spPr>
          <a:xfrm>
            <a:off x="6942979" y="4643665"/>
            <a:ext cx="2588948" cy="510224"/>
          </a:xfrm>
          <a:prstGeom prst="homePlate">
            <a:avLst/>
          </a:prstGeom>
          <a:solidFill>
            <a:schemeClr val="bg1"/>
          </a:soli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4008051" y="1433632"/>
            <a:ext cx="1294227" cy="3096803"/>
          </a:xfrm>
          <a:prstGeom prst="rect">
            <a:avLst/>
          </a:prstGeom>
          <a:noFill/>
          <a:ln w="317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4" name="上下矢印 3"/>
          <p:cNvSpPr/>
          <p:nvPr/>
        </p:nvSpPr>
        <p:spPr>
          <a:xfrm>
            <a:off x="4210822" y="3228367"/>
            <a:ext cx="623454" cy="537547"/>
          </a:xfrm>
          <a:prstGeom prst="upDownArrow">
            <a:avLst>
              <a:gd name="adj1" fmla="val 50000"/>
              <a:gd name="adj2" fmla="val 32222"/>
            </a:avLst>
          </a:prstGeom>
          <a:solidFill>
            <a:schemeClr val="bg1"/>
          </a:solidFill>
          <a:ln w="158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rPr>
              <a:t>連携</a:t>
            </a:r>
          </a:p>
        </p:txBody>
      </p:sp>
      <p:sp>
        <p:nvSpPr>
          <p:cNvPr id="36" name="上下矢印 35"/>
          <p:cNvSpPr/>
          <p:nvPr/>
        </p:nvSpPr>
        <p:spPr>
          <a:xfrm>
            <a:off x="4187454" y="2134302"/>
            <a:ext cx="623454" cy="537547"/>
          </a:xfrm>
          <a:prstGeom prst="upDownArrow">
            <a:avLst>
              <a:gd name="adj1" fmla="val 50000"/>
              <a:gd name="adj2" fmla="val 32222"/>
            </a:avLst>
          </a:prstGeom>
          <a:solidFill>
            <a:schemeClr val="bg1"/>
          </a:solidFill>
          <a:ln w="158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rPr>
              <a:t>連携</a:t>
            </a:r>
          </a:p>
        </p:txBody>
      </p:sp>
      <p:sp>
        <p:nvSpPr>
          <p:cNvPr id="42" name="ホームベース 41"/>
          <p:cNvSpPr/>
          <p:nvPr/>
        </p:nvSpPr>
        <p:spPr>
          <a:xfrm>
            <a:off x="6942978" y="1477099"/>
            <a:ext cx="2588949" cy="807905"/>
          </a:xfrm>
          <a:prstGeom prst="homePlate">
            <a:avLst/>
          </a:prstGeom>
          <a:solidFill>
            <a:schemeClr val="bg1"/>
          </a:soli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Google Shape;98;p1"/>
          <p:cNvSpPr txBox="1"/>
          <p:nvPr/>
        </p:nvSpPr>
        <p:spPr>
          <a:xfrm>
            <a:off x="47426" y="5630493"/>
            <a:ext cx="9830864" cy="1158234"/>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en-US" altLang="ja-JP" sz="1200" dirty="0" smtClean="0">
                <a:solidFill>
                  <a:srgbClr val="3333FF"/>
                </a:solidFill>
                <a:latin typeface="メイリオ" panose="020B0604030504040204" pitchFamily="50" charset="-128"/>
                <a:ea typeface="メイリオ" panose="020B0604030504040204" pitchFamily="50" charset="-128"/>
                <a:cs typeface="Meiryo"/>
                <a:sym typeface="Meiryo"/>
              </a:rPr>
              <a:t>※</a:t>
            </a:r>
            <a:r>
              <a:rPr lang="ja-JP" altLang="en-US" sz="1200" dirty="0">
                <a:solidFill>
                  <a:srgbClr val="3333FF"/>
                </a:solidFill>
                <a:latin typeface="メイリオ" panose="020B0604030504040204" pitchFamily="50" charset="-128"/>
                <a:ea typeface="メイリオ" panose="020B0604030504040204" pitchFamily="50" charset="-128"/>
                <a:cs typeface="Meiryo"/>
                <a:sym typeface="Meiryo"/>
              </a:rPr>
              <a:t>本実証事業</a:t>
            </a:r>
            <a:r>
              <a:rPr lang="ja-JP" altLang="en-US" sz="1200" dirty="0" smtClean="0">
                <a:solidFill>
                  <a:srgbClr val="3333FF"/>
                </a:solidFill>
                <a:latin typeface="メイリオ" panose="020B0604030504040204" pitchFamily="50" charset="-128"/>
                <a:ea typeface="メイリオ" panose="020B0604030504040204" pitchFamily="50" charset="-128"/>
                <a:cs typeface="Meiryo"/>
                <a:sym typeface="Meiryo"/>
              </a:rPr>
              <a:t>で取り組む内容を具体的に</a:t>
            </a:r>
            <a:r>
              <a:rPr lang="ja-JP" altLang="en-US" sz="1200" dirty="0" smtClean="0">
                <a:solidFill>
                  <a:srgbClr val="3333FF"/>
                </a:solidFill>
                <a:latin typeface="メイリオ" panose="020B0604030504040204" pitchFamily="50" charset="-128"/>
                <a:ea typeface="メイリオ" panose="020B0604030504040204" pitchFamily="50" charset="-128"/>
                <a:cs typeface="Meiryo"/>
                <a:sym typeface="Meiryo"/>
              </a:rPr>
              <a:t>記載</a:t>
            </a:r>
            <a:r>
              <a:rPr lang="ja-JP" altLang="en-US" sz="1200" dirty="0">
                <a:solidFill>
                  <a:srgbClr val="3333FF"/>
                </a:solidFill>
                <a:latin typeface="メイリオ" panose="020B0604030504040204" pitchFamily="50" charset="-128"/>
                <a:ea typeface="メイリオ" panose="020B0604030504040204" pitchFamily="50" charset="-128"/>
                <a:cs typeface="Meiryo"/>
                <a:sym typeface="Meiryo"/>
              </a:rPr>
              <a:t>してください。</a:t>
            </a:r>
            <a:endParaRPr sz="1200" dirty="0">
              <a:solidFill>
                <a:srgbClr val="3333FF"/>
              </a:solidFill>
              <a:latin typeface="メイリオ" panose="020B0604030504040204" pitchFamily="50" charset="-128"/>
              <a:ea typeface="メイリオ" panose="020B0604030504040204" pitchFamily="50" charset="-128"/>
              <a:cs typeface="Meiryo"/>
              <a:sym typeface="Meiryo"/>
            </a:endParaRPr>
          </a:p>
        </p:txBody>
      </p:sp>
      <p:sp>
        <p:nvSpPr>
          <p:cNvPr id="2" name="テキスト ボックス 1"/>
          <p:cNvSpPr txBox="1"/>
          <p:nvPr/>
        </p:nvSpPr>
        <p:spPr>
          <a:xfrm>
            <a:off x="4255043" y="653393"/>
            <a:ext cx="5708468" cy="292388"/>
          </a:xfrm>
          <a:prstGeom prst="rect">
            <a:avLst/>
          </a:prstGeom>
          <a:noFill/>
        </p:spPr>
        <p:txBody>
          <a:bodyPr wrap="square" rtlCol="0">
            <a:spAutoFit/>
          </a:bodyPr>
          <a:lstStyle/>
          <a:p>
            <a:pPr algn="r"/>
            <a:r>
              <a:rPr kumimoji="1" lang="en-US" altLang="ja-JP" sz="1300" dirty="0" smtClean="0">
                <a:latin typeface="Meiryo UI" panose="020B0604030504040204" pitchFamily="50" charset="-128"/>
                <a:ea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rPr>
              <a:t>事業内容や地域の状況に応じて取組内容は柔軟に記載してください。</a:t>
            </a:r>
            <a:endParaRPr kumimoji="1" lang="ja-JP" altLang="en-US" sz="13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04875311"/>
      </p:ext>
    </p:extLst>
  </p:cSld>
  <p:clrMapOvr>
    <a:masterClrMapping/>
  </p:clrMapOvr>
</p:sld>
</file>

<file path=ppt/theme/theme1.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atMod val="130000"/>
              </a:schemeClr>
            </a:gs>
            <a:gs pos="100000">
              <a:schemeClr val="phClr">
                <a:tint val="5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atMod val="130000"/>
              </a:schemeClr>
            </a:gs>
            <a:gs pos="100000">
              <a:schemeClr val="phClr">
                <a:tint val="5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1446</TotalTime>
  <Words>143</Words>
  <Application>Microsoft Office PowerPoint</Application>
  <PresentationFormat>A4 210 x 297 mm</PresentationFormat>
  <Paragraphs>32</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ＭＳ Ｐゴシック</vt:lpstr>
      <vt:lpstr>メイリオ</vt:lpstr>
      <vt:lpstr>メイリオ</vt:lpstr>
      <vt:lpstr>Arial</vt:lpstr>
      <vt:lpstr>Office テーマ</vt:lpstr>
      <vt:lpstr>○○○○事業【○○県○○市：○○温泉地区】 　</vt:lpstr>
      <vt:lpstr>【記載例】　○○○○事業【○○県○○市：○○温泉地区】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○○を活用した○○事業【○○県○○市】</dc:title>
  <dc:creator>行政情報システム室</dc:creator>
  <cp:lastModifiedBy>栗田 有香</cp:lastModifiedBy>
  <cp:revision>70</cp:revision>
  <cp:lastPrinted>2021-05-31T04:55:56Z</cp:lastPrinted>
  <dcterms:created xsi:type="dcterms:W3CDTF">2007-11-06T12:19:33Z</dcterms:created>
  <dcterms:modified xsi:type="dcterms:W3CDTF">2022-07-28T07:55:38Z</dcterms:modified>
</cp:coreProperties>
</file>