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48" r:id="rId1"/>
  </p:sldMasterIdLst>
  <p:notesMasterIdLst>
    <p:notesMasterId r:id="rId4"/>
  </p:notesMasterIdLst>
  <p:sldIdLst>
    <p:sldId id="256" r:id="rId2"/>
    <p:sldId id="257" r:id="rId3"/>
  </p:sldIdLst>
  <p:sldSz cx="9906000" cy="6858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http://customooxmlschemas.google.com/"/>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F0F748-7AA5-4B90-91AD-3F4FFDBD375E}">
  <a:tblStyle styleId="{69F0F748-7AA5-4B90-91AD-3F4FFDBD375E}" styleName="Table_0">
    <a:wholeTbl>
      <a:tcTxStyle b="off" i="off">
        <a:font>
          <a:latin typeface="游ゴシック"/>
          <a:ea typeface="游ゴシック"/>
          <a:cs typeface="游ゴシック"/>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游ゴシック"/>
          <a:ea typeface="游ゴシック"/>
          <a:cs typeface="游ゴシック"/>
        </a:font>
        <a:schemeClr val="lt1"/>
      </a:tcTxStyle>
      <a:tcStyle>
        <a:tcBdr/>
        <a:fill>
          <a:solidFill>
            <a:schemeClr val="accent1"/>
          </a:solidFill>
        </a:fill>
      </a:tcStyle>
    </a:lastCol>
    <a:firstCol>
      <a:tcTxStyle b="on" i="off">
        <a:font>
          <a:latin typeface="游ゴシック"/>
          <a:ea typeface="游ゴシック"/>
          <a:cs typeface="游ゴシック"/>
        </a:font>
        <a:schemeClr val="lt1"/>
      </a:tcTxStyle>
      <a:tcStyle>
        <a:tcBdr/>
        <a:fill>
          <a:solidFill>
            <a:schemeClr val="accent1"/>
          </a:solidFill>
        </a:fill>
      </a:tcStyle>
    </a:firstCol>
    <a:lastRow>
      <a:tcTxStyle b="on" i="off">
        <a:font>
          <a:latin typeface="游ゴシック"/>
          <a:ea typeface="游ゴシック"/>
          <a:cs typeface="游ゴシック"/>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游ゴシック"/>
          <a:ea typeface="游ゴシック"/>
          <a:cs typeface="游ゴシック"/>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00" autoAdjust="0"/>
    <p:restoredTop sz="95110" autoAdjust="0"/>
  </p:normalViewPr>
  <p:slideViewPr>
    <p:cSldViewPr snapToGrid="0">
      <p:cViewPr varScale="1">
        <p:scale>
          <a:sx n="73" d="100"/>
          <a:sy n="73" d="100"/>
        </p:scale>
        <p:origin x="1248"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100" name="Google Shape;3;n"/>
          <p:cNvSpPr txBox="1">
            <a:spLocks noGrp="1"/>
          </p:cNvSpPr>
          <p:nvPr>
            <p:ph type="hdr" idx="2"/>
          </p:nvPr>
        </p:nvSpPr>
        <p:spPr>
          <a:xfrm>
            <a:off x="2" y="2"/>
            <a:ext cx="2919413" cy="493713"/>
          </a:xfrm>
          <a:prstGeom prst="rect">
            <a:avLst/>
          </a:prstGeom>
          <a:noFill/>
          <a:ln>
            <a:noFill/>
          </a:ln>
        </p:spPr>
        <p:txBody>
          <a:bodyPr spcFirstLastPara="1" wrap="square" lIns="91400" tIns="45700" rIns="91400"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1" name="Google Shape;4;n"/>
          <p:cNvSpPr txBox="1">
            <a:spLocks noGrp="1"/>
          </p:cNvSpPr>
          <p:nvPr>
            <p:ph type="dt" idx="10"/>
          </p:nvPr>
        </p:nvSpPr>
        <p:spPr>
          <a:xfrm>
            <a:off x="3814763" y="2"/>
            <a:ext cx="2919412" cy="493713"/>
          </a:xfrm>
          <a:prstGeom prst="rect">
            <a:avLst/>
          </a:prstGeom>
          <a:noFill/>
          <a:ln>
            <a:noFill/>
          </a:ln>
        </p:spPr>
        <p:txBody>
          <a:bodyPr spcFirstLastPara="1" wrap="square" lIns="91400" tIns="45700" rIns="91400"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2"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3" name="Google Shape;6;n"/>
          <p:cNvSpPr txBox="1">
            <a:spLocks noGrp="1"/>
          </p:cNvSpPr>
          <p:nvPr>
            <p:ph type="body" idx="1"/>
          </p:nvPr>
        </p:nvSpPr>
        <p:spPr>
          <a:xfrm>
            <a:off x="673102" y="4686300"/>
            <a:ext cx="5389563" cy="4440238"/>
          </a:xfrm>
          <a:prstGeom prst="rect">
            <a:avLst/>
          </a:prstGeom>
          <a:noFill/>
          <a:ln>
            <a:noFill/>
          </a:ln>
        </p:spPr>
        <p:txBody>
          <a:bodyPr spcFirstLastPara="1" wrap="square" lIns="91400" tIns="45700" rIns="91400"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1104" name="Google Shape;7;n"/>
          <p:cNvSpPr txBox="1">
            <a:spLocks noGrp="1"/>
          </p:cNvSpPr>
          <p:nvPr>
            <p:ph type="ftr" idx="11"/>
          </p:nvPr>
        </p:nvSpPr>
        <p:spPr>
          <a:xfrm>
            <a:off x="2" y="9371013"/>
            <a:ext cx="2919413" cy="493712"/>
          </a:xfrm>
          <a:prstGeom prst="rect">
            <a:avLst/>
          </a:prstGeom>
          <a:noFill/>
          <a:ln>
            <a:noFill/>
          </a:ln>
        </p:spPr>
        <p:txBody>
          <a:bodyPr spcFirstLastPara="1" wrap="square" lIns="91400" tIns="45700" rIns="91400"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5" name="Google Shape;8;n"/>
          <p:cNvSpPr txBox="1">
            <a:spLocks noGrp="1"/>
          </p:cNvSpPr>
          <p:nvPr>
            <p:ph type="sldNum" idx="12"/>
          </p:nvPr>
        </p:nvSpPr>
        <p:spPr>
          <a:xfrm>
            <a:off x="3814763" y="9371013"/>
            <a:ext cx="2919412" cy="493712"/>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1113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
        <p:cNvGrpSpPr/>
        <p:nvPr/>
      </p:nvGrpSpPr>
      <p:grpSpPr>
        <a:xfrm>
          <a:off x="0" y="0"/>
          <a:ext cx="0" cy="0"/>
          <a:chOff x="0" y="0"/>
          <a:chExt cx="0" cy="0"/>
        </a:xfrm>
      </p:grpSpPr>
      <p:sp>
        <p:nvSpPr>
          <p:cNvPr id="1031" name="Google Shape;16;p5"/>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2" name="Google Shape;17;p5"/>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33" name="Google Shape;18;p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4" name="Google Shape;19;p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5" name="Google Shape;20;p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
        <p:cNvGrpSpPr/>
        <p:nvPr/>
      </p:nvGrpSpPr>
      <p:grpSpPr>
        <a:xfrm>
          <a:off x="0" y="0"/>
          <a:ext cx="0" cy="0"/>
          <a:chOff x="0" y="0"/>
          <a:chExt cx="0" cy="0"/>
        </a:xfrm>
      </p:grpSpPr>
      <p:sp>
        <p:nvSpPr>
          <p:cNvPr id="1094" name="Google Shape;79;p15"/>
          <p:cNvSpPr txBox="1">
            <a:spLocks noGrp="1"/>
          </p:cNvSpPr>
          <p:nvPr>
            <p:ph type="title"/>
          </p:nvPr>
        </p:nvSpPr>
        <p:spPr>
          <a:xfrm rot="5400000">
            <a:off x="5251052"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5" name="Google Shape;80;p15"/>
          <p:cNvSpPr txBox="1">
            <a:spLocks noGrp="1"/>
          </p:cNvSpPr>
          <p:nvPr>
            <p:ph type="body" idx="1"/>
          </p:nvPr>
        </p:nvSpPr>
        <p:spPr>
          <a:xfrm rot="5400000">
            <a:off x="917178"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6" name="Google Shape;81;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7" name="Google Shape;82;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8" name="Google Shape;83;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
        <p:cNvGrpSpPr/>
        <p:nvPr/>
      </p:nvGrpSpPr>
      <p:grpSpPr>
        <a:xfrm>
          <a:off x="0" y="0"/>
          <a:ext cx="0" cy="0"/>
          <a:chOff x="0" y="0"/>
          <a:chExt cx="0" cy="0"/>
        </a:xfrm>
      </p:grpSpPr>
      <p:sp>
        <p:nvSpPr>
          <p:cNvPr id="1043" name="Google Shape;28;p7"/>
          <p:cNvSpPr txBox="1">
            <a:spLocks noGrp="1"/>
          </p:cNvSpPr>
          <p:nvPr>
            <p:ph type="title"/>
          </p:nvPr>
        </p:nvSpPr>
        <p:spPr>
          <a:xfrm>
            <a:off x="675878" y="1709739"/>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75"/>
              <a:buFont typeface="Arial"/>
              <a:buNone/>
              <a:defRPr sz="48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4" name="Google Shape;29;p7"/>
          <p:cNvSpPr txBox="1">
            <a:spLocks noGrp="1"/>
          </p:cNvSpPr>
          <p:nvPr>
            <p:ph type="body" idx="1"/>
          </p:nvPr>
        </p:nvSpPr>
        <p:spPr>
          <a:xfrm>
            <a:off x="675878" y="4589464"/>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rgbClr val="888888"/>
              </a:buClr>
              <a:buSzPts val="1950"/>
              <a:buNone/>
              <a:defRPr sz="1950">
                <a:solidFill>
                  <a:srgbClr val="888888"/>
                </a:solidFill>
              </a:defRPr>
            </a:lvl1pPr>
            <a:lvl2pPr marL="914400" lvl="1" indent="-228600" algn="l">
              <a:lnSpc>
                <a:spcPct val="90000"/>
              </a:lnSpc>
              <a:spcBef>
                <a:spcPts val="406"/>
              </a:spcBef>
              <a:spcAft>
                <a:spcPts val="0"/>
              </a:spcAft>
              <a:buClr>
                <a:srgbClr val="888888"/>
              </a:buClr>
              <a:buSzPts val="1625"/>
              <a:buNone/>
              <a:defRPr sz="1625">
                <a:solidFill>
                  <a:srgbClr val="888888"/>
                </a:solidFill>
              </a:defRPr>
            </a:lvl2pPr>
            <a:lvl3pPr marL="1371600" lvl="2" indent="-228600" algn="l">
              <a:lnSpc>
                <a:spcPct val="90000"/>
              </a:lnSpc>
              <a:spcBef>
                <a:spcPts val="406"/>
              </a:spcBef>
              <a:spcAft>
                <a:spcPts val="0"/>
              </a:spcAft>
              <a:buClr>
                <a:srgbClr val="888888"/>
              </a:buClr>
              <a:buSzPts val="1463"/>
              <a:buNone/>
              <a:defRPr sz="1463">
                <a:solidFill>
                  <a:srgbClr val="888888"/>
                </a:solidFill>
              </a:defRPr>
            </a:lvl3pPr>
            <a:lvl4pPr marL="1828800" lvl="3" indent="-228600" algn="l">
              <a:lnSpc>
                <a:spcPct val="90000"/>
              </a:lnSpc>
              <a:spcBef>
                <a:spcPts val="406"/>
              </a:spcBef>
              <a:spcAft>
                <a:spcPts val="0"/>
              </a:spcAft>
              <a:buClr>
                <a:srgbClr val="888888"/>
              </a:buClr>
              <a:buSzPts val="1300"/>
              <a:buNone/>
              <a:defRPr sz="1300">
                <a:solidFill>
                  <a:srgbClr val="888888"/>
                </a:solidFill>
              </a:defRPr>
            </a:lvl4pPr>
            <a:lvl5pPr marL="2286000" lvl="4" indent="-228600" algn="l">
              <a:lnSpc>
                <a:spcPct val="90000"/>
              </a:lnSpc>
              <a:spcBef>
                <a:spcPts val="406"/>
              </a:spcBef>
              <a:spcAft>
                <a:spcPts val="0"/>
              </a:spcAft>
              <a:buClr>
                <a:srgbClr val="888888"/>
              </a:buClr>
              <a:buSzPts val="1300"/>
              <a:buNone/>
              <a:defRPr sz="1300">
                <a:solidFill>
                  <a:srgbClr val="888888"/>
                </a:solidFill>
              </a:defRPr>
            </a:lvl5pPr>
            <a:lvl6pPr marL="2743200" lvl="5" indent="-228600" algn="l">
              <a:lnSpc>
                <a:spcPct val="90000"/>
              </a:lnSpc>
              <a:spcBef>
                <a:spcPts val="406"/>
              </a:spcBef>
              <a:spcAft>
                <a:spcPts val="0"/>
              </a:spcAft>
              <a:buClr>
                <a:srgbClr val="888888"/>
              </a:buClr>
              <a:buSzPts val="1300"/>
              <a:buNone/>
              <a:defRPr sz="1300">
                <a:solidFill>
                  <a:srgbClr val="888888"/>
                </a:solidFill>
              </a:defRPr>
            </a:lvl6pPr>
            <a:lvl7pPr marL="3200400" lvl="6" indent="-228600" algn="l">
              <a:lnSpc>
                <a:spcPct val="90000"/>
              </a:lnSpc>
              <a:spcBef>
                <a:spcPts val="406"/>
              </a:spcBef>
              <a:spcAft>
                <a:spcPts val="0"/>
              </a:spcAft>
              <a:buClr>
                <a:srgbClr val="888888"/>
              </a:buClr>
              <a:buSzPts val="1300"/>
              <a:buNone/>
              <a:defRPr sz="1300">
                <a:solidFill>
                  <a:srgbClr val="888888"/>
                </a:solidFill>
              </a:defRPr>
            </a:lvl7pPr>
            <a:lvl8pPr marL="3657600" lvl="7" indent="-228600" algn="l">
              <a:lnSpc>
                <a:spcPct val="90000"/>
              </a:lnSpc>
              <a:spcBef>
                <a:spcPts val="406"/>
              </a:spcBef>
              <a:spcAft>
                <a:spcPts val="0"/>
              </a:spcAft>
              <a:buClr>
                <a:srgbClr val="888888"/>
              </a:buClr>
              <a:buSzPts val="1300"/>
              <a:buNone/>
              <a:defRPr sz="1300">
                <a:solidFill>
                  <a:srgbClr val="888888"/>
                </a:solidFill>
              </a:defRPr>
            </a:lvl8pPr>
            <a:lvl9pPr marL="4114800" lvl="8" indent="-228600" algn="l">
              <a:lnSpc>
                <a:spcPct val="90000"/>
              </a:lnSpc>
              <a:spcBef>
                <a:spcPts val="406"/>
              </a:spcBef>
              <a:spcAft>
                <a:spcPts val="0"/>
              </a:spcAft>
              <a:buClr>
                <a:srgbClr val="888888"/>
              </a:buClr>
              <a:buSzPts val="1300"/>
              <a:buNone/>
              <a:defRPr sz="1300">
                <a:solidFill>
                  <a:srgbClr val="888888"/>
                </a:solidFill>
              </a:defRPr>
            </a:lvl9pPr>
          </a:lstStyle>
          <a:p>
            <a:endParaRPr/>
          </a:p>
        </p:txBody>
      </p:sp>
      <p:sp>
        <p:nvSpPr>
          <p:cNvPr id="1045" name="Google Shape;30;p7"/>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6" name="Google Shape;31;p7"/>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7" name="Google Shape;32;p7"/>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
        <p:cNvGrpSpPr/>
        <p:nvPr/>
      </p:nvGrpSpPr>
      <p:grpSpPr>
        <a:xfrm>
          <a:off x="0" y="0"/>
          <a:ext cx="0" cy="0"/>
          <a:chOff x="0" y="0"/>
          <a:chExt cx="0" cy="0"/>
        </a:xfrm>
      </p:grpSpPr>
      <p:sp>
        <p:nvSpPr>
          <p:cNvPr id="1049" name="Google Shape;34;p8"/>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0" name="Google Shape;35;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1" name="Google Shape;36;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2" name="Google Shape;37;p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3" name="Google Shape;38;p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4" name="Google Shape;39;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
        <p:cNvGrpSpPr/>
        <p:nvPr/>
      </p:nvGrpSpPr>
      <p:grpSpPr>
        <a:xfrm>
          <a:off x="0" y="0"/>
          <a:ext cx="0" cy="0"/>
          <a:chOff x="0" y="0"/>
          <a:chExt cx="0" cy="0"/>
        </a:xfrm>
      </p:grpSpPr>
      <p:sp>
        <p:nvSpPr>
          <p:cNvPr id="1056" name="Google Shape;41;p9"/>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7" name="Google Shape;42;p9"/>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8" name="Google Shape;43;p9"/>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9" name="Google Shape;44;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60" name="Google Shape;45;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61" name="Google Shape;46;p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2" name="Google Shape;47;p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3" name="Google Shape;48;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
        <p:cNvGrpSpPr/>
        <p:nvPr/>
      </p:nvGrpSpPr>
      <p:grpSpPr>
        <a:xfrm>
          <a:off x="0" y="0"/>
          <a:ext cx="0" cy="0"/>
          <a:chOff x="0" y="0"/>
          <a:chExt cx="0" cy="0"/>
        </a:xfrm>
      </p:grpSpPr>
      <p:sp>
        <p:nvSpPr>
          <p:cNvPr id="1065" name="Google Shape;50;p10"/>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6" name="Google Shape;51;p1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7" name="Google Shape;52;p1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8" name="Google Shape;53;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
        <p:cNvGrpSpPr/>
        <p:nvPr/>
      </p:nvGrpSpPr>
      <p:grpSpPr>
        <a:xfrm>
          <a:off x="0" y="0"/>
          <a:ext cx="0" cy="0"/>
          <a:chOff x="0" y="0"/>
          <a:chExt cx="0" cy="0"/>
        </a:xfrm>
      </p:grpSpPr>
      <p:sp>
        <p:nvSpPr>
          <p:cNvPr id="1070" name="Google Shape;55;p1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1" name="Google Shape;56;p1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2" name="Google Shape;57;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
        <p:cNvGrpSpPr/>
        <p:nvPr/>
      </p:nvGrpSpPr>
      <p:grpSpPr>
        <a:xfrm>
          <a:off x="0" y="0"/>
          <a:ext cx="0" cy="0"/>
          <a:chOff x="0" y="0"/>
          <a:chExt cx="0" cy="0"/>
        </a:xfrm>
      </p:grpSpPr>
      <p:sp>
        <p:nvSpPr>
          <p:cNvPr id="1074" name="Google Shape;59;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5" name="Google Shape;60;p1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1076" name="Google Shape;61;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7" name="Google Shape;62;p1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8" name="Google Shape;63;p1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9" name="Google Shape;64;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
        <p:cNvGrpSpPr/>
        <p:nvPr/>
      </p:nvGrpSpPr>
      <p:grpSpPr>
        <a:xfrm>
          <a:off x="0" y="0"/>
          <a:ext cx="0" cy="0"/>
          <a:chOff x="0" y="0"/>
          <a:chExt cx="0" cy="0"/>
        </a:xfrm>
      </p:grpSpPr>
      <p:sp>
        <p:nvSpPr>
          <p:cNvPr id="1081" name="Google Shape;66;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2" name="Google Shape;67;p13"/>
          <p:cNvSpPr>
            <a:spLocks noGrp="1"/>
          </p:cNvSpPr>
          <p:nvPr>
            <p:ph type="pic" idx="2"/>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13"/>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lnSpc>
                <a:spcPct val="90000"/>
              </a:lnSpc>
              <a:spcBef>
                <a:spcPts val="406"/>
              </a:spcBef>
              <a:spcAft>
                <a:spcPts val="0"/>
              </a:spcAft>
              <a:buClr>
                <a:schemeClr val="dk1"/>
              </a:buClr>
              <a:buSzPts val="2275"/>
              <a:buFont typeface="Arial"/>
              <a:buNone/>
              <a:defRPr sz="2275" b="0" i="0" u="none" strike="noStrike" cap="none">
                <a:solidFill>
                  <a:schemeClr val="dk1"/>
                </a:solidFill>
                <a:latin typeface="Arial"/>
                <a:ea typeface="Arial"/>
                <a:cs typeface="Arial"/>
                <a:sym typeface="Arial"/>
              </a:defRPr>
            </a:lvl2pPr>
            <a:lvl3pPr marR="0" lvl="2" algn="l" rtl="0">
              <a:lnSpc>
                <a:spcPct val="90000"/>
              </a:lnSpc>
              <a:spcBef>
                <a:spcPts val="406"/>
              </a:spcBef>
              <a:spcAft>
                <a:spcPts val="0"/>
              </a:spcAft>
              <a:buClr>
                <a:schemeClr val="dk1"/>
              </a:buClr>
              <a:buSzPts val="1950"/>
              <a:buFont typeface="Arial"/>
              <a:buNone/>
              <a:defRPr sz="1950" b="0" i="0" u="none" strike="noStrike" cap="none">
                <a:solidFill>
                  <a:schemeClr val="dk1"/>
                </a:solidFill>
                <a:latin typeface="Arial"/>
                <a:ea typeface="Arial"/>
                <a:cs typeface="Arial"/>
                <a:sym typeface="Arial"/>
              </a:defRPr>
            </a:lvl3pPr>
            <a:lvl4pPr marR="0" lvl="3"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4pPr>
            <a:lvl5pPr marR="0" lvl="4"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5pPr>
            <a:lvl6pPr marR="0" lvl="5"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6pPr>
            <a:lvl7pPr marR="0" lvl="6"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7pPr>
            <a:lvl8pPr marR="0" lvl="7"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8pPr>
            <a:lvl9pPr marR="0" lvl="8"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9pPr>
          </a:lstStyle>
          <a:p>
            <a:endParaRPr/>
          </a:p>
        </p:txBody>
      </p:sp>
      <p:sp>
        <p:nvSpPr>
          <p:cNvPr id="1083" name="Google Shape;68;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84" name="Google Shape;69;p1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5" name="Google Shape;70;p1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6" name="Google Shape;71;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
        <p:cNvGrpSpPr/>
        <p:nvPr/>
      </p:nvGrpSpPr>
      <p:grpSpPr>
        <a:xfrm>
          <a:off x="0" y="0"/>
          <a:ext cx="0" cy="0"/>
          <a:chOff x="0" y="0"/>
          <a:chExt cx="0" cy="0"/>
        </a:xfrm>
      </p:grpSpPr>
      <p:sp>
        <p:nvSpPr>
          <p:cNvPr id="1088" name="Google Shape;73;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9" name="Google Shape;74;p14"/>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0" name="Google Shape;75;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1" name="Google Shape;76;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2" name="Google Shape;77;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25" name="Google Shape;10;p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Arial"/>
              <a:buNone/>
              <a:defRPr sz="3575"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6" name="Google Shape;11;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Arial"/>
                <a:ea typeface="Arial"/>
                <a:cs typeface="Arial"/>
                <a:sym typeface="Arial"/>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Arial"/>
                <a:ea typeface="Arial"/>
                <a:cs typeface="Arial"/>
                <a:sym typeface="Arial"/>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Arial"/>
                <a:ea typeface="Arial"/>
                <a:cs typeface="Arial"/>
                <a:sym typeface="Arial"/>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9pPr>
          </a:lstStyle>
          <a:p>
            <a:endParaRPr/>
          </a:p>
        </p:txBody>
      </p:sp>
      <p:sp>
        <p:nvSpPr>
          <p:cNvPr id="1027" name="Google Shape;12;p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8" name="Google Shape;13;p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9" name="Google Shape;14;p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75"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975"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975"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975"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975"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975"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975"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975"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975"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0" name="Google Shape;92;p1"/>
          <p:cNvSpPr txBox="1">
            <a:spLocks noGrp="1"/>
          </p:cNvSpPr>
          <p:nvPr>
            <p:ph type="title"/>
          </p:nvPr>
        </p:nvSpPr>
        <p:spPr>
          <a:xfrm>
            <a:off x="0" y="8845"/>
            <a:ext cx="9018822" cy="47625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900"/>
              <a:buFont typeface="Meiryo"/>
              <a:buNone/>
            </a:pPr>
            <a:r>
              <a:rPr lang="ja-JP" sz="1900" dirty="0">
                <a:latin typeface="メイリオ" panose="020B0604030504040204" pitchFamily="50" charset="-128"/>
                <a:ea typeface="メイリオ" panose="020B0604030504040204" pitchFamily="50" charset="-128"/>
                <a:cs typeface="Meiryo"/>
                <a:sym typeface="Meiryo"/>
              </a:rPr>
              <a:t>○○○○事業【○○県○○市</a:t>
            </a:r>
            <a:r>
              <a:rPr lang="ja-JP" altLang="en-US" sz="1900" dirty="0">
                <a:latin typeface="メイリオ" panose="020B0604030504040204" pitchFamily="50" charset="-128"/>
                <a:ea typeface="メイリオ" panose="020B0604030504040204" pitchFamily="50" charset="-128"/>
                <a:cs typeface="Meiryo"/>
                <a:sym typeface="Meiryo"/>
              </a:rPr>
              <a:t>：○○温泉地区</a:t>
            </a:r>
            <a:r>
              <a:rPr lang="ja-JP" sz="1900" dirty="0">
                <a:latin typeface="メイリオ" panose="020B0604030504040204" pitchFamily="50" charset="-128"/>
                <a:ea typeface="メイリオ" panose="020B0604030504040204" pitchFamily="50" charset="-128"/>
                <a:cs typeface="Meiryo"/>
                <a:sym typeface="Meiryo"/>
              </a:rPr>
              <a:t>】 　</a:t>
            </a:r>
            <a:endParaRPr dirty="0">
              <a:latin typeface="メイリオ" panose="020B0604030504040204" pitchFamily="50" charset="-128"/>
              <a:ea typeface="メイリオ" panose="020B0604030504040204" pitchFamily="50" charset="-128"/>
            </a:endParaRPr>
          </a:p>
        </p:txBody>
      </p:sp>
      <p:grpSp>
        <p:nvGrpSpPr>
          <p:cNvPr id="1115" name="Google Shape;99;p1"/>
          <p:cNvGrpSpPr/>
          <p:nvPr/>
        </p:nvGrpSpPr>
        <p:grpSpPr>
          <a:xfrm>
            <a:off x="-3175" y="476672"/>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dirty="0">
                <a:solidFill>
                  <a:schemeClr val="dk1"/>
                </a:solidFill>
                <a:latin typeface="メイリオ" panose="020B0604030504040204" pitchFamily="50" charset="-128"/>
                <a:ea typeface="メイリオ" panose="020B0604030504040204" pitchFamily="50" charset="-128"/>
                <a:cs typeface="Meiryo"/>
                <a:sym typeface="Meiryo"/>
              </a:rPr>
              <a:t>【様式</a:t>
            </a:r>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６</a:t>
            </a:r>
            <a:r>
              <a:rPr lang="ja-JP" sz="1200" dirty="0">
                <a:solidFill>
                  <a:schemeClr val="dk1"/>
                </a:solidFill>
                <a:latin typeface="メイリオ" panose="020B0604030504040204" pitchFamily="50" charset="-128"/>
                <a:ea typeface="メイリオ" panose="020B0604030504040204" pitchFamily="50" charset="-128"/>
                <a:cs typeface="Meiryo"/>
                <a:sym typeface="Meiryo"/>
              </a:rPr>
              <a:t>】</a:t>
            </a:r>
            <a:endParaRPr dirty="0">
              <a:latin typeface="メイリオ" panose="020B0604030504040204" pitchFamily="50" charset="-128"/>
              <a:ea typeface="メイリオ" panose="020B0604030504040204" pitchFamily="50" charset="-128"/>
            </a:endParaRPr>
          </a:p>
        </p:txBody>
      </p:sp>
      <p:sp>
        <p:nvSpPr>
          <p:cNvPr id="19" name="Google Shape;89;p1"/>
          <p:cNvSpPr/>
          <p:nvPr/>
        </p:nvSpPr>
        <p:spPr>
          <a:xfrm>
            <a:off x="47426" y="649075"/>
            <a:ext cx="9830864" cy="262251"/>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事業</a:t>
            </a:r>
            <a:r>
              <a:rPr lang="ja-JP" altLang="en-US" b="1" dirty="0" smtClean="0">
                <a:solidFill>
                  <a:schemeClr val="dk1"/>
                </a:solidFill>
                <a:latin typeface="メイリオ" panose="020B0604030504040204" pitchFamily="50" charset="-128"/>
                <a:ea typeface="メイリオ" panose="020B0604030504040204" pitchFamily="50" charset="-128"/>
                <a:cs typeface="Meiryo"/>
                <a:sym typeface="Meiryo"/>
              </a:rPr>
              <a:t>ロードマップ</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3" name="テキスト ボックス 2"/>
          <p:cNvSpPr txBox="1"/>
          <p:nvPr/>
        </p:nvSpPr>
        <p:spPr>
          <a:xfrm>
            <a:off x="2524340" y="978098"/>
            <a:ext cx="1482436" cy="307777"/>
          </a:xfrm>
          <a:prstGeom prst="rect">
            <a:avLst/>
          </a:prstGeom>
          <a:noFill/>
        </p:spPr>
        <p:txBody>
          <a:bodyPr wrap="square" rtlCol="0">
            <a:spAutoFit/>
          </a:bodyPr>
          <a:lstStyle/>
          <a:p>
            <a:pPr algn="ctr"/>
            <a:r>
              <a:rPr kumimoji="1" lang="en-US" altLang="ja-JP" dirty="0">
                <a:latin typeface="Meiryo UI" panose="020B0604030504040204" pitchFamily="50" charset="-128"/>
                <a:ea typeface="Meiryo UI" panose="020B0604030504040204" pitchFamily="50" charset="-128"/>
              </a:rPr>
              <a:t>2021</a:t>
            </a:r>
            <a:r>
              <a:rPr kumimoji="1" lang="ja-JP" altLang="en-US" dirty="0">
                <a:latin typeface="Meiryo UI" panose="020B0604030504040204" pitchFamily="50" charset="-128"/>
                <a:ea typeface="Meiryo UI" panose="020B0604030504040204" pitchFamily="50" charset="-128"/>
              </a:rPr>
              <a:t>年</a:t>
            </a:r>
          </a:p>
        </p:txBody>
      </p:sp>
      <p:sp>
        <p:nvSpPr>
          <p:cNvPr id="21" name="テキスト ボックス 20"/>
          <p:cNvSpPr txBox="1"/>
          <p:nvPr/>
        </p:nvSpPr>
        <p:spPr>
          <a:xfrm>
            <a:off x="6688452" y="978098"/>
            <a:ext cx="1482436" cy="307777"/>
          </a:xfrm>
          <a:prstGeom prst="rect">
            <a:avLst/>
          </a:prstGeom>
          <a:noFill/>
        </p:spPr>
        <p:txBody>
          <a:bodyPr wrap="square" rtlCol="0">
            <a:spAutoFit/>
          </a:bodyPr>
          <a:lstStyle/>
          <a:p>
            <a:pPr algn="ctr"/>
            <a:r>
              <a:rPr kumimoji="1" lang="en-US" altLang="ja-JP" dirty="0">
                <a:latin typeface="Meiryo UI" panose="020B0604030504040204" pitchFamily="50" charset="-128"/>
                <a:ea typeface="Meiryo UI" panose="020B0604030504040204" pitchFamily="50" charset="-128"/>
              </a:rPr>
              <a:t>2024</a:t>
            </a:r>
            <a:r>
              <a:rPr kumimoji="1" lang="ja-JP" altLang="en-US" dirty="0">
                <a:latin typeface="Meiryo UI" panose="020B0604030504040204" pitchFamily="50" charset="-128"/>
                <a:ea typeface="Meiryo UI" panose="020B0604030504040204" pitchFamily="50" charset="-128"/>
              </a:rPr>
              <a:t>年</a:t>
            </a:r>
          </a:p>
        </p:txBody>
      </p:sp>
      <p:sp>
        <p:nvSpPr>
          <p:cNvPr id="22" name="テキスト ボックス 21"/>
          <p:cNvSpPr txBox="1"/>
          <p:nvPr/>
        </p:nvSpPr>
        <p:spPr>
          <a:xfrm>
            <a:off x="5347614" y="986253"/>
            <a:ext cx="1482436" cy="307777"/>
          </a:xfrm>
          <a:prstGeom prst="rect">
            <a:avLst/>
          </a:prstGeom>
          <a:noFill/>
        </p:spPr>
        <p:txBody>
          <a:bodyPr wrap="square" rtlCol="0">
            <a:spAutoFit/>
          </a:bodyPr>
          <a:lstStyle/>
          <a:p>
            <a:pPr algn="ctr"/>
            <a:r>
              <a:rPr kumimoji="1" lang="en-US" altLang="ja-JP" dirty="0">
                <a:latin typeface="Meiryo UI" panose="020B0604030504040204" pitchFamily="50" charset="-128"/>
                <a:ea typeface="Meiryo UI" panose="020B0604030504040204" pitchFamily="50" charset="-128"/>
              </a:rPr>
              <a:t>2023</a:t>
            </a:r>
            <a:r>
              <a:rPr kumimoji="1" lang="ja-JP" altLang="en-US" dirty="0">
                <a:latin typeface="Meiryo UI" panose="020B0604030504040204" pitchFamily="50" charset="-128"/>
                <a:ea typeface="Meiryo UI" panose="020B0604030504040204" pitchFamily="50" charset="-128"/>
              </a:rPr>
              <a:t>年</a:t>
            </a:r>
          </a:p>
        </p:txBody>
      </p:sp>
      <p:sp>
        <p:nvSpPr>
          <p:cNvPr id="23" name="テキスト ボックス 22"/>
          <p:cNvSpPr txBox="1"/>
          <p:nvPr/>
        </p:nvSpPr>
        <p:spPr>
          <a:xfrm>
            <a:off x="3865178" y="982176"/>
            <a:ext cx="1482436" cy="307777"/>
          </a:xfrm>
          <a:prstGeom prst="rect">
            <a:avLst/>
          </a:prstGeom>
          <a:noFill/>
        </p:spPr>
        <p:txBody>
          <a:bodyPr wrap="square" rtlCol="0">
            <a:spAutoFit/>
          </a:bodyPr>
          <a:lstStyle/>
          <a:p>
            <a:pPr algn="ctr"/>
            <a:r>
              <a:rPr kumimoji="1" lang="en-US" altLang="ja-JP" dirty="0">
                <a:latin typeface="Meiryo UI" panose="020B0604030504040204" pitchFamily="50" charset="-128"/>
                <a:ea typeface="Meiryo UI" panose="020B0604030504040204" pitchFamily="50" charset="-128"/>
              </a:rPr>
              <a:t>2022</a:t>
            </a:r>
            <a:r>
              <a:rPr kumimoji="1" lang="ja-JP" altLang="en-US" dirty="0">
                <a:latin typeface="Meiryo UI" panose="020B0604030504040204" pitchFamily="50" charset="-128"/>
                <a:ea typeface="Meiryo UI" panose="020B0604030504040204" pitchFamily="50" charset="-128"/>
              </a:rPr>
              <a:t>年</a:t>
            </a:r>
          </a:p>
        </p:txBody>
      </p:sp>
      <p:sp>
        <p:nvSpPr>
          <p:cNvPr id="24" name="テキスト ボックス 23"/>
          <p:cNvSpPr txBox="1"/>
          <p:nvPr/>
        </p:nvSpPr>
        <p:spPr>
          <a:xfrm>
            <a:off x="8170888" y="986253"/>
            <a:ext cx="1482436" cy="307777"/>
          </a:xfrm>
          <a:prstGeom prst="rect">
            <a:avLst/>
          </a:prstGeom>
          <a:noFill/>
        </p:spPr>
        <p:txBody>
          <a:bodyPr wrap="square" rtlCol="0">
            <a:spAutoFit/>
          </a:bodyPr>
          <a:lstStyle/>
          <a:p>
            <a:pPr algn="ctr"/>
            <a:r>
              <a:rPr kumimoji="1" lang="en-US" altLang="ja-JP" dirty="0">
                <a:latin typeface="Meiryo UI" panose="020B0604030504040204" pitchFamily="50" charset="-128"/>
                <a:ea typeface="Meiryo UI" panose="020B0604030504040204" pitchFamily="50" charset="-128"/>
              </a:rPr>
              <a:t>2025</a:t>
            </a:r>
            <a:r>
              <a:rPr kumimoji="1" lang="ja-JP" altLang="en-US" dirty="0">
                <a:latin typeface="Meiryo UI" panose="020B0604030504040204" pitchFamily="50" charset="-128"/>
                <a:ea typeface="Meiryo UI" panose="020B0604030504040204" pitchFamily="50" charset="-128"/>
              </a:rPr>
              <a:t>年</a:t>
            </a:r>
          </a:p>
        </p:txBody>
      </p:sp>
      <p:cxnSp>
        <p:nvCxnSpPr>
          <p:cNvPr id="5" name="直線コネクタ 4"/>
          <p:cNvCxnSpPr/>
          <p:nvPr/>
        </p:nvCxnSpPr>
        <p:spPr>
          <a:xfrm flipV="1">
            <a:off x="3948065" y="986253"/>
            <a:ext cx="0" cy="4461170"/>
          </a:xfrm>
          <a:prstGeom prst="line">
            <a:avLst/>
          </a:prstGeom>
          <a:ln w="1905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V="1">
            <a:off x="5347614" y="986253"/>
            <a:ext cx="0" cy="4461170"/>
          </a:xfrm>
          <a:prstGeom prst="line">
            <a:avLst/>
          </a:prstGeom>
          <a:ln w="1905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V="1">
            <a:off x="6815715" y="986253"/>
            <a:ext cx="0" cy="4461170"/>
          </a:xfrm>
          <a:prstGeom prst="line">
            <a:avLst/>
          </a:prstGeom>
          <a:ln w="1905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V="1">
            <a:off x="8184262" y="986253"/>
            <a:ext cx="0" cy="4461170"/>
          </a:xfrm>
          <a:prstGeom prst="line">
            <a:avLst/>
          </a:prstGeom>
          <a:ln w="1905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44" name="Google Shape;98;p1"/>
          <p:cNvSpPr txBox="1"/>
          <p:nvPr/>
        </p:nvSpPr>
        <p:spPr>
          <a:xfrm>
            <a:off x="47426" y="5630493"/>
            <a:ext cx="9830864" cy="1158234"/>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200" dirty="0" smtClean="0">
                <a:solidFill>
                  <a:srgbClr val="3333FF"/>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3333FF"/>
                </a:solidFill>
                <a:latin typeface="メイリオ" panose="020B0604030504040204" pitchFamily="50" charset="-128"/>
                <a:ea typeface="メイリオ" panose="020B0604030504040204" pitchFamily="50" charset="-128"/>
                <a:cs typeface="Meiryo"/>
                <a:sym typeface="Meiryo"/>
              </a:rPr>
              <a:t>本実証事業</a:t>
            </a:r>
            <a:r>
              <a:rPr lang="ja-JP" altLang="en-US" sz="1200" dirty="0" smtClean="0">
                <a:solidFill>
                  <a:srgbClr val="3333FF"/>
                </a:solidFill>
                <a:latin typeface="メイリオ" panose="020B0604030504040204" pitchFamily="50" charset="-128"/>
                <a:ea typeface="メイリオ" panose="020B0604030504040204" pitchFamily="50" charset="-128"/>
                <a:cs typeface="Meiryo"/>
                <a:sym typeface="Meiryo"/>
              </a:rPr>
              <a:t>で取り組む内容を具体的に</a:t>
            </a:r>
            <a:r>
              <a:rPr lang="ja-JP" altLang="en-US" sz="1200" dirty="0" smtClean="0">
                <a:solidFill>
                  <a:srgbClr val="3333FF"/>
                </a:solidFill>
                <a:latin typeface="メイリオ" panose="020B0604030504040204" pitchFamily="50" charset="-128"/>
                <a:ea typeface="メイリオ" panose="020B0604030504040204" pitchFamily="50" charset="-128"/>
                <a:cs typeface="Meiryo"/>
                <a:sym typeface="Meiryo"/>
              </a:rPr>
              <a:t>記載</a:t>
            </a:r>
            <a:r>
              <a:rPr lang="ja-JP" altLang="en-US" sz="1200" dirty="0">
                <a:solidFill>
                  <a:srgbClr val="3333FF"/>
                </a:solidFill>
                <a:latin typeface="メイリオ" panose="020B0604030504040204" pitchFamily="50" charset="-128"/>
                <a:ea typeface="メイリオ" panose="020B0604030504040204" pitchFamily="50" charset="-128"/>
                <a:cs typeface="Meiryo"/>
                <a:sym typeface="Meiryo"/>
              </a:rPr>
              <a:t>してください。</a:t>
            </a:r>
            <a:endParaRPr sz="1200" dirty="0">
              <a:solidFill>
                <a:srgbClr val="3333FF"/>
              </a:solidFill>
              <a:latin typeface="メイリオ" panose="020B0604030504040204" pitchFamily="50" charset="-128"/>
              <a:ea typeface="メイリオ" panose="020B0604030504040204" pitchFamily="50" charset="-128"/>
              <a:cs typeface="Meiryo"/>
              <a:sym typeface="Meiryo"/>
            </a:endParaRPr>
          </a:p>
        </p:txBody>
      </p:sp>
      <p:sp>
        <p:nvSpPr>
          <p:cNvPr id="2" name="テキスト ボックス 1"/>
          <p:cNvSpPr txBox="1"/>
          <p:nvPr/>
        </p:nvSpPr>
        <p:spPr>
          <a:xfrm>
            <a:off x="4255043" y="653393"/>
            <a:ext cx="5708468" cy="292388"/>
          </a:xfrm>
          <a:prstGeom prst="rect">
            <a:avLst/>
          </a:prstGeom>
          <a:noFill/>
        </p:spPr>
        <p:txBody>
          <a:bodyPr wrap="square" rtlCol="0">
            <a:spAutoFit/>
          </a:bodyPr>
          <a:lstStyle/>
          <a:p>
            <a:pPr algn="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事業内容や地域の状況に応じて取組内容は柔軟に記載してください。</a:t>
            </a:r>
            <a:endParaRPr kumimoji="1" lang="ja-JP" altLang="en-US" sz="1300" dirty="0">
              <a:latin typeface="Meiryo UI" panose="020B0604030504040204" pitchFamily="50" charset="-128"/>
              <a:ea typeface="Meiryo UI" panose="020B0604030504040204" pitchFamily="50" charset="-128"/>
            </a:endParaRPr>
          </a:p>
        </p:txBody>
      </p:sp>
      <p:sp>
        <p:nvSpPr>
          <p:cNvPr id="45" name="正方形/長方形 44"/>
          <p:cNvSpPr/>
          <p:nvPr/>
        </p:nvSpPr>
        <p:spPr>
          <a:xfrm>
            <a:off x="47425" y="1481440"/>
            <a:ext cx="2391555" cy="803564"/>
          </a:xfrm>
          <a:prstGeom prst="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取組内容</a:t>
            </a:r>
          </a:p>
        </p:txBody>
      </p:sp>
      <p:sp>
        <p:nvSpPr>
          <p:cNvPr id="46" name="テキスト ボックス 45"/>
          <p:cNvSpPr txBox="1"/>
          <p:nvPr/>
        </p:nvSpPr>
        <p:spPr>
          <a:xfrm>
            <a:off x="999126" y="2394476"/>
            <a:ext cx="450851" cy="1569660"/>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endParaRPr kumimoji="1" lang="ja-JP" altLang="en-US" sz="1600" dirty="0">
              <a:latin typeface="Meiryo UI" panose="020B0604030504040204" pitchFamily="50" charset="-128"/>
              <a:ea typeface="Meiryo UI" panose="020B060403050404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0" name="Google Shape;92;p1"/>
          <p:cNvSpPr txBox="1">
            <a:spLocks noGrp="1"/>
          </p:cNvSpPr>
          <p:nvPr>
            <p:ph type="title"/>
          </p:nvPr>
        </p:nvSpPr>
        <p:spPr>
          <a:xfrm>
            <a:off x="0" y="8845"/>
            <a:ext cx="9018822" cy="47625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900"/>
              <a:buFont typeface="Meiryo"/>
              <a:buNone/>
            </a:pPr>
            <a:r>
              <a:rPr lang="en-US" altLang="ja-JP" sz="1900" dirty="0" smtClean="0">
                <a:latin typeface="メイリオ" panose="020B0604030504040204" pitchFamily="50" charset="-128"/>
                <a:ea typeface="メイリオ" panose="020B0604030504040204" pitchFamily="50" charset="-128"/>
                <a:cs typeface="Meiryo"/>
                <a:sym typeface="Meiryo"/>
              </a:rPr>
              <a:t>【</a:t>
            </a:r>
            <a:r>
              <a:rPr lang="ja-JP" altLang="en-US" sz="1900" dirty="0" smtClean="0">
                <a:latin typeface="メイリオ" panose="020B0604030504040204" pitchFamily="50" charset="-128"/>
                <a:ea typeface="メイリオ" panose="020B0604030504040204" pitchFamily="50" charset="-128"/>
                <a:cs typeface="Meiryo"/>
                <a:sym typeface="Meiryo"/>
              </a:rPr>
              <a:t>記載例</a:t>
            </a:r>
            <a:r>
              <a:rPr lang="en-US" altLang="ja-JP" sz="1900" dirty="0" smtClean="0">
                <a:latin typeface="メイリオ" panose="020B0604030504040204" pitchFamily="50" charset="-128"/>
                <a:ea typeface="メイリオ" panose="020B0604030504040204" pitchFamily="50" charset="-128"/>
                <a:cs typeface="Meiryo"/>
                <a:sym typeface="Meiryo"/>
              </a:rPr>
              <a:t>】</a:t>
            </a:r>
            <a:r>
              <a:rPr lang="ja-JP" altLang="en-US" sz="1900" dirty="0" smtClean="0">
                <a:latin typeface="メイリオ" panose="020B0604030504040204" pitchFamily="50" charset="-128"/>
                <a:ea typeface="メイリオ" panose="020B0604030504040204" pitchFamily="50" charset="-128"/>
                <a:cs typeface="Meiryo"/>
                <a:sym typeface="Meiryo"/>
              </a:rPr>
              <a:t>　</a:t>
            </a:r>
            <a:r>
              <a:rPr lang="ja-JP" sz="1900" dirty="0" smtClean="0">
                <a:latin typeface="メイリオ" panose="020B0604030504040204" pitchFamily="50" charset="-128"/>
                <a:ea typeface="メイリオ" panose="020B0604030504040204" pitchFamily="50" charset="-128"/>
                <a:cs typeface="Meiryo"/>
                <a:sym typeface="Meiryo"/>
              </a:rPr>
              <a:t>○</a:t>
            </a:r>
            <a:r>
              <a:rPr lang="ja-JP" sz="1900" dirty="0">
                <a:latin typeface="メイリオ" panose="020B0604030504040204" pitchFamily="50" charset="-128"/>
                <a:ea typeface="メイリオ" panose="020B0604030504040204" pitchFamily="50" charset="-128"/>
                <a:cs typeface="Meiryo"/>
                <a:sym typeface="Meiryo"/>
              </a:rPr>
              <a:t>○○○事業【○○県○○市</a:t>
            </a:r>
            <a:r>
              <a:rPr lang="ja-JP" altLang="en-US" sz="1900" dirty="0">
                <a:latin typeface="メイリオ" panose="020B0604030504040204" pitchFamily="50" charset="-128"/>
                <a:ea typeface="メイリオ" panose="020B0604030504040204" pitchFamily="50" charset="-128"/>
                <a:cs typeface="Meiryo"/>
                <a:sym typeface="Meiryo"/>
              </a:rPr>
              <a:t>：○○温泉地区</a:t>
            </a:r>
            <a:r>
              <a:rPr lang="ja-JP" sz="1900" dirty="0">
                <a:latin typeface="メイリオ" panose="020B0604030504040204" pitchFamily="50" charset="-128"/>
                <a:ea typeface="メイリオ" panose="020B0604030504040204" pitchFamily="50" charset="-128"/>
                <a:cs typeface="Meiryo"/>
                <a:sym typeface="Meiryo"/>
              </a:rPr>
              <a:t>】 　</a:t>
            </a:r>
            <a:endParaRPr dirty="0">
              <a:latin typeface="メイリオ" panose="020B0604030504040204" pitchFamily="50" charset="-128"/>
              <a:ea typeface="メイリオ" panose="020B0604030504040204" pitchFamily="50" charset="-128"/>
            </a:endParaRPr>
          </a:p>
        </p:txBody>
      </p:sp>
      <p:grpSp>
        <p:nvGrpSpPr>
          <p:cNvPr id="1115" name="Google Shape;99;p1"/>
          <p:cNvGrpSpPr/>
          <p:nvPr/>
        </p:nvGrpSpPr>
        <p:grpSpPr>
          <a:xfrm>
            <a:off x="-3175" y="476672"/>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dirty="0">
                <a:solidFill>
                  <a:schemeClr val="dk1"/>
                </a:solidFill>
                <a:latin typeface="メイリオ" panose="020B0604030504040204" pitchFamily="50" charset="-128"/>
                <a:ea typeface="メイリオ" panose="020B0604030504040204" pitchFamily="50" charset="-128"/>
                <a:cs typeface="Meiryo"/>
                <a:sym typeface="Meiryo"/>
              </a:rPr>
              <a:t>【様式</a:t>
            </a:r>
            <a:r>
              <a:rPr lang="ja-JP" altLang="en-US" sz="1200" dirty="0">
                <a:solidFill>
                  <a:schemeClr val="dk1"/>
                </a:solidFill>
                <a:latin typeface="メイリオ" panose="020B0604030504040204" pitchFamily="50" charset="-128"/>
                <a:ea typeface="メイリオ" panose="020B0604030504040204" pitchFamily="50" charset="-128"/>
                <a:cs typeface="Meiryo"/>
                <a:sym typeface="Meiryo"/>
              </a:rPr>
              <a:t>６</a:t>
            </a:r>
            <a:r>
              <a:rPr lang="ja-JP" sz="1200" dirty="0">
                <a:solidFill>
                  <a:schemeClr val="dk1"/>
                </a:solidFill>
                <a:latin typeface="メイリオ" panose="020B0604030504040204" pitchFamily="50" charset="-128"/>
                <a:ea typeface="メイリオ" panose="020B0604030504040204" pitchFamily="50" charset="-128"/>
                <a:cs typeface="Meiryo"/>
                <a:sym typeface="Meiryo"/>
              </a:rPr>
              <a:t>】</a:t>
            </a:r>
            <a:endParaRPr dirty="0">
              <a:latin typeface="メイリオ" panose="020B0604030504040204" pitchFamily="50" charset="-128"/>
              <a:ea typeface="メイリオ" panose="020B0604030504040204" pitchFamily="50" charset="-128"/>
            </a:endParaRPr>
          </a:p>
        </p:txBody>
      </p:sp>
      <p:sp>
        <p:nvSpPr>
          <p:cNvPr id="19" name="Google Shape;89;p1"/>
          <p:cNvSpPr/>
          <p:nvPr/>
        </p:nvSpPr>
        <p:spPr>
          <a:xfrm>
            <a:off x="47426" y="649075"/>
            <a:ext cx="9830864" cy="262251"/>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ja-JP" altLang="en-US" b="1" dirty="0">
                <a:solidFill>
                  <a:schemeClr val="dk1"/>
                </a:solidFill>
                <a:latin typeface="メイリオ" panose="020B0604030504040204" pitchFamily="50" charset="-128"/>
                <a:ea typeface="メイリオ" panose="020B0604030504040204" pitchFamily="50" charset="-128"/>
                <a:cs typeface="Meiryo"/>
                <a:sym typeface="Meiryo"/>
              </a:rPr>
              <a:t>事業</a:t>
            </a:r>
            <a:r>
              <a:rPr lang="ja-JP" altLang="en-US" b="1" dirty="0" smtClean="0">
                <a:solidFill>
                  <a:schemeClr val="dk1"/>
                </a:solidFill>
                <a:latin typeface="メイリオ" panose="020B0604030504040204" pitchFamily="50" charset="-128"/>
                <a:ea typeface="メイリオ" panose="020B0604030504040204" pitchFamily="50" charset="-128"/>
                <a:cs typeface="Meiryo"/>
                <a:sym typeface="Meiryo"/>
              </a:rPr>
              <a:t>ロードマップ</a:t>
            </a:r>
            <a:endParaRPr sz="14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3" name="テキスト ボックス 2"/>
          <p:cNvSpPr txBox="1"/>
          <p:nvPr/>
        </p:nvSpPr>
        <p:spPr>
          <a:xfrm>
            <a:off x="2524340" y="978098"/>
            <a:ext cx="1482436" cy="307777"/>
          </a:xfrm>
          <a:prstGeom prst="rect">
            <a:avLst/>
          </a:prstGeom>
          <a:noFill/>
        </p:spPr>
        <p:txBody>
          <a:bodyPr wrap="square" rtlCol="0">
            <a:spAutoFit/>
          </a:bodyPr>
          <a:lstStyle/>
          <a:p>
            <a:pPr algn="ctr"/>
            <a:r>
              <a:rPr kumimoji="1" lang="en-US" altLang="ja-JP" dirty="0">
                <a:latin typeface="Meiryo UI" panose="020B0604030504040204" pitchFamily="50" charset="-128"/>
                <a:ea typeface="Meiryo UI" panose="020B0604030504040204" pitchFamily="50" charset="-128"/>
              </a:rPr>
              <a:t>2021</a:t>
            </a:r>
            <a:r>
              <a:rPr kumimoji="1" lang="ja-JP" altLang="en-US" dirty="0">
                <a:latin typeface="Meiryo UI" panose="020B0604030504040204" pitchFamily="50" charset="-128"/>
                <a:ea typeface="Meiryo UI" panose="020B0604030504040204" pitchFamily="50" charset="-128"/>
              </a:rPr>
              <a:t>年</a:t>
            </a:r>
          </a:p>
        </p:txBody>
      </p:sp>
      <p:sp>
        <p:nvSpPr>
          <p:cNvPr id="21" name="テキスト ボックス 20"/>
          <p:cNvSpPr txBox="1"/>
          <p:nvPr/>
        </p:nvSpPr>
        <p:spPr>
          <a:xfrm>
            <a:off x="6688452" y="978098"/>
            <a:ext cx="1482436" cy="307777"/>
          </a:xfrm>
          <a:prstGeom prst="rect">
            <a:avLst/>
          </a:prstGeom>
          <a:noFill/>
        </p:spPr>
        <p:txBody>
          <a:bodyPr wrap="square" rtlCol="0">
            <a:spAutoFit/>
          </a:bodyPr>
          <a:lstStyle/>
          <a:p>
            <a:pPr algn="ctr"/>
            <a:r>
              <a:rPr kumimoji="1" lang="en-US" altLang="ja-JP" dirty="0">
                <a:latin typeface="Meiryo UI" panose="020B0604030504040204" pitchFamily="50" charset="-128"/>
                <a:ea typeface="Meiryo UI" panose="020B0604030504040204" pitchFamily="50" charset="-128"/>
              </a:rPr>
              <a:t>2024</a:t>
            </a:r>
            <a:r>
              <a:rPr kumimoji="1" lang="ja-JP" altLang="en-US" dirty="0">
                <a:latin typeface="Meiryo UI" panose="020B0604030504040204" pitchFamily="50" charset="-128"/>
                <a:ea typeface="Meiryo UI" panose="020B0604030504040204" pitchFamily="50" charset="-128"/>
              </a:rPr>
              <a:t>年</a:t>
            </a:r>
          </a:p>
        </p:txBody>
      </p:sp>
      <p:sp>
        <p:nvSpPr>
          <p:cNvPr id="22" name="テキスト ボックス 21"/>
          <p:cNvSpPr txBox="1"/>
          <p:nvPr/>
        </p:nvSpPr>
        <p:spPr>
          <a:xfrm>
            <a:off x="5347614" y="986253"/>
            <a:ext cx="1482436" cy="307777"/>
          </a:xfrm>
          <a:prstGeom prst="rect">
            <a:avLst/>
          </a:prstGeom>
          <a:noFill/>
        </p:spPr>
        <p:txBody>
          <a:bodyPr wrap="square" rtlCol="0">
            <a:spAutoFit/>
          </a:bodyPr>
          <a:lstStyle/>
          <a:p>
            <a:pPr algn="ctr"/>
            <a:r>
              <a:rPr kumimoji="1" lang="en-US" altLang="ja-JP" dirty="0">
                <a:latin typeface="Meiryo UI" panose="020B0604030504040204" pitchFamily="50" charset="-128"/>
                <a:ea typeface="Meiryo UI" panose="020B0604030504040204" pitchFamily="50" charset="-128"/>
              </a:rPr>
              <a:t>2023</a:t>
            </a:r>
            <a:r>
              <a:rPr kumimoji="1" lang="ja-JP" altLang="en-US" dirty="0">
                <a:latin typeface="Meiryo UI" panose="020B0604030504040204" pitchFamily="50" charset="-128"/>
                <a:ea typeface="Meiryo UI" panose="020B0604030504040204" pitchFamily="50" charset="-128"/>
              </a:rPr>
              <a:t>年</a:t>
            </a:r>
          </a:p>
        </p:txBody>
      </p:sp>
      <p:sp>
        <p:nvSpPr>
          <p:cNvPr id="23" name="テキスト ボックス 22"/>
          <p:cNvSpPr txBox="1"/>
          <p:nvPr/>
        </p:nvSpPr>
        <p:spPr>
          <a:xfrm>
            <a:off x="3865178" y="982176"/>
            <a:ext cx="1482436" cy="307777"/>
          </a:xfrm>
          <a:prstGeom prst="rect">
            <a:avLst/>
          </a:prstGeom>
          <a:noFill/>
        </p:spPr>
        <p:txBody>
          <a:bodyPr wrap="square" rtlCol="0">
            <a:spAutoFit/>
          </a:bodyPr>
          <a:lstStyle/>
          <a:p>
            <a:pPr algn="ctr"/>
            <a:r>
              <a:rPr kumimoji="1" lang="en-US" altLang="ja-JP" dirty="0">
                <a:latin typeface="Meiryo UI" panose="020B0604030504040204" pitchFamily="50" charset="-128"/>
                <a:ea typeface="Meiryo UI" panose="020B0604030504040204" pitchFamily="50" charset="-128"/>
              </a:rPr>
              <a:t>2022</a:t>
            </a:r>
            <a:r>
              <a:rPr kumimoji="1" lang="ja-JP" altLang="en-US" dirty="0">
                <a:latin typeface="Meiryo UI" panose="020B0604030504040204" pitchFamily="50" charset="-128"/>
                <a:ea typeface="Meiryo UI" panose="020B0604030504040204" pitchFamily="50" charset="-128"/>
              </a:rPr>
              <a:t>年</a:t>
            </a:r>
          </a:p>
        </p:txBody>
      </p:sp>
      <p:sp>
        <p:nvSpPr>
          <p:cNvPr id="24" name="テキスト ボックス 23"/>
          <p:cNvSpPr txBox="1"/>
          <p:nvPr/>
        </p:nvSpPr>
        <p:spPr>
          <a:xfrm>
            <a:off x="8170888" y="986253"/>
            <a:ext cx="1482436" cy="307777"/>
          </a:xfrm>
          <a:prstGeom prst="rect">
            <a:avLst/>
          </a:prstGeom>
          <a:noFill/>
        </p:spPr>
        <p:txBody>
          <a:bodyPr wrap="square" rtlCol="0">
            <a:spAutoFit/>
          </a:bodyPr>
          <a:lstStyle/>
          <a:p>
            <a:pPr algn="ctr"/>
            <a:r>
              <a:rPr kumimoji="1" lang="en-US" altLang="ja-JP" dirty="0">
                <a:latin typeface="Meiryo UI" panose="020B0604030504040204" pitchFamily="50" charset="-128"/>
                <a:ea typeface="Meiryo UI" panose="020B0604030504040204" pitchFamily="50" charset="-128"/>
              </a:rPr>
              <a:t>2025</a:t>
            </a:r>
            <a:r>
              <a:rPr kumimoji="1" lang="ja-JP" altLang="en-US" dirty="0">
                <a:latin typeface="Meiryo UI" panose="020B0604030504040204" pitchFamily="50" charset="-128"/>
                <a:ea typeface="Meiryo UI" panose="020B0604030504040204" pitchFamily="50" charset="-128"/>
              </a:rPr>
              <a:t>年</a:t>
            </a:r>
          </a:p>
        </p:txBody>
      </p:sp>
      <p:cxnSp>
        <p:nvCxnSpPr>
          <p:cNvPr id="5" name="直線コネクタ 4"/>
          <p:cNvCxnSpPr/>
          <p:nvPr/>
        </p:nvCxnSpPr>
        <p:spPr>
          <a:xfrm flipV="1">
            <a:off x="3948065" y="986253"/>
            <a:ext cx="0" cy="4461170"/>
          </a:xfrm>
          <a:prstGeom prst="line">
            <a:avLst/>
          </a:prstGeom>
          <a:ln w="1905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V="1">
            <a:off x="5347614" y="986253"/>
            <a:ext cx="0" cy="4461170"/>
          </a:xfrm>
          <a:prstGeom prst="line">
            <a:avLst/>
          </a:prstGeom>
          <a:ln w="1905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V="1">
            <a:off x="6815715" y="986253"/>
            <a:ext cx="0" cy="4461170"/>
          </a:xfrm>
          <a:prstGeom prst="line">
            <a:avLst/>
          </a:prstGeom>
          <a:ln w="1905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V="1">
            <a:off x="8184262" y="986253"/>
            <a:ext cx="0" cy="4461170"/>
          </a:xfrm>
          <a:prstGeom prst="line">
            <a:avLst/>
          </a:prstGeom>
          <a:ln w="1905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47426" y="2560735"/>
            <a:ext cx="2391554" cy="803564"/>
          </a:xfrm>
          <a:prstGeom prst="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取組内容</a:t>
            </a:r>
          </a:p>
        </p:txBody>
      </p:sp>
      <p:sp>
        <p:nvSpPr>
          <p:cNvPr id="33" name="正方形/長方形 32"/>
          <p:cNvSpPr/>
          <p:nvPr/>
        </p:nvSpPr>
        <p:spPr>
          <a:xfrm>
            <a:off x="47426" y="3640030"/>
            <a:ext cx="2391554" cy="803564"/>
          </a:xfrm>
          <a:prstGeom prst="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取組内容</a:t>
            </a:r>
          </a:p>
        </p:txBody>
      </p:sp>
      <p:sp>
        <p:nvSpPr>
          <p:cNvPr id="34" name="正方形/長方形 33"/>
          <p:cNvSpPr/>
          <p:nvPr/>
        </p:nvSpPr>
        <p:spPr>
          <a:xfrm>
            <a:off x="47425" y="1481440"/>
            <a:ext cx="2391555" cy="803564"/>
          </a:xfrm>
          <a:prstGeom prst="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取組内容</a:t>
            </a:r>
          </a:p>
        </p:txBody>
      </p:sp>
      <p:sp>
        <p:nvSpPr>
          <p:cNvPr id="35" name="正方形/長方形 34"/>
          <p:cNvSpPr/>
          <p:nvPr/>
        </p:nvSpPr>
        <p:spPr>
          <a:xfrm>
            <a:off x="47426" y="4658841"/>
            <a:ext cx="2391554" cy="495048"/>
          </a:xfrm>
          <a:prstGeom prst="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取組内容</a:t>
            </a:r>
          </a:p>
        </p:txBody>
      </p:sp>
      <p:sp>
        <p:nvSpPr>
          <p:cNvPr id="8" name="ホームベース 7"/>
          <p:cNvSpPr/>
          <p:nvPr/>
        </p:nvSpPr>
        <p:spPr>
          <a:xfrm>
            <a:off x="2701636" y="1477099"/>
            <a:ext cx="4114079" cy="807905"/>
          </a:xfrm>
          <a:prstGeom prst="homePlate">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ホームベース 36"/>
          <p:cNvSpPr/>
          <p:nvPr/>
        </p:nvSpPr>
        <p:spPr>
          <a:xfrm>
            <a:off x="3282209" y="2558564"/>
            <a:ext cx="2051072" cy="807905"/>
          </a:xfrm>
          <a:prstGeom prst="homePlate">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ホームベース 37"/>
          <p:cNvSpPr/>
          <p:nvPr/>
        </p:nvSpPr>
        <p:spPr>
          <a:xfrm>
            <a:off x="5443996" y="2571226"/>
            <a:ext cx="4209327" cy="807905"/>
          </a:xfrm>
          <a:prstGeom prst="homePlate">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ホームベース 38"/>
          <p:cNvSpPr/>
          <p:nvPr/>
        </p:nvSpPr>
        <p:spPr>
          <a:xfrm>
            <a:off x="2722716" y="3640029"/>
            <a:ext cx="6930607" cy="807905"/>
          </a:xfrm>
          <a:prstGeom prst="homePlate">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ホームベース 39"/>
          <p:cNvSpPr/>
          <p:nvPr/>
        </p:nvSpPr>
        <p:spPr>
          <a:xfrm>
            <a:off x="4210822" y="4643665"/>
            <a:ext cx="2590558" cy="510224"/>
          </a:xfrm>
          <a:prstGeom prst="homePlate">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ホームベース 40"/>
          <p:cNvSpPr/>
          <p:nvPr/>
        </p:nvSpPr>
        <p:spPr>
          <a:xfrm>
            <a:off x="6942979" y="4643665"/>
            <a:ext cx="2588948" cy="510224"/>
          </a:xfrm>
          <a:prstGeom prst="homePlate">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4008051" y="1433632"/>
            <a:ext cx="1294227" cy="3096803"/>
          </a:xfrm>
          <a:prstGeom prst="rect">
            <a:avLst/>
          </a:prstGeom>
          <a:noFill/>
          <a:ln w="317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4" name="上下矢印 3"/>
          <p:cNvSpPr/>
          <p:nvPr/>
        </p:nvSpPr>
        <p:spPr>
          <a:xfrm>
            <a:off x="4210822" y="3228367"/>
            <a:ext cx="623454" cy="537547"/>
          </a:xfrm>
          <a:prstGeom prst="upDownArrow">
            <a:avLst>
              <a:gd name="adj1" fmla="val 50000"/>
              <a:gd name="adj2" fmla="val 32222"/>
            </a:avLst>
          </a:prstGeom>
          <a:solidFill>
            <a:schemeClr val="bg1"/>
          </a:solidFill>
          <a:ln w="158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rPr>
              <a:t>連携</a:t>
            </a:r>
          </a:p>
        </p:txBody>
      </p:sp>
      <p:sp>
        <p:nvSpPr>
          <p:cNvPr id="36" name="上下矢印 35"/>
          <p:cNvSpPr/>
          <p:nvPr/>
        </p:nvSpPr>
        <p:spPr>
          <a:xfrm>
            <a:off x="4187454" y="2134302"/>
            <a:ext cx="623454" cy="537547"/>
          </a:xfrm>
          <a:prstGeom prst="upDownArrow">
            <a:avLst>
              <a:gd name="adj1" fmla="val 50000"/>
              <a:gd name="adj2" fmla="val 32222"/>
            </a:avLst>
          </a:prstGeom>
          <a:solidFill>
            <a:schemeClr val="bg1"/>
          </a:solidFill>
          <a:ln w="158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rPr>
              <a:t>連携</a:t>
            </a:r>
          </a:p>
        </p:txBody>
      </p:sp>
      <p:sp>
        <p:nvSpPr>
          <p:cNvPr id="42" name="ホームベース 41"/>
          <p:cNvSpPr/>
          <p:nvPr/>
        </p:nvSpPr>
        <p:spPr>
          <a:xfrm>
            <a:off x="6942978" y="1477099"/>
            <a:ext cx="2588949" cy="807905"/>
          </a:xfrm>
          <a:prstGeom prst="homePlate">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Google Shape;98;p1"/>
          <p:cNvSpPr txBox="1"/>
          <p:nvPr/>
        </p:nvSpPr>
        <p:spPr>
          <a:xfrm>
            <a:off x="47426" y="5630493"/>
            <a:ext cx="9830864" cy="1158234"/>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r>
              <a:rPr lang="en-US" altLang="ja-JP" sz="1200" dirty="0" smtClean="0">
                <a:solidFill>
                  <a:srgbClr val="3333FF"/>
                </a:solidFill>
                <a:latin typeface="メイリオ" panose="020B0604030504040204" pitchFamily="50" charset="-128"/>
                <a:ea typeface="メイリオ" panose="020B0604030504040204" pitchFamily="50" charset="-128"/>
                <a:cs typeface="Meiryo"/>
                <a:sym typeface="Meiryo"/>
              </a:rPr>
              <a:t>※</a:t>
            </a:r>
            <a:r>
              <a:rPr lang="ja-JP" altLang="en-US" sz="1200" dirty="0">
                <a:solidFill>
                  <a:srgbClr val="3333FF"/>
                </a:solidFill>
                <a:latin typeface="メイリオ" panose="020B0604030504040204" pitchFamily="50" charset="-128"/>
                <a:ea typeface="メイリオ" panose="020B0604030504040204" pitchFamily="50" charset="-128"/>
                <a:cs typeface="Meiryo"/>
                <a:sym typeface="Meiryo"/>
              </a:rPr>
              <a:t>本実証事業</a:t>
            </a:r>
            <a:r>
              <a:rPr lang="ja-JP" altLang="en-US" sz="1200" dirty="0" smtClean="0">
                <a:solidFill>
                  <a:srgbClr val="3333FF"/>
                </a:solidFill>
                <a:latin typeface="メイリオ" panose="020B0604030504040204" pitchFamily="50" charset="-128"/>
                <a:ea typeface="メイリオ" panose="020B0604030504040204" pitchFamily="50" charset="-128"/>
                <a:cs typeface="Meiryo"/>
                <a:sym typeface="Meiryo"/>
              </a:rPr>
              <a:t>で取り組む内容を具体的に</a:t>
            </a:r>
            <a:r>
              <a:rPr lang="ja-JP" altLang="en-US" sz="1200" dirty="0" smtClean="0">
                <a:solidFill>
                  <a:srgbClr val="3333FF"/>
                </a:solidFill>
                <a:latin typeface="メイリオ" panose="020B0604030504040204" pitchFamily="50" charset="-128"/>
                <a:ea typeface="メイリオ" panose="020B0604030504040204" pitchFamily="50" charset="-128"/>
                <a:cs typeface="Meiryo"/>
                <a:sym typeface="Meiryo"/>
              </a:rPr>
              <a:t>記載</a:t>
            </a:r>
            <a:r>
              <a:rPr lang="ja-JP" altLang="en-US" sz="1200" dirty="0">
                <a:solidFill>
                  <a:srgbClr val="3333FF"/>
                </a:solidFill>
                <a:latin typeface="メイリオ" panose="020B0604030504040204" pitchFamily="50" charset="-128"/>
                <a:ea typeface="メイリオ" panose="020B0604030504040204" pitchFamily="50" charset="-128"/>
                <a:cs typeface="Meiryo"/>
                <a:sym typeface="Meiryo"/>
              </a:rPr>
              <a:t>してください。</a:t>
            </a:r>
            <a:endParaRPr sz="1200" dirty="0">
              <a:solidFill>
                <a:srgbClr val="3333FF"/>
              </a:solidFill>
              <a:latin typeface="メイリオ" panose="020B0604030504040204" pitchFamily="50" charset="-128"/>
              <a:ea typeface="メイリオ" panose="020B0604030504040204" pitchFamily="50" charset="-128"/>
              <a:cs typeface="Meiryo"/>
              <a:sym typeface="Meiryo"/>
            </a:endParaRPr>
          </a:p>
        </p:txBody>
      </p:sp>
      <p:sp>
        <p:nvSpPr>
          <p:cNvPr id="2" name="テキスト ボックス 1"/>
          <p:cNvSpPr txBox="1"/>
          <p:nvPr/>
        </p:nvSpPr>
        <p:spPr>
          <a:xfrm>
            <a:off x="4255043" y="653393"/>
            <a:ext cx="5708468" cy="292388"/>
          </a:xfrm>
          <a:prstGeom prst="rect">
            <a:avLst/>
          </a:prstGeom>
          <a:noFill/>
        </p:spPr>
        <p:txBody>
          <a:bodyPr wrap="square" rtlCol="0">
            <a:spAutoFit/>
          </a:bodyPr>
          <a:lstStyle/>
          <a:p>
            <a:pPr algn="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事業内容や地域の状況に応じて取組内容は柔軟に記載してください。</a:t>
            </a:r>
            <a:endParaRPr kumimoji="1" lang="ja-JP" altLang="en-US" sz="13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04875311"/>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1446</TotalTime>
  <Words>143</Words>
  <Application>Microsoft Office PowerPoint</Application>
  <PresentationFormat>A4 210 x 297 mm</PresentationFormat>
  <Paragraphs>32</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メイリオ</vt:lpstr>
      <vt:lpstr>メイリオ</vt:lpstr>
      <vt:lpstr>Arial</vt:lpstr>
      <vt:lpstr>Office テーマ</vt:lpstr>
      <vt:lpstr>○○○○事業【○○県○○市：○○温泉地区】 　</vt:lpstr>
      <vt:lpstr>【記載例】　○○○○事業【○○県○○市：○○温泉地区】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○○を活用した○○事業【○○県○○市】</dc:title>
  <dc:creator>行政情報システム室</dc:creator>
  <cp:lastModifiedBy>栗田 有香</cp:lastModifiedBy>
  <cp:revision>70</cp:revision>
  <cp:lastPrinted>2021-05-31T04:55:56Z</cp:lastPrinted>
  <dcterms:created xsi:type="dcterms:W3CDTF">2007-11-06T12:19:33Z</dcterms:created>
  <dcterms:modified xsi:type="dcterms:W3CDTF">2022-07-28T07:55:38Z</dcterms:modified>
</cp:coreProperties>
</file>