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7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theme/theme8.xml" ContentType="application/vnd.openxmlformats-officedocument.theme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9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699" r:id="rId4"/>
    <p:sldMasterId id="2147483712" r:id="rId5"/>
    <p:sldMasterId id="2147483726" r:id="rId6"/>
    <p:sldMasterId id="2147483740" r:id="rId7"/>
    <p:sldMasterId id="2147483755" r:id="rId8"/>
    <p:sldMasterId id="2147483798" r:id="rId9"/>
    <p:sldMasterId id="2147483838" r:id="rId10"/>
  </p:sldMasterIdLst>
  <p:notesMasterIdLst>
    <p:notesMasterId r:id="rId15"/>
  </p:notesMasterIdLst>
  <p:handoutMasterIdLst>
    <p:handoutMasterId r:id="rId16"/>
  </p:handoutMasterIdLst>
  <p:sldIdLst>
    <p:sldId id="322" r:id="rId11"/>
    <p:sldId id="336" r:id="rId12"/>
    <p:sldId id="337" r:id="rId13"/>
    <p:sldId id="335" r:id="rId14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DCEE"/>
    <a:srgbClr val="F5DFF7"/>
    <a:srgbClr val="E5E4F2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24"/>
    <p:restoredTop sz="96318" autoAdjust="0"/>
  </p:normalViewPr>
  <p:slideViewPr>
    <p:cSldViewPr snapToGrid="0">
      <p:cViewPr>
        <p:scale>
          <a:sx n="100" d="100"/>
          <a:sy n="100" d="100"/>
        </p:scale>
        <p:origin x="258" y="-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413" cy="495300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0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r">
              <a:defRPr sz="1200"/>
            </a:lvl1pPr>
          </a:lstStyle>
          <a:p>
            <a:fld id="{85C26EE5-40C9-4F2D-BAFA-0FDA2FA744F1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1111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1014"/>
            <a:ext cx="2919413" cy="495300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2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r">
              <a:defRPr sz="1200"/>
            </a:lvl1pPr>
          </a:lstStyle>
          <a:p>
            <a:fld id="{0AA6F29F-8381-4DAC-B50B-54943D95C6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3393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18831" cy="495029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2"/>
            <a:ext cx="2918831" cy="495029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r">
              <a:defRPr sz="1200"/>
            </a:lvl1pPr>
          </a:lstStyle>
          <a:p>
            <a:fld id="{458E26D1-4E72-40B7-9DC3-FD7AE053AF1E}" type="datetimeFigureOut">
              <a:rPr kumimoji="1" lang="ja-JP" altLang="en-US" smtClean="0"/>
              <a:t>2024/2/27</a:t>
            </a:fld>
            <a:endParaRPr kumimoji="1" lang="ja-JP" altLang="en-US"/>
          </a:p>
        </p:txBody>
      </p:sp>
      <p:sp>
        <p:nvSpPr>
          <p:cNvPr id="110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8" tIns="45709" rIns="91418" bIns="45709" rtlCol="0" anchor="ctr"/>
          <a:lstStyle/>
          <a:p>
            <a:endParaRPr lang="ja-JP" altLang="en-US"/>
          </a:p>
        </p:txBody>
      </p:sp>
      <p:sp>
        <p:nvSpPr>
          <p:cNvPr id="110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1"/>
          </a:xfrm>
          <a:prstGeom prst="rect">
            <a:avLst/>
          </a:prstGeom>
        </p:spPr>
        <p:txBody>
          <a:bodyPr vert="horz" lIns="91418" tIns="45709" rIns="91418" bIns="4570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7"/>
            <a:ext cx="2918831" cy="495028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r">
              <a:defRPr sz="1200"/>
            </a:lvl1pPr>
          </a:lstStyle>
          <a:p>
            <a:fld id="{38C75E12-CDD1-4E3F-BF92-A10EC59961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5222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727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43717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7" name="コンテンツ プレースホルダ 1"/>
          <p:cNvSpPr>
            <a:spLocks noGrp="1"/>
          </p:cNvSpPr>
          <p:nvPr>
            <p:ph/>
          </p:nvPr>
        </p:nvSpPr>
        <p:spPr>
          <a:xfrm>
            <a:off x="0" y="13"/>
            <a:ext cx="8686800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28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29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30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7010400" y="623728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067B2BF-127A-4D05-927D-9AA130A8FC52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7597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2" name="タイトル 1"/>
          <p:cNvSpPr>
            <a:spLocks noGrp="1"/>
          </p:cNvSpPr>
          <p:nvPr>
            <p:ph type="title"/>
          </p:nvPr>
        </p:nvSpPr>
        <p:spPr>
          <a:xfrm>
            <a:off x="1" y="0"/>
            <a:ext cx="7630258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033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pPr lvl="0"/>
            <a:endParaRPr lang="ja-JP" altLang="en-US" noProof="0" dirty="0"/>
          </a:p>
        </p:txBody>
      </p:sp>
      <p:sp>
        <p:nvSpPr>
          <p:cNvPr id="303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3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3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50530-FD7C-455B-8179-331C81EAD49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17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07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158654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08" name="Rectangle 14"/>
          <p:cNvSpPr>
            <a:spLocks noChangeArrowheads="1"/>
          </p:cNvSpPr>
          <p:nvPr userDrawn="1"/>
        </p:nvSpPr>
        <p:spPr>
          <a:xfrm>
            <a:off x="1692520" y="3284539"/>
            <a:ext cx="7451480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 sz="1662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70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7092" y="2133601"/>
            <a:ext cx="7496908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71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4711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12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13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8E845-E04A-4285-A9A2-54EDCCC35A6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62696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71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71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1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1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4EAEA-6579-4E6A-B8BA-3A63AB0612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2026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1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72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72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2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2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68A70-3E3E-4B02-945C-8D1B6E5BE2D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30817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728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72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73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3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3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F1342-4057-44CA-9812-8B8D1DF13A5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42204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73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73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737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738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73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4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4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9684D-8595-414B-B867-0A9FAC2BFB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65072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74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4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4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BB23E-5970-4A77-9744-C83F317AA28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15755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4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5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101C0-0EE2-4D3F-A9D5-346E1C504CE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63849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75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75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75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5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5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DEEA7-5AB5-4E20-9045-1C236A4B92E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743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57679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9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760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4761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76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6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6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38AF4-D8E1-4DC7-8240-58537751E04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31460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767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76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6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7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613BF-12A7-4D31-96DE-B68E79CEAB3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64802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1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77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1"/>
            <a:ext cx="6374423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77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7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7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396B1-2C57-43E8-9C54-CF69777458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12885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8" name="タイトル 1"/>
          <p:cNvSpPr>
            <a:spLocks noGrp="1"/>
          </p:cNvSpPr>
          <p:nvPr>
            <p:ph type="title"/>
          </p:nvPr>
        </p:nvSpPr>
        <p:spPr>
          <a:xfrm>
            <a:off x="1" y="0"/>
            <a:ext cx="7630258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4779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78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8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78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B2E3A-7CEA-4DDE-8E0A-353117D357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08590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3129015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ppjtitl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76950"/>
            <a:ext cx="9158654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1692520" y="3284539"/>
            <a:ext cx="7451480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662">
              <a:ea typeface="HG丸ｺﾞｼｯｸM-PRO" pitchFamily="50" charset="-128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7092" y="2133601"/>
            <a:ext cx="7496908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13110-CA4B-4007-92C6-EAF8B4CD22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433475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77C9-8E87-45C6-969F-FA67BB1552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688164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A1EB5-2F0C-426E-8D46-067E6DFA05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6102960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B87C9-6A37-40C0-9E8C-B3452B2EEC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6915776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E6E26-178A-4233-B820-7FA267D4F9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7405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0022386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EA8D5-8CA2-4808-BE80-20FF09A2A8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267620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D913A-30FB-463F-BBFD-27096AD526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7521803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A2BF3-C5C0-428F-ACA7-FAD3A6C3E1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9817683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52411-F20F-4647-989C-6DCC63B3C1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1533675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9E50A-1471-4690-AD5C-D84950932E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8962838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1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1"/>
            <a:ext cx="6374423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65CE4-7D74-4536-BE2C-1ADC447842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4644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5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158654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6" name="Rectangle 14"/>
          <p:cNvSpPr>
            <a:spLocks noChangeArrowheads="1"/>
          </p:cNvSpPr>
          <p:nvPr userDrawn="1"/>
        </p:nvSpPr>
        <p:spPr>
          <a:xfrm>
            <a:off x="1692520" y="3284539"/>
            <a:ext cx="7451480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  <a:ea typeface="ＭＳ Ｐゴシック" pitchFamily="50" charset="-128"/>
            </a:endParaRPr>
          </a:p>
        </p:txBody>
      </p:sp>
      <p:sp>
        <p:nvSpPr>
          <p:cNvPr id="12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7092" y="2133601"/>
            <a:ext cx="7496908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1249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50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51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8E845-E04A-4285-A9A2-54EDCCC35A6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6970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5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5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5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5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4EAEA-6579-4E6A-B8BA-3A63AB0612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40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60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26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6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6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68A70-3E3E-4B02-945C-8D1B6E5BE2D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806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66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67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6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6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7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F1342-4057-44CA-9812-8B8D1DF13A5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74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7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27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7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27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7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7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7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9684D-8595-414B-B867-0A9FAC2BFB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078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8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8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8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BB23E-5970-4A77-9744-C83F317AA28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7919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8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8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101C0-0EE2-4D3F-A9D5-346E1C504CE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75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748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91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9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29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9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9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DEEA7-5AB5-4E20-9045-1C236A4B92E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8240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7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98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1299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0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0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0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38AF4-D8E1-4DC7-8240-58537751E04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0523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05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0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0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0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613BF-12A7-4D31-96DE-B68E79CEAB3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8241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1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11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1"/>
            <a:ext cx="6374423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1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1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1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396B1-2C57-43E8-9C54-CF69777458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2668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6" name="タイトル 1"/>
          <p:cNvSpPr>
            <a:spLocks noGrp="1"/>
          </p:cNvSpPr>
          <p:nvPr>
            <p:ph type="title"/>
          </p:nvPr>
        </p:nvSpPr>
        <p:spPr>
          <a:xfrm>
            <a:off x="1" y="0"/>
            <a:ext cx="7630258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17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131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1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2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B2E3A-7CEA-4DDE-8E0A-353117D357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3967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7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158654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8" name="Rectangle 14"/>
          <p:cNvSpPr>
            <a:spLocks noChangeArrowheads="1"/>
          </p:cNvSpPr>
          <p:nvPr userDrawn="1"/>
        </p:nvSpPr>
        <p:spPr>
          <a:xfrm>
            <a:off x="1692520" y="3284539"/>
            <a:ext cx="7451480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  <a:ea typeface="ＭＳ Ｐゴシック" pitchFamily="50" charset="-128"/>
            </a:endParaRPr>
          </a:p>
        </p:txBody>
      </p:sp>
      <p:sp>
        <p:nvSpPr>
          <p:cNvPr id="13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7092" y="2133601"/>
            <a:ext cx="7496908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1361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62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63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8E845-E04A-4285-A9A2-54EDCCC35A6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6970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6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6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6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6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4EAEA-6579-4E6A-B8BA-3A63AB0612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4038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1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7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7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7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7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68A70-3E3E-4B02-945C-8D1B6E5BE2D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806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78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7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8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8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8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F1342-4057-44CA-9812-8B8D1DF13A5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748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8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8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87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88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8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9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9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9684D-8595-414B-B867-0A9FAC2BFB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07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3611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9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9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9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BB23E-5970-4A77-9744-C83F317AA28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7919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9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0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101C0-0EE2-4D3F-A9D5-346E1C504CE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7563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0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0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40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0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0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DEEA7-5AB5-4E20-9045-1C236A4B92E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8240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9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10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1411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41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1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1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38AF4-D8E1-4DC7-8240-58537751E04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0523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17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1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1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2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613BF-12A7-4D31-96DE-B68E79CEAB3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8241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1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2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1"/>
            <a:ext cx="6374423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2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2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2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396B1-2C57-43E8-9C54-CF69777458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2668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8" name="タイトル 1"/>
          <p:cNvSpPr>
            <a:spLocks noGrp="1"/>
          </p:cNvSpPr>
          <p:nvPr>
            <p:ph type="title"/>
          </p:nvPr>
        </p:nvSpPr>
        <p:spPr>
          <a:xfrm>
            <a:off x="1" y="0"/>
            <a:ext cx="7630258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29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143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3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3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B2E3A-7CEA-4DDE-8E0A-353117D357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3967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9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158654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0" name="Rectangle 14"/>
          <p:cNvSpPr>
            <a:spLocks noChangeArrowheads="1"/>
          </p:cNvSpPr>
          <p:nvPr userDrawn="1"/>
        </p:nvSpPr>
        <p:spPr>
          <a:xfrm>
            <a:off x="1692520" y="3284539"/>
            <a:ext cx="7451480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>
              <a:solidFill>
                <a:srgbClr val="000000"/>
              </a:solidFill>
              <a:ea typeface="ＭＳ Ｐゴシック" pitchFamily="50" charset="-128"/>
            </a:endParaRPr>
          </a:p>
        </p:txBody>
      </p:sp>
      <p:sp>
        <p:nvSpPr>
          <p:cNvPr id="112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7092" y="2133601"/>
            <a:ext cx="7496908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2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112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2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25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8E845-E04A-4285-A9A2-54EDCCC35A6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322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2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2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3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3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4EAEA-6579-4E6A-B8BA-3A63AB0612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48446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3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3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3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3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68A70-3E3E-4B02-945C-8D1B6E5BE2D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39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3961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4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4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4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4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4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F1342-4057-44CA-9812-8B8D1DF13A5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400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4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4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4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5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5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5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5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9684D-8595-414B-B867-0A9FAC2BFB3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25600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5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5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5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BB23E-5970-4A77-9744-C83F317AA28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19802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6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6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101C0-0EE2-4D3F-A9D5-346E1C504CE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9492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65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6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6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6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6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DEEA7-5AB5-4E20-9045-1C236A4B92E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21143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72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117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7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7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7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38AF4-D8E1-4DC7-8240-58537751E04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67013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7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8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8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8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613BF-12A7-4D31-96DE-B68E79CEAB3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6388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1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8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1"/>
            <a:ext cx="6374423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8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8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8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396B1-2C57-43E8-9C54-CF69777458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23951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" name="タイトル 1"/>
          <p:cNvSpPr>
            <a:spLocks noGrp="1"/>
          </p:cNvSpPr>
          <p:nvPr>
            <p:ph type="title"/>
          </p:nvPr>
        </p:nvSpPr>
        <p:spPr>
          <a:xfrm>
            <a:off x="1" y="0"/>
            <a:ext cx="7630258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91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119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9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19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B2E3A-7CEA-4DDE-8E0A-353117D357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96889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4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158654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85" name="Rectangle 14"/>
          <p:cNvSpPr>
            <a:spLocks noChangeArrowheads="1"/>
          </p:cNvSpPr>
          <p:nvPr userDrawn="1"/>
        </p:nvSpPr>
        <p:spPr>
          <a:xfrm>
            <a:off x="1692520" y="3284541"/>
            <a:ext cx="7451480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023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8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7092" y="2133603"/>
            <a:ext cx="7496908" cy="1470025"/>
          </a:xfrm>
        </p:spPr>
        <p:txBody>
          <a:bodyPr/>
          <a:lstStyle>
            <a:lvl1pPr>
              <a:defRPr sz="3408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87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138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8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90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13110-CA4B-4007-92C6-EAF8B4CD22B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909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2143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9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9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9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39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77C9-8E87-45C6-969F-FA67BB15522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9222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8" name="タイトル 1"/>
          <p:cNvSpPr>
            <a:spLocks noGrp="1"/>
          </p:cNvSpPr>
          <p:nvPr>
            <p:ph type="title"/>
          </p:nvPr>
        </p:nvSpPr>
        <p:spPr>
          <a:xfrm>
            <a:off x="722435" y="4406903"/>
            <a:ext cx="7772400" cy="1362075"/>
          </a:xfrm>
        </p:spPr>
        <p:txBody>
          <a:bodyPr anchor="t"/>
          <a:lstStyle>
            <a:lvl1pPr algn="l">
              <a:defRPr sz="3408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99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704"/>
            </a:lvl1pPr>
            <a:lvl2pPr marL="389586" indent="0">
              <a:buNone/>
              <a:defRPr sz="1534"/>
            </a:lvl2pPr>
            <a:lvl3pPr marL="779173" indent="0">
              <a:buNone/>
              <a:defRPr sz="1363"/>
            </a:lvl3pPr>
            <a:lvl4pPr marL="1168759" indent="0">
              <a:buNone/>
              <a:defRPr sz="1193"/>
            </a:lvl4pPr>
            <a:lvl5pPr marL="1558345" indent="0">
              <a:buNone/>
              <a:defRPr sz="1193"/>
            </a:lvl5pPr>
            <a:lvl6pPr marL="1947932" indent="0">
              <a:buNone/>
              <a:defRPr sz="1193"/>
            </a:lvl6pPr>
            <a:lvl7pPr marL="2337518" indent="0">
              <a:buNone/>
              <a:defRPr sz="1193"/>
            </a:lvl7pPr>
            <a:lvl8pPr marL="2727104" indent="0">
              <a:buNone/>
              <a:defRPr sz="1193"/>
            </a:lvl8pPr>
            <a:lvl9pPr marL="3116691" indent="0">
              <a:buNone/>
              <a:defRPr sz="1193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40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0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0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A1EB5-2F0C-426E-8D46-067E6DFA05B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5536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05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1" y="1600203"/>
            <a:ext cx="4044462" cy="4525963"/>
          </a:xfrm>
        </p:spPr>
        <p:txBody>
          <a:bodyPr/>
          <a:lstStyle>
            <a:lvl1pPr>
              <a:defRPr sz="2386"/>
            </a:lvl1pPr>
            <a:lvl2pPr>
              <a:defRPr sz="2045"/>
            </a:lvl2pPr>
            <a:lvl3pPr>
              <a:defRPr sz="1704"/>
            </a:lvl3pPr>
            <a:lvl4pPr>
              <a:defRPr sz="1534"/>
            </a:lvl4pPr>
            <a:lvl5pPr>
              <a:defRPr sz="1534"/>
            </a:lvl5pPr>
            <a:lvl6pPr>
              <a:defRPr sz="1534"/>
            </a:lvl6pPr>
            <a:lvl7pPr>
              <a:defRPr sz="1534"/>
            </a:lvl7pPr>
            <a:lvl8pPr>
              <a:defRPr sz="1534"/>
            </a:lvl8pPr>
            <a:lvl9pPr>
              <a:defRPr sz="1534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0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3"/>
            <a:ext cx="4044462" cy="4525963"/>
          </a:xfrm>
        </p:spPr>
        <p:txBody>
          <a:bodyPr/>
          <a:lstStyle>
            <a:lvl1pPr>
              <a:defRPr sz="2386"/>
            </a:lvl1pPr>
            <a:lvl2pPr>
              <a:defRPr sz="2045"/>
            </a:lvl2pPr>
            <a:lvl3pPr>
              <a:defRPr sz="1704"/>
            </a:lvl3pPr>
            <a:lvl4pPr>
              <a:defRPr sz="1534"/>
            </a:lvl4pPr>
            <a:lvl5pPr>
              <a:defRPr sz="1534"/>
            </a:lvl5pPr>
            <a:lvl6pPr>
              <a:defRPr sz="1534"/>
            </a:lvl6pPr>
            <a:lvl7pPr>
              <a:defRPr sz="1534"/>
            </a:lvl7pPr>
            <a:lvl8pPr>
              <a:defRPr sz="1534"/>
            </a:lvl8pPr>
            <a:lvl9pPr>
              <a:defRPr sz="1534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0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0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0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B87C9-6A37-40C0-9E8C-B3452B2EEC7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78258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1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1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045" b="1"/>
            </a:lvl1pPr>
            <a:lvl2pPr marL="389586" indent="0">
              <a:buNone/>
              <a:defRPr sz="1704" b="1"/>
            </a:lvl2pPr>
            <a:lvl3pPr marL="779173" indent="0">
              <a:buNone/>
              <a:defRPr sz="1534" b="1"/>
            </a:lvl3pPr>
            <a:lvl4pPr marL="1168759" indent="0">
              <a:buNone/>
              <a:defRPr sz="1363" b="1"/>
            </a:lvl4pPr>
            <a:lvl5pPr marL="1558345" indent="0">
              <a:buNone/>
              <a:defRPr sz="1363" b="1"/>
            </a:lvl5pPr>
            <a:lvl6pPr marL="1947932" indent="0">
              <a:buNone/>
              <a:defRPr sz="1363" b="1"/>
            </a:lvl6pPr>
            <a:lvl7pPr marL="2337518" indent="0">
              <a:buNone/>
              <a:defRPr sz="1363" b="1"/>
            </a:lvl7pPr>
            <a:lvl8pPr marL="2727104" indent="0">
              <a:buNone/>
              <a:defRPr sz="1363" b="1"/>
            </a:lvl8pPr>
            <a:lvl9pPr marL="3116691" indent="0">
              <a:buNone/>
              <a:defRPr sz="136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413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045"/>
            </a:lvl1pPr>
            <a:lvl2pPr>
              <a:defRPr sz="1704"/>
            </a:lvl2pPr>
            <a:lvl3pPr>
              <a:defRPr sz="1534"/>
            </a:lvl3pPr>
            <a:lvl4pPr>
              <a:defRPr sz="1363"/>
            </a:lvl4pPr>
            <a:lvl5pPr>
              <a:defRPr sz="1363"/>
            </a:lvl5pPr>
            <a:lvl6pPr>
              <a:defRPr sz="1363"/>
            </a:lvl6pPr>
            <a:lvl7pPr>
              <a:defRPr sz="1363"/>
            </a:lvl7pPr>
            <a:lvl8pPr>
              <a:defRPr sz="1363"/>
            </a:lvl8pPr>
            <a:lvl9pPr>
              <a:defRPr sz="13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14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1" y="1535113"/>
            <a:ext cx="4041531" cy="639762"/>
          </a:xfrm>
        </p:spPr>
        <p:txBody>
          <a:bodyPr anchor="b"/>
          <a:lstStyle>
            <a:lvl1pPr marL="0" indent="0">
              <a:buNone/>
              <a:defRPr sz="2045" b="1"/>
            </a:lvl1pPr>
            <a:lvl2pPr marL="389586" indent="0">
              <a:buNone/>
              <a:defRPr sz="1704" b="1"/>
            </a:lvl2pPr>
            <a:lvl3pPr marL="779173" indent="0">
              <a:buNone/>
              <a:defRPr sz="1534" b="1"/>
            </a:lvl3pPr>
            <a:lvl4pPr marL="1168759" indent="0">
              <a:buNone/>
              <a:defRPr sz="1363" b="1"/>
            </a:lvl4pPr>
            <a:lvl5pPr marL="1558345" indent="0">
              <a:buNone/>
              <a:defRPr sz="1363" b="1"/>
            </a:lvl5pPr>
            <a:lvl6pPr marL="1947932" indent="0">
              <a:buNone/>
              <a:defRPr sz="1363" b="1"/>
            </a:lvl6pPr>
            <a:lvl7pPr marL="2337518" indent="0">
              <a:buNone/>
              <a:defRPr sz="1363" b="1"/>
            </a:lvl7pPr>
            <a:lvl8pPr marL="2727104" indent="0">
              <a:buNone/>
              <a:defRPr sz="1363" b="1"/>
            </a:lvl8pPr>
            <a:lvl9pPr marL="3116691" indent="0">
              <a:buNone/>
              <a:defRPr sz="136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415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1" y="2174875"/>
            <a:ext cx="4041531" cy="3951288"/>
          </a:xfrm>
        </p:spPr>
        <p:txBody>
          <a:bodyPr/>
          <a:lstStyle>
            <a:lvl1pPr>
              <a:defRPr sz="2045"/>
            </a:lvl1pPr>
            <a:lvl2pPr>
              <a:defRPr sz="1704"/>
            </a:lvl2pPr>
            <a:lvl3pPr>
              <a:defRPr sz="1534"/>
            </a:lvl3pPr>
            <a:lvl4pPr>
              <a:defRPr sz="1363"/>
            </a:lvl4pPr>
            <a:lvl5pPr>
              <a:defRPr sz="1363"/>
            </a:lvl5pPr>
            <a:lvl6pPr>
              <a:defRPr sz="1363"/>
            </a:lvl6pPr>
            <a:lvl7pPr>
              <a:defRPr sz="1363"/>
            </a:lvl7pPr>
            <a:lvl8pPr>
              <a:defRPr sz="1363"/>
            </a:lvl8pPr>
            <a:lvl9pPr>
              <a:defRPr sz="13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1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1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1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E6E26-178A-4233-B820-7FA267D4F92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41773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2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2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2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EA8D5-8CA2-4808-BE80-20FF09A2A85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77631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2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2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D913A-30FB-463F-BBFD-27096AD5263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94631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435" cy="1162050"/>
          </a:xfrm>
        </p:spPr>
        <p:txBody>
          <a:bodyPr anchor="b"/>
          <a:lstStyle>
            <a:lvl1pPr algn="l">
              <a:defRPr sz="1704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30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3"/>
            <a:ext cx="5111262" cy="5853113"/>
          </a:xfrm>
        </p:spPr>
        <p:txBody>
          <a:bodyPr/>
          <a:lstStyle>
            <a:lvl1pPr>
              <a:defRPr sz="2727"/>
            </a:lvl1pPr>
            <a:lvl2pPr>
              <a:defRPr sz="2386"/>
            </a:lvl2pPr>
            <a:lvl3pPr>
              <a:defRPr sz="2045"/>
            </a:lvl3pPr>
            <a:lvl4pPr>
              <a:defRPr sz="1704"/>
            </a:lvl4pPr>
            <a:lvl5pPr>
              <a:defRPr sz="1704"/>
            </a:lvl5pPr>
            <a:lvl6pPr>
              <a:defRPr sz="1704"/>
            </a:lvl6pPr>
            <a:lvl7pPr>
              <a:defRPr sz="1704"/>
            </a:lvl7pPr>
            <a:lvl8pPr>
              <a:defRPr sz="1704"/>
            </a:lvl8pPr>
            <a:lvl9pPr>
              <a:defRPr sz="1704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31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435" cy="4691063"/>
          </a:xfrm>
        </p:spPr>
        <p:txBody>
          <a:bodyPr/>
          <a:lstStyle>
            <a:lvl1pPr marL="0" indent="0">
              <a:buNone/>
              <a:defRPr sz="1193"/>
            </a:lvl1pPr>
            <a:lvl2pPr marL="389586" indent="0">
              <a:buNone/>
              <a:defRPr sz="1023"/>
            </a:lvl2pPr>
            <a:lvl3pPr marL="779173" indent="0">
              <a:buNone/>
              <a:defRPr sz="852"/>
            </a:lvl3pPr>
            <a:lvl4pPr marL="1168759" indent="0">
              <a:buNone/>
              <a:defRPr sz="767"/>
            </a:lvl4pPr>
            <a:lvl5pPr marL="1558345" indent="0">
              <a:buNone/>
              <a:defRPr sz="767"/>
            </a:lvl5pPr>
            <a:lvl6pPr marL="1947932" indent="0">
              <a:buNone/>
              <a:defRPr sz="767"/>
            </a:lvl6pPr>
            <a:lvl7pPr marL="2337518" indent="0">
              <a:buNone/>
              <a:defRPr sz="767"/>
            </a:lvl7pPr>
            <a:lvl8pPr marL="2727104" indent="0">
              <a:buNone/>
              <a:defRPr sz="767"/>
            </a:lvl8pPr>
            <a:lvl9pPr marL="3116691" indent="0">
              <a:buNone/>
              <a:defRPr sz="767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43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3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3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A2BF3-C5C0-428F-ACA7-FAD3A6C3E17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66275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704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37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727"/>
            </a:lvl1pPr>
            <a:lvl2pPr marL="389586" indent="0">
              <a:buNone/>
              <a:defRPr sz="2386"/>
            </a:lvl2pPr>
            <a:lvl3pPr marL="779173" indent="0">
              <a:buNone/>
              <a:defRPr sz="2045"/>
            </a:lvl3pPr>
            <a:lvl4pPr marL="1168759" indent="0">
              <a:buNone/>
              <a:defRPr sz="1704"/>
            </a:lvl4pPr>
            <a:lvl5pPr marL="1558345" indent="0">
              <a:buNone/>
              <a:defRPr sz="1704"/>
            </a:lvl5pPr>
            <a:lvl6pPr marL="1947932" indent="0">
              <a:buNone/>
              <a:defRPr sz="1704"/>
            </a:lvl6pPr>
            <a:lvl7pPr marL="2337518" indent="0">
              <a:buNone/>
              <a:defRPr sz="1704"/>
            </a:lvl7pPr>
            <a:lvl8pPr marL="2727104" indent="0">
              <a:buNone/>
              <a:defRPr sz="1704"/>
            </a:lvl8pPr>
            <a:lvl9pPr marL="3116691" indent="0">
              <a:buNone/>
              <a:defRPr sz="1704"/>
            </a:lvl9pPr>
          </a:lstStyle>
          <a:p>
            <a:pPr lvl="0"/>
            <a:endParaRPr lang="ja-JP" altLang="en-US" noProof="0"/>
          </a:p>
        </p:txBody>
      </p:sp>
      <p:sp>
        <p:nvSpPr>
          <p:cNvPr id="1438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193"/>
            </a:lvl1pPr>
            <a:lvl2pPr marL="389586" indent="0">
              <a:buNone/>
              <a:defRPr sz="1023"/>
            </a:lvl2pPr>
            <a:lvl3pPr marL="779173" indent="0">
              <a:buNone/>
              <a:defRPr sz="852"/>
            </a:lvl3pPr>
            <a:lvl4pPr marL="1168759" indent="0">
              <a:buNone/>
              <a:defRPr sz="767"/>
            </a:lvl4pPr>
            <a:lvl5pPr marL="1558345" indent="0">
              <a:buNone/>
              <a:defRPr sz="767"/>
            </a:lvl5pPr>
            <a:lvl6pPr marL="1947932" indent="0">
              <a:buNone/>
              <a:defRPr sz="767"/>
            </a:lvl6pPr>
            <a:lvl7pPr marL="2337518" indent="0">
              <a:buNone/>
              <a:defRPr sz="767"/>
            </a:lvl7pPr>
            <a:lvl8pPr marL="2727104" indent="0">
              <a:buNone/>
              <a:defRPr sz="767"/>
            </a:lvl8pPr>
            <a:lvl9pPr marL="3116691" indent="0">
              <a:buNone/>
              <a:defRPr sz="767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43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4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4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52411-F20F-4647-989C-6DCC63B3C13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801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44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4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4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4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9E50A-1471-4690-AD5C-D84950932E0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74435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3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50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" y="3"/>
            <a:ext cx="6374423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51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52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53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65CE4-7D74-4536-BE2C-1ADC4478423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1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88289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5" name="タイトル 1"/>
          <p:cNvSpPr>
            <a:spLocks noGrp="1"/>
          </p:cNvSpPr>
          <p:nvPr>
            <p:ph type="title"/>
          </p:nvPr>
        </p:nvSpPr>
        <p:spPr>
          <a:xfrm>
            <a:off x="1" y="0"/>
            <a:ext cx="7630258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56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57200" y="1600203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145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5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45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B2E3A-7CEA-4DDE-8E0A-353117D357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7286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3585570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158654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14"/>
          <p:cNvSpPr>
            <a:spLocks noChangeArrowheads="1"/>
          </p:cNvSpPr>
          <p:nvPr userDrawn="1"/>
        </p:nvSpPr>
        <p:spPr>
          <a:xfrm>
            <a:off x="1692520" y="3284539"/>
            <a:ext cx="7451480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662">
              <a:ea typeface="HG丸ｺﾞｼｯｸM-PRO" pitchFamily="50" charset="-128"/>
            </a:endParaRPr>
          </a:p>
        </p:txBody>
      </p:sp>
      <p:sp>
        <p:nvSpPr>
          <p:cNvPr id="10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7092" y="2133601"/>
            <a:ext cx="7496908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1041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2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3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13110-CA4B-4007-92C6-EAF8B4CD22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72595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4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4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77C9-8E87-45C6-969F-FA67BB1552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84280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5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5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A1EB5-2F0C-426E-8D46-067E6DFA05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559574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58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B87C9-6A37-40C0-9E8C-B3452B2EEC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983336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6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7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8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E6E26-178A-4233-B820-7FA267D4F92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420764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7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EA8D5-8CA2-4808-BE80-20FF09A2A8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945579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D913A-30FB-463F-BBFD-27096AD526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299167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8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8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A2BF3-C5C0-428F-ACA7-FAD3A6C3E1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4181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40436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90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1091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9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52411-F20F-4647-989C-6DCC63B3C1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382957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97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9E50A-1471-4690-AD5C-D84950932E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131699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1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0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1"/>
            <a:ext cx="6374423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65CE4-7D74-4536-BE2C-1ADC447842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0152345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タイトル 1"/>
          <p:cNvSpPr>
            <a:spLocks noGrp="1"/>
          </p:cNvSpPr>
          <p:nvPr>
            <p:ph type="title"/>
          </p:nvPr>
        </p:nvSpPr>
        <p:spPr>
          <a:xfrm>
            <a:off x="1" y="0"/>
            <a:ext cx="7630258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09" name="グラフ プレースホルダ 2"/>
          <p:cNvSpPr>
            <a:spLocks noGrp="1"/>
          </p:cNvSpPr>
          <p:nvPr>
            <p:ph type="chart"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111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B2E3A-7CEA-4DDE-8E0A-353117D357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288424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0234551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20" descr="ppjtitle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076950"/>
            <a:ext cx="9158654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Rectangle 14"/>
          <p:cNvSpPr>
            <a:spLocks noChangeArrowheads="1"/>
          </p:cNvSpPr>
          <p:nvPr userDrawn="1"/>
        </p:nvSpPr>
        <p:spPr>
          <a:xfrm>
            <a:off x="1692520" y="3284539"/>
            <a:ext cx="7451480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662" dirty="0">
              <a:ea typeface="HG丸ｺﾞｼｯｸM-PRO" pitchFamily="50" charset="-128"/>
            </a:endParaRPr>
          </a:p>
        </p:txBody>
      </p:sp>
      <p:sp>
        <p:nvSpPr>
          <p:cNvPr id="10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7092" y="2133601"/>
            <a:ext cx="7496908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1041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42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43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13110-CA4B-4007-92C6-EAF8B4CD22B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3216047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46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4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4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4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77C9-8E87-45C6-969F-FA67BB15522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2826181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5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5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5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5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A1EB5-2F0C-426E-8D46-067E6DFA05B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7051815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58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0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B87C9-6A37-40C0-9E8C-B3452B2EEC7F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295309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6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7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68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9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70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E6E26-178A-4233-B820-7FA267D4F92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1746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7484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7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7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7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EA8D5-8CA2-4808-BE80-20FF09A2A85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3211114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7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8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D913A-30FB-463F-BBFD-27096AD5263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9649985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8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8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8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8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A2BF3-C5C0-428F-ACA7-FAD3A6C3E17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9116014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90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1091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09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9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9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52411-F20F-4647-989C-6DCC63B3C13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2476569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97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8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099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100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9E50A-1471-4690-AD5C-D84950932E0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3130624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1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0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1"/>
            <a:ext cx="6374423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10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110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65CE4-7D74-4536-BE2C-1ADC4478423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7060129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3143666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2" name="コンテンツ プレースホルダ 1"/>
          <p:cNvSpPr>
            <a:spLocks noGrp="1"/>
          </p:cNvSpPr>
          <p:nvPr>
            <p:ph/>
          </p:nvPr>
        </p:nvSpPr>
        <p:spPr>
          <a:xfrm>
            <a:off x="0" y="1"/>
            <a:ext cx="8686800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23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23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23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27FF6-0507-47A6-B209-AE7E6A074F3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96697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3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044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45" name="タイトル 1"/>
          <p:cNvSpPr>
            <a:spLocks noGrp="1"/>
          </p:cNvSpPr>
          <p:nvPr>
            <p:ph type="title"/>
          </p:nvPr>
        </p:nvSpPr>
        <p:spPr>
          <a:xfrm>
            <a:off x="185052" y="215955"/>
            <a:ext cx="8774310" cy="407035"/>
          </a:xfrm>
        </p:spPr>
        <p:txBody>
          <a:bodyPr wrap="square">
            <a:spAutoFit/>
          </a:bodyPr>
          <a:lstStyle>
            <a:lvl1pPr algn="l">
              <a:defRPr lang="ja-JP" altLang="en-US" sz="2045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46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85348" y="6309323"/>
            <a:ext cx="8673897" cy="137602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894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1047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85350" y="3104965"/>
            <a:ext cx="1578958" cy="262251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704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48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85051" y="3769297"/>
            <a:ext cx="1101264" cy="183576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193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049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85051" y="4365107"/>
            <a:ext cx="942566" cy="137602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894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050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84639" y="764707"/>
            <a:ext cx="8774723" cy="480361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1704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19142" lvl="0" indent="-219142">
              <a:spcBef>
                <a:spcPts val="511"/>
              </a:spcBef>
              <a:spcAft>
                <a:spcPts val="511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8351549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56" name="Picture 2" descr="ppjtitle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76950"/>
            <a:ext cx="9158654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5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47092" y="2133613"/>
            <a:ext cx="7496908" cy="1470025"/>
          </a:xfrm>
        </p:spPr>
        <p:txBody>
          <a:bodyPr/>
          <a:lstStyle>
            <a:lvl1pPr>
              <a:defRPr sz="3692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295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295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6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6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C19B9C-7D7D-46A5-BBF8-79A572BF06F7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2962" name="Rectangle 8"/>
          <p:cNvSpPr>
            <a:spLocks noChangeArrowheads="1"/>
          </p:cNvSpPr>
          <p:nvPr/>
        </p:nvSpPr>
        <p:spPr>
          <a:xfrm>
            <a:off x="1692520" y="3284551"/>
            <a:ext cx="7451480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en-US" sz="203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612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3612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296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96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6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68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10400" y="6632977"/>
            <a:ext cx="2133600" cy="288056"/>
          </a:xfrm>
        </p:spPr>
        <p:txBody>
          <a:bodyPr/>
          <a:lstStyle>
            <a:lvl1pPr>
              <a:defRPr/>
            </a:lvl1pPr>
          </a:lstStyle>
          <a:p>
            <a:fld id="{2850627B-EFDF-459A-9FEB-5E407AECE3BF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48646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" name="タイトル 1"/>
          <p:cNvSpPr>
            <a:spLocks noGrp="1"/>
          </p:cNvSpPr>
          <p:nvPr>
            <p:ph type="title"/>
          </p:nvPr>
        </p:nvSpPr>
        <p:spPr>
          <a:xfrm>
            <a:off x="722435" y="4406913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297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297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7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7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63625-1729-45FA-A523-D40A282A3B3C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00821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297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3" y="1600206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97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6"/>
            <a:ext cx="4044462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979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80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81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0E0BC-4746-4B02-AC91-3F1DC41ECBF6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58870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3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298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2985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986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6" y="1535113"/>
            <a:ext cx="4041531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2987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6" y="2174875"/>
            <a:ext cx="4041531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988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89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90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2426F-1BF1-422C-9A6F-4B1096DCF337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2108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299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9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9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923F3D-60EF-46C9-B2AA-39C3291D1BE7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31241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7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98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2999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E2E98-4118-4944-AFAE-D4624D8480A7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28256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1" name="タイトル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435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002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63"/>
            <a:ext cx="5111262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0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6" y="1435103"/>
            <a:ext cx="3008435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300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0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0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1497C3-6D95-4F35-BAE8-E5269642628F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43816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8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009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lang="ja-JP" altLang="en-US" dirty="0"/>
          </a:p>
        </p:txBody>
      </p:sp>
      <p:sp>
        <p:nvSpPr>
          <p:cNvPr id="3010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3011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12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13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CA7E8-1C34-4775-93B8-5DE5211469B5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0197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016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1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1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1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2D94C7-F681-49EA-98C1-3F2B5CD7DC31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71333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1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13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022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" y="13"/>
            <a:ext cx="6374423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2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2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 dirty="0"/>
          </a:p>
        </p:txBody>
      </p:sp>
      <p:sp>
        <p:nvSpPr>
          <p:cNvPr id="302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475F0-B521-4417-9186-1938485359E9}" type="slidenum">
              <a:rPr lang="ja-JP" altLang="en-US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976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17.xml"/><Relationship Id="rId7" Type="http://schemas.openxmlformats.org/officeDocument/2006/relationships/slideLayout" Target="../slideLayouts/slideLayout121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11" Type="http://schemas.openxmlformats.org/officeDocument/2006/relationships/slideLayout" Target="../slideLayouts/slideLayout125.xml"/><Relationship Id="rId5" Type="http://schemas.openxmlformats.org/officeDocument/2006/relationships/slideLayout" Target="../slideLayouts/slideLayout119.xml"/><Relationship Id="rId10" Type="http://schemas.openxmlformats.org/officeDocument/2006/relationships/slideLayout" Target="../slideLayouts/slideLayout124.xml"/><Relationship Id="rId4" Type="http://schemas.openxmlformats.org/officeDocument/2006/relationships/slideLayout" Target="../slideLayouts/slideLayout118.xml"/><Relationship Id="rId9" Type="http://schemas.openxmlformats.org/officeDocument/2006/relationships/slideLayout" Target="../slideLayouts/slideLayout12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13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73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slideLayout" Target="../slideLayouts/slideLayout101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9.xml"/><Relationship Id="rId13" Type="http://schemas.openxmlformats.org/officeDocument/2006/relationships/slideLayout" Target="../slideLayouts/slideLayout114.xml"/><Relationship Id="rId3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108.xml"/><Relationship Id="rId12" Type="http://schemas.openxmlformats.org/officeDocument/2006/relationships/slideLayout" Target="../slideLayouts/slideLayout113.xml"/><Relationship Id="rId2" Type="http://schemas.openxmlformats.org/officeDocument/2006/relationships/slideLayout" Target="../slideLayouts/slideLayout103.xml"/><Relationship Id="rId1" Type="http://schemas.openxmlformats.org/officeDocument/2006/relationships/slideLayout" Target="../slideLayouts/slideLayout102.xml"/><Relationship Id="rId6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2.xml"/><Relationship Id="rId5" Type="http://schemas.openxmlformats.org/officeDocument/2006/relationships/slideLayout" Target="../slideLayouts/slideLayout10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11.xml"/><Relationship Id="rId4" Type="http://schemas.openxmlformats.org/officeDocument/2006/relationships/slideLayout" Target="../slideLayouts/slideLayout105.xml"/><Relationship Id="rId9" Type="http://schemas.openxmlformats.org/officeDocument/2006/relationships/slideLayout" Target="../slideLayouts/slideLayout110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BAB49-35C7-4736-A24F-35A75A684B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79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85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92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latin typeface="+mn-lt"/>
                <a:ea typeface="+mn-ea"/>
              </a:defRPr>
            </a:lvl1pPr>
          </a:lstStyle>
          <a:p>
            <a:pPr>
              <a:defRPr/>
            </a:pPr>
            <a:fld id="{B870535A-746E-4BA6-991D-6B4825FE8B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1"/>
            <a:ext cx="9144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662">
              <a:ea typeface="HG丸ｺﾞｼｯｸM-PRO" pitchFamily="50" charset="-128"/>
            </a:endParaRPr>
          </a:p>
        </p:txBody>
      </p:sp>
      <p:grpSp>
        <p:nvGrpSpPr>
          <p:cNvPr id="1031" name="Group 27"/>
          <p:cNvGrpSpPr>
            <a:grpSpLocks/>
          </p:cNvGrpSpPr>
          <p:nvPr/>
        </p:nvGrpSpPr>
        <p:grpSpPr bwMode="auto">
          <a:xfrm>
            <a:off x="0" y="333376"/>
            <a:ext cx="9144000" cy="214313"/>
            <a:chOff x="0" y="255"/>
            <a:chExt cx="6240" cy="135"/>
          </a:xfrm>
        </p:grpSpPr>
        <p:sp>
          <p:nvSpPr>
            <p:cNvPr id="30748" name="Rectangle 28"/>
            <p:cNvSpPr>
              <a:spLocks noChangeArrowheads="1"/>
            </p:cNvSpPr>
            <p:nvPr userDrawn="1"/>
          </p:nvSpPr>
          <p:spPr bwMode="auto"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662">
                <a:ea typeface="HG丸ｺﾞｼｯｸM-PRO" pitchFamily="50" charset="-128"/>
              </a:endParaRPr>
            </a:p>
          </p:txBody>
        </p:sp>
        <p:sp>
          <p:nvSpPr>
            <p:cNvPr id="30749" name="Rectangle 29"/>
            <p:cNvSpPr>
              <a:spLocks noChangeArrowheads="1"/>
            </p:cNvSpPr>
            <p:nvPr userDrawn="1"/>
          </p:nvSpPr>
          <p:spPr bwMode="auto"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662">
                <a:ea typeface="HG丸ｺﾞｼｯｸM-PRO" pitchFamily="50" charset="-128"/>
              </a:endParaRPr>
            </a:p>
          </p:txBody>
        </p:sp>
        <p:sp>
          <p:nvSpPr>
            <p:cNvPr id="30750" name="Rectangle 30"/>
            <p:cNvSpPr>
              <a:spLocks noChangeArrowheads="1"/>
            </p:cNvSpPr>
            <p:nvPr userDrawn="1"/>
          </p:nvSpPr>
          <p:spPr bwMode="auto"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662">
                <a:ea typeface="HG丸ｺﾞｼｯｸM-PRO" pitchFamily="50" charset="-128"/>
              </a:endParaRPr>
            </a:p>
          </p:txBody>
        </p:sp>
      </p:grpSp>
      <p:sp>
        <p:nvSpPr>
          <p:cNvPr id="103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763025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3" name="Picture 32" descr="ppjtitle"/>
          <p:cNvPicPr>
            <a:picLocks noChangeAspect="1" noChangeArrowheads="1"/>
          </p:cNvPicPr>
          <p:nvPr/>
        </p:nvPicPr>
        <p:blipFill>
          <a:blip r:embed="rId13" cstate="print"/>
          <a:srcRect l="1756" r="81940" b="42691"/>
          <a:stretch>
            <a:fillRect/>
          </a:stretch>
        </p:blipFill>
        <p:spPr bwMode="auto">
          <a:xfrm>
            <a:off x="8028843" y="1"/>
            <a:ext cx="111515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3751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34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235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236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fld id="{7200BA1F-8C61-4901-866B-1D19B6E8333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237" name="Rectangle 6"/>
          <p:cNvSpPr>
            <a:spLocks noChangeArrowheads="1"/>
          </p:cNvSpPr>
          <p:nvPr userDrawn="1"/>
        </p:nvSpPr>
        <p:spPr>
          <a:xfrm>
            <a:off x="0" y="1"/>
            <a:ext cx="9144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 dirty="0">
              <a:solidFill>
                <a:srgbClr val="000000"/>
              </a:solidFill>
              <a:ea typeface="ＭＳ Ｐゴシック" pitchFamily="50" charset="-128"/>
            </a:endParaRPr>
          </a:p>
        </p:txBody>
      </p:sp>
      <p:grpSp>
        <p:nvGrpSpPr>
          <p:cNvPr id="1238" name="Group 27"/>
          <p:cNvGrpSpPr/>
          <p:nvPr userDrawn="1"/>
        </p:nvGrpSpPr>
        <p:grpSpPr>
          <a:xfrm>
            <a:off x="0" y="333376"/>
            <a:ext cx="9144000" cy="214313"/>
            <a:chOff x="0" y="255"/>
            <a:chExt cx="6240" cy="135"/>
          </a:xfrm>
        </p:grpSpPr>
        <p:sp>
          <p:nvSpPr>
            <p:cNvPr id="1239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dirty="0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240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dirty="0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241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dirty="0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</p:grpSp>
      <p:sp>
        <p:nvSpPr>
          <p:cNvPr id="1242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3025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243" name="Picture 32" descr="ppjtitle"/>
          <p:cNvPicPr>
            <a:picLocks noChangeAspect="1" noChangeArrowheads="1"/>
          </p:cNvPicPr>
          <p:nvPr userDrawn="1"/>
        </p:nvPicPr>
        <p:blipFill>
          <a:blip r:embed="rId14"/>
          <a:srcRect l="1756" r="81940" b="42691"/>
          <a:stretch>
            <a:fillRect/>
          </a:stretch>
        </p:blipFill>
        <p:spPr>
          <a:xfrm>
            <a:off x="8028843" y="1"/>
            <a:ext cx="111515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2435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4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34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34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fld id="{7200BA1F-8C61-4901-866B-1D19B6E8333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349" name="Rectangle 6"/>
          <p:cNvSpPr>
            <a:spLocks noChangeArrowheads="1"/>
          </p:cNvSpPr>
          <p:nvPr userDrawn="1"/>
        </p:nvSpPr>
        <p:spPr>
          <a:xfrm>
            <a:off x="0" y="1"/>
            <a:ext cx="9144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 dirty="0">
              <a:solidFill>
                <a:srgbClr val="000000"/>
              </a:solidFill>
              <a:ea typeface="ＭＳ Ｐゴシック" pitchFamily="50" charset="-128"/>
            </a:endParaRPr>
          </a:p>
        </p:txBody>
      </p:sp>
      <p:grpSp>
        <p:nvGrpSpPr>
          <p:cNvPr id="1350" name="Group 27"/>
          <p:cNvGrpSpPr/>
          <p:nvPr userDrawn="1"/>
        </p:nvGrpSpPr>
        <p:grpSpPr>
          <a:xfrm>
            <a:off x="0" y="333376"/>
            <a:ext cx="9144000" cy="214313"/>
            <a:chOff x="0" y="255"/>
            <a:chExt cx="6240" cy="135"/>
          </a:xfrm>
        </p:grpSpPr>
        <p:sp>
          <p:nvSpPr>
            <p:cNvPr id="1351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dirty="0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352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dirty="0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353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dirty="0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</p:grpSp>
      <p:sp>
        <p:nvSpPr>
          <p:cNvPr id="1354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3025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355" name="Picture 32" descr="ppjtitle"/>
          <p:cNvPicPr>
            <a:picLocks noChangeAspect="1" noChangeArrowheads="1"/>
          </p:cNvPicPr>
          <p:nvPr userDrawn="1"/>
        </p:nvPicPr>
        <p:blipFill>
          <a:blip r:embed="rId14"/>
          <a:srcRect l="1756" r="81940" b="42691"/>
          <a:stretch>
            <a:fillRect/>
          </a:stretch>
        </p:blipFill>
        <p:spPr>
          <a:xfrm>
            <a:off x="8028843" y="1"/>
            <a:ext cx="111515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2435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8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109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110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fld id="{7200BA1F-8C61-4901-866B-1D19B6E8333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111" name="Rectangle 6"/>
          <p:cNvSpPr>
            <a:spLocks noChangeArrowheads="1"/>
          </p:cNvSpPr>
          <p:nvPr userDrawn="1"/>
        </p:nvSpPr>
        <p:spPr>
          <a:xfrm>
            <a:off x="0" y="1"/>
            <a:ext cx="9144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 dirty="0">
              <a:solidFill>
                <a:srgbClr val="000000"/>
              </a:solidFill>
              <a:ea typeface="ＭＳ Ｐゴシック" pitchFamily="50" charset="-128"/>
            </a:endParaRPr>
          </a:p>
        </p:txBody>
      </p:sp>
      <p:grpSp>
        <p:nvGrpSpPr>
          <p:cNvPr id="1112" name="Group 27"/>
          <p:cNvGrpSpPr/>
          <p:nvPr userDrawn="1"/>
        </p:nvGrpSpPr>
        <p:grpSpPr>
          <a:xfrm>
            <a:off x="0" y="333376"/>
            <a:ext cx="9144000" cy="214313"/>
            <a:chOff x="0" y="255"/>
            <a:chExt cx="6240" cy="135"/>
          </a:xfrm>
        </p:grpSpPr>
        <p:sp>
          <p:nvSpPr>
            <p:cNvPr id="1113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dirty="0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114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dirty="0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  <p:sp>
          <p:nvSpPr>
            <p:cNvPr id="1115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dirty="0">
                <a:solidFill>
                  <a:srgbClr val="000000"/>
                </a:solidFill>
                <a:ea typeface="ＭＳ Ｐゴシック" pitchFamily="50" charset="-128"/>
              </a:endParaRPr>
            </a:p>
          </p:txBody>
        </p:sp>
      </p:grpSp>
      <p:sp>
        <p:nvSpPr>
          <p:cNvPr id="1116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3025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117" name="Picture 32" descr="ppjtitle"/>
          <p:cNvPicPr>
            <a:picLocks noChangeAspect="1" noChangeArrowheads="1"/>
          </p:cNvPicPr>
          <p:nvPr userDrawn="1"/>
        </p:nvPicPr>
        <p:blipFill>
          <a:blip r:embed="rId14"/>
          <a:srcRect l="1756" r="81940" b="42691"/>
          <a:stretch>
            <a:fillRect/>
          </a:stretch>
        </p:blipFill>
        <p:spPr>
          <a:xfrm>
            <a:off x="8028843" y="1"/>
            <a:ext cx="111515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6016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73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93">
                <a:latin typeface="+mn-lt"/>
                <a:ea typeface="+mn-ea"/>
              </a:defRPr>
            </a:lvl1pPr>
          </a:lstStyle>
          <a:p>
            <a:endParaRPr kumimoji="1" lang="ja-JP" altLang="en-US"/>
          </a:p>
        </p:txBody>
      </p:sp>
      <p:sp>
        <p:nvSpPr>
          <p:cNvPr id="1374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93">
                <a:latin typeface="+mn-lt"/>
                <a:ea typeface="+mn-ea"/>
              </a:defRPr>
            </a:lvl1pPr>
          </a:lstStyle>
          <a:p>
            <a:endParaRPr kumimoji="1" lang="ja-JP" altLang="en-US"/>
          </a:p>
        </p:txBody>
      </p:sp>
      <p:sp>
        <p:nvSpPr>
          <p:cNvPr id="1375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93">
                <a:latin typeface="+mn-lt"/>
                <a:ea typeface="+mn-ea"/>
              </a:defRPr>
            </a:lvl1pPr>
          </a:lstStyle>
          <a:p>
            <a:pPr>
              <a:defRPr/>
            </a:pPr>
            <a:fld id="{B870535A-746E-4BA6-991D-6B4825FE8B9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376" name="Rectangle 6"/>
          <p:cNvSpPr>
            <a:spLocks noChangeArrowheads="1"/>
          </p:cNvSpPr>
          <p:nvPr/>
        </p:nvSpPr>
        <p:spPr>
          <a:xfrm>
            <a:off x="0" y="3"/>
            <a:ext cx="9144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023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grpSp>
        <p:nvGrpSpPr>
          <p:cNvPr id="1377" name="Group 27"/>
          <p:cNvGrpSpPr/>
          <p:nvPr/>
        </p:nvGrpSpPr>
        <p:grpSpPr>
          <a:xfrm>
            <a:off x="0" y="333378"/>
            <a:ext cx="9144000" cy="214313"/>
            <a:chOff x="0" y="255"/>
            <a:chExt cx="6240" cy="135"/>
          </a:xfrm>
        </p:grpSpPr>
        <p:sp>
          <p:nvSpPr>
            <p:cNvPr id="1378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023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1379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023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  <p:sp>
          <p:nvSpPr>
            <p:cNvPr id="1380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023">
                <a:solidFill>
                  <a:srgbClr val="000000"/>
                </a:solidFill>
                <a:latin typeface="HG丸ｺﾞｼｯｸM-PRO" pitchFamily="50" charset="-128"/>
                <a:ea typeface="HG丸ｺﾞｼｯｸM-PRO" pitchFamily="50" charset="-128"/>
              </a:endParaRPr>
            </a:p>
          </p:txBody>
        </p:sp>
      </p:grpSp>
      <p:sp>
        <p:nvSpPr>
          <p:cNvPr id="1381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3025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382" name="Picture 32" descr="ppjtitle"/>
          <p:cNvPicPr>
            <a:picLocks noChangeAspect="1" noChangeArrowheads="1"/>
          </p:cNvPicPr>
          <p:nvPr/>
        </p:nvPicPr>
        <p:blipFill>
          <a:blip r:embed="rId15"/>
          <a:srcRect l="1756" r="81940" b="42691"/>
          <a:stretch>
            <a:fillRect/>
          </a:stretch>
        </p:blipFill>
        <p:spPr>
          <a:xfrm>
            <a:off x="8028844" y="3"/>
            <a:ext cx="111515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246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386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386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386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386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386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389586" algn="l" rtl="0" fontAlgn="base">
        <a:spcBef>
          <a:spcPct val="0"/>
        </a:spcBef>
        <a:spcAft>
          <a:spcPct val="0"/>
        </a:spcAft>
        <a:defRPr kumimoji="1" sz="2386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779173" algn="l" rtl="0" fontAlgn="base">
        <a:spcBef>
          <a:spcPct val="0"/>
        </a:spcBef>
        <a:spcAft>
          <a:spcPct val="0"/>
        </a:spcAft>
        <a:defRPr kumimoji="1" sz="2386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168759" algn="l" rtl="0" fontAlgn="base">
        <a:spcBef>
          <a:spcPct val="0"/>
        </a:spcBef>
        <a:spcAft>
          <a:spcPct val="0"/>
        </a:spcAft>
        <a:defRPr kumimoji="1" sz="2386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558345" algn="l" rtl="0" fontAlgn="base">
        <a:spcBef>
          <a:spcPct val="0"/>
        </a:spcBef>
        <a:spcAft>
          <a:spcPct val="0"/>
        </a:spcAft>
        <a:defRPr kumimoji="1" sz="2386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292190" indent="-292190" algn="l" rtl="0" eaLnBrk="0" fontAlgn="base" hangingPunct="0">
        <a:spcBef>
          <a:spcPct val="20000"/>
        </a:spcBef>
        <a:spcAft>
          <a:spcPct val="0"/>
        </a:spcAft>
        <a:buChar char="•"/>
        <a:defRPr kumimoji="1" sz="2727">
          <a:solidFill>
            <a:schemeClr val="tx1"/>
          </a:solidFill>
          <a:latin typeface="+mn-lt"/>
          <a:ea typeface="+mn-ea"/>
          <a:cs typeface="+mn-cs"/>
        </a:defRPr>
      </a:lvl1pPr>
      <a:lvl2pPr marL="633078" indent="-243492" algn="l" rtl="0" eaLnBrk="0" fontAlgn="base" hangingPunct="0">
        <a:spcBef>
          <a:spcPct val="20000"/>
        </a:spcBef>
        <a:spcAft>
          <a:spcPct val="0"/>
        </a:spcAft>
        <a:buChar char="–"/>
        <a:defRPr kumimoji="1" sz="2386">
          <a:solidFill>
            <a:schemeClr val="tx1"/>
          </a:solidFill>
          <a:latin typeface="+mn-lt"/>
          <a:ea typeface="+mn-ea"/>
        </a:defRPr>
      </a:lvl2pPr>
      <a:lvl3pPr marL="973966" indent="-194793" algn="l" rtl="0" eaLnBrk="0" fontAlgn="base" hangingPunct="0">
        <a:spcBef>
          <a:spcPct val="20000"/>
        </a:spcBef>
        <a:spcAft>
          <a:spcPct val="0"/>
        </a:spcAft>
        <a:buChar char="•"/>
        <a:defRPr kumimoji="1" sz="2045">
          <a:solidFill>
            <a:schemeClr val="tx1"/>
          </a:solidFill>
          <a:latin typeface="+mn-lt"/>
          <a:ea typeface="+mn-ea"/>
        </a:defRPr>
      </a:lvl3pPr>
      <a:lvl4pPr marL="1363553" indent="-194793" algn="l" rtl="0" eaLnBrk="0" fontAlgn="base" hangingPunct="0">
        <a:spcBef>
          <a:spcPct val="20000"/>
        </a:spcBef>
        <a:spcAft>
          <a:spcPct val="0"/>
        </a:spcAft>
        <a:buChar char="–"/>
        <a:defRPr kumimoji="1" sz="1704">
          <a:solidFill>
            <a:schemeClr val="tx1"/>
          </a:solidFill>
          <a:latin typeface="+mn-lt"/>
          <a:ea typeface="+mn-ea"/>
        </a:defRPr>
      </a:lvl4pPr>
      <a:lvl5pPr marL="1753139" indent="-194793" algn="l" rtl="0" eaLnBrk="0" fontAlgn="base" hangingPunct="0">
        <a:spcBef>
          <a:spcPct val="20000"/>
        </a:spcBef>
        <a:spcAft>
          <a:spcPct val="0"/>
        </a:spcAft>
        <a:buChar char="»"/>
        <a:defRPr kumimoji="1" sz="1704">
          <a:solidFill>
            <a:schemeClr val="tx1"/>
          </a:solidFill>
          <a:latin typeface="+mn-lt"/>
          <a:ea typeface="+mn-ea"/>
        </a:defRPr>
      </a:lvl5pPr>
      <a:lvl6pPr marL="2142725" indent="-194793" algn="l" rtl="0" fontAlgn="base">
        <a:spcBef>
          <a:spcPct val="20000"/>
        </a:spcBef>
        <a:spcAft>
          <a:spcPct val="0"/>
        </a:spcAft>
        <a:buChar char="»"/>
        <a:defRPr kumimoji="1" sz="1704">
          <a:solidFill>
            <a:schemeClr val="tx1"/>
          </a:solidFill>
          <a:latin typeface="+mn-lt"/>
          <a:ea typeface="+mn-ea"/>
        </a:defRPr>
      </a:lvl6pPr>
      <a:lvl7pPr marL="2532312" indent="-194793" algn="l" rtl="0" fontAlgn="base">
        <a:spcBef>
          <a:spcPct val="20000"/>
        </a:spcBef>
        <a:spcAft>
          <a:spcPct val="0"/>
        </a:spcAft>
        <a:buChar char="»"/>
        <a:defRPr kumimoji="1" sz="1704">
          <a:solidFill>
            <a:schemeClr val="tx1"/>
          </a:solidFill>
          <a:latin typeface="+mn-lt"/>
          <a:ea typeface="+mn-ea"/>
        </a:defRPr>
      </a:lvl7pPr>
      <a:lvl8pPr marL="2921898" indent="-194793" algn="l" rtl="0" fontAlgn="base">
        <a:spcBef>
          <a:spcPct val="20000"/>
        </a:spcBef>
        <a:spcAft>
          <a:spcPct val="0"/>
        </a:spcAft>
        <a:buChar char="»"/>
        <a:defRPr kumimoji="1" sz="1704">
          <a:solidFill>
            <a:schemeClr val="tx1"/>
          </a:solidFill>
          <a:latin typeface="+mn-lt"/>
          <a:ea typeface="+mn-ea"/>
        </a:defRPr>
      </a:lvl8pPr>
      <a:lvl9pPr marL="3311484" indent="-194793" algn="l" rtl="0" fontAlgn="base">
        <a:spcBef>
          <a:spcPct val="20000"/>
        </a:spcBef>
        <a:spcAft>
          <a:spcPct val="0"/>
        </a:spcAft>
        <a:buChar char="»"/>
        <a:defRPr kumimoji="1" sz="1704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7917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1pPr>
      <a:lvl2pPr marL="389586" algn="l" defTabSz="77917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2pPr>
      <a:lvl3pPr marL="779173" algn="l" defTabSz="77917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3pPr>
      <a:lvl4pPr marL="1168759" algn="l" defTabSz="77917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4pPr>
      <a:lvl5pPr marL="1558345" algn="l" defTabSz="77917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5pPr>
      <a:lvl6pPr marL="1947932" algn="l" defTabSz="77917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6pPr>
      <a:lvl7pPr marL="2337518" algn="l" defTabSz="77917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7pPr>
      <a:lvl8pPr marL="2727104" algn="l" defTabSz="77917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8pPr>
      <a:lvl9pPr marL="3116691" algn="l" defTabSz="779173" rtl="0" eaLnBrk="1" latinLnBrk="0" hangingPunct="1">
        <a:defRPr kumimoji="1" sz="15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92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latin typeface="+mn-lt"/>
                <a:ea typeface="+mn-ea"/>
              </a:defRPr>
            </a:lvl1pPr>
          </a:lstStyle>
          <a:p>
            <a:pPr>
              <a:defRPr/>
            </a:pPr>
            <a:fld id="{B870535A-746E-4BA6-991D-6B4825FE8B9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>
          <a:xfrm>
            <a:off x="0" y="1"/>
            <a:ext cx="9144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662" dirty="0">
              <a:ea typeface="HG丸ｺﾞｼｯｸM-PRO" pitchFamily="50" charset="-128"/>
            </a:endParaRPr>
          </a:p>
        </p:txBody>
      </p:sp>
      <p:grpSp>
        <p:nvGrpSpPr>
          <p:cNvPr id="1030" name="Group 27"/>
          <p:cNvGrpSpPr/>
          <p:nvPr/>
        </p:nvGrpSpPr>
        <p:grpSpPr>
          <a:xfrm>
            <a:off x="0" y="333376"/>
            <a:ext cx="9144000" cy="214313"/>
            <a:chOff x="0" y="255"/>
            <a:chExt cx="6240" cy="135"/>
          </a:xfrm>
        </p:grpSpPr>
        <p:sp>
          <p:nvSpPr>
            <p:cNvPr id="1031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662" dirty="0">
                <a:ea typeface="HG丸ｺﾞｼｯｸM-PRO" pitchFamily="50" charset="-128"/>
              </a:endParaRPr>
            </a:p>
          </p:txBody>
        </p:sp>
        <p:sp>
          <p:nvSpPr>
            <p:cNvPr id="1032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662" dirty="0">
                <a:ea typeface="HG丸ｺﾞｼｯｸM-PRO" pitchFamily="50" charset="-128"/>
              </a:endParaRPr>
            </a:p>
          </p:txBody>
        </p:sp>
        <p:sp>
          <p:nvSpPr>
            <p:cNvPr id="1033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662" dirty="0">
                <a:ea typeface="HG丸ｺﾞｼｯｸM-PRO" pitchFamily="50" charset="-128"/>
              </a:endParaRPr>
            </a:p>
          </p:txBody>
        </p:sp>
      </p:grp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3025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5" name="Picture 32" descr="ppjtitle"/>
          <p:cNvPicPr>
            <a:picLocks noChangeAspect="1" noChangeArrowheads="1"/>
          </p:cNvPicPr>
          <p:nvPr/>
        </p:nvPicPr>
        <p:blipFill>
          <a:blip r:embed="rId15"/>
          <a:srcRect l="1756" r="81940" b="42691"/>
          <a:stretch>
            <a:fillRect/>
          </a:stretch>
        </p:blipFill>
        <p:spPr>
          <a:xfrm>
            <a:off x="8028843" y="1"/>
            <a:ext cx="111515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2080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92">
                <a:latin typeface="+mn-lt"/>
                <a:ea typeface="+mn-ea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latin typeface="+mn-lt"/>
                <a:ea typeface="+mn-ea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latin typeface="+mn-lt"/>
                <a:ea typeface="+mn-ea"/>
              </a:defRPr>
            </a:lvl1pPr>
          </a:lstStyle>
          <a:p>
            <a:pPr>
              <a:defRPr/>
            </a:pPr>
            <a:fld id="{B870535A-746E-4BA6-991D-6B4825FE8B9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>
          <a:xfrm>
            <a:off x="0" y="1"/>
            <a:ext cx="9144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662" dirty="0">
              <a:ea typeface="HG丸ｺﾞｼｯｸM-PRO" pitchFamily="50" charset="-128"/>
            </a:endParaRPr>
          </a:p>
        </p:txBody>
      </p:sp>
      <p:grpSp>
        <p:nvGrpSpPr>
          <p:cNvPr id="1030" name="Group 27"/>
          <p:cNvGrpSpPr/>
          <p:nvPr/>
        </p:nvGrpSpPr>
        <p:grpSpPr>
          <a:xfrm>
            <a:off x="0" y="333376"/>
            <a:ext cx="9144000" cy="214313"/>
            <a:chOff x="0" y="255"/>
            <a:chExt cx="6240" cy="135"/>
          </a:xfrm>
        </p:grpSpPr>
        <p:sp>
          <p:nvSpPr>
            <p:cNvPr id="1031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662" dirty="0">
                <a:ea typeface="HG丸ｺﾞｼｯｸM-PRO" pitchFamily="50" charset="-128"/>
              </a:endParaRPr>
            </a:p>
          </p:txBody>
        </p:sp>
        <p:sp>
          <p:nvSpPr>
            <p:cNvPr id="1032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662" dirty="0">
                <a:ea typeface="HG丸ｺﾞｼｯｸM-PRO" pitchFamily="50" charset="-128"/>
              </a:endParaRPr>
            </a:p>
          </p:txBody>
        </p:sp>
        <p:sp>
          <p:nvSpPr>
            <p:cNvPr id="1033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 sz="1662" dirty="0">
                <a:ea typeface="HG丸ｺﾞｼｯｸM-PRO" pitchFamily="50" charset="-128"/>
              </a:endParaRPr>
            </a:p>
          </p:txBody>
        </p:sp>
      </p:grp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3025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5" name="Picture 32" descr="ppjtitle"/>
          <p:cNvPicPr>
            <a:picLocks noChangeAspect="1" noChangeArrowheads="1"/>
          </p:cNvPicPr>
          <p:nvPr/>
        </p:nvPicPr>
        <p:blipFill>
          <a:blip r:embed="rId16"/>
          <a:srcRect l="1756" r="81940" b="42691"/>
          <a:stretch>
            <a:fillRect/>
          </a:stretch>
        </p:blipFill>
        <p:spPr>
          <a:xfrm>
            <a:off x="8028843" y="1"/>
            <a:ext cx="111515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751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945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/>
            </a:lvl1pPr>
          </a:lstStyle>
          <a:p>
            <a:endParaRPr kumimoji="1" lang="ja-JP" altLang="en-US" dirty="0"/>
          </a:p>
        </p:txBody>
      </p:sp>
      <p:sp>
        <p:nvSpPr>
          <p:cNvPr id="2946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92"/>
            </a:lvl1pPr>
          </a:lstStyle>
          <a:p>
            <a:endParaRPr kumimoji="1" lang="ja-JP" altLang="en-US" dirty="0"/>
          </a:p>
        </p:txBody>
      </p:sp>
      <p:sp>
        <p:nvSpPr>
          <p:cNvPr id="294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/>
            </a:lvl1pPr>
          </a:lstStyle>
          <a:p>
            <a:fld id="{98E9C829-F3F2-4B89-BCED-AFD8C79D5AB3}" type="slidenum">
              <a:rPr lang="ja-JP" altLang="en-US">
                <a:solidFill>
                  <a:srgbClr val="000000"/>
                </a:solidFill>
                <a:latin typeface="Arial" charset="0"/>
              </a:rPr>
              <a:pPr/>
              <a:t>‹#›</a:t>
            </a:fld>
            <a:endParaRPr lang="en-US" altLang="ja-JP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48" name="Rectangle 6"/>
          <p:cNvSpPr>
            <a:spLocks noChangeArrowheads="1"/>
          </p:cNvSpPr>
          <p:nvPr/>
        </p:nvSpPr>
        <p:spPr>
          <a:xfrm>
            <a:off x="0" y="13"/>
            <a:ext cx="9144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en-US" sz="2031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949" name="Group 7"/>
          <p:cNvGrpSpPr/>
          <p:nvPr/>
        </p:nvGrpSpPr>
        <p:grpSpPr>
          <a:xfrm>
            <a:off x="0" y="333378"/>
            <a:ext cx="9144000" cy="214313"/>
            <a:chOff x="0" y="255"/>
            <a:chExt cx="6240" cy="135"/>
          </a:xfrm>
        </p:grpSpPr>
        <p:sp>
          <p:nvSpPr>
            <p:cNvPr id="2950" name="Rectangle 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ja-JP" altLang="en-US" sz="203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951" name="Rectangle 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ja-JP" altLang="en-US" sz="203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952" name="Rectangle 1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ja-JP" altLang="en-US" sz="2031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953" name="Rectangle 11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3025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2954" name="Picture 12" descr="ppjtitle"/>
          <p:cNvPicPr>
            <a:picLocks noChangeAspect="1" noChangeArrowheads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028849" y="13"/>
            <a:ext cx="111515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662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fontAlgn="base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fontAlgn="base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fontAlgn="base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fontAlgn="base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69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69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69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ea typeface="ＭＳ Ｐゴシック" pitchFamily="50" charset="-128"/>
              </a:defRPr>
            </a:lvl1pPr>
          </a:lstStyle>
          <a:p>
            <a:pPr>
              <a:defRPr/>
            </a:pPr>
            <a:fld id="{7200BA1F-8C61-4901-866B-1D19B6E83330}" type="slidenum">
              <a:rPr lang="en-US" altLang="ja-JP">
                <a:solidFill>
                  <a:srgbClr val="000000"/>
                </a:solidFill>
                <a:latin typeface="Arial" charset="0"/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699" name="Rectangle 6"/>
          <p:cNvSpPr>
            <a:spLocks noChangeArrowheads="1"/>
          </p:cNvSpPr>
          <p:nvPr userDrawn="1"/>
        </p:nvSpPr>
        <p:spPr>
          <a:xfrm>
            <a:off x="0" y="1"/>
            <a:ext cx="9144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en-US" sz="1662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4700" name="Group 27"/>
          <p:cNvGrpSpPr/>
          <p:nvPr userDrawn="1"/>
        </p:nvGrpSpPr>
        <p:grpSpPr>
          <a:xfrm>
            <a:off x="0" y="333376"/>
            <a:ext cx="9144000" cy="214313"/>
            <a:chOff x="0" y="255"/>
            <a:chExt cx="6240" cy="135"/>
          </a:xfrm>
        </p:grpSpPr>
        <p:sp>
          <p:nvSpPr>
            <p:cNvPr id="4701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sz="1662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702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sz="1662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4703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sz="1662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4704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3025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4705" name="Picture 32" descr="ppjtitle"/>
          <p:cNvPicPr>
            <a:picLocks noChangeAspect="1" noChangeArrowheads="1"/>
          </p:cNvPicPr>
          <p:nvPr userDrawn="1"/>
        </p:nvPicPr>
        <p:blipFill>
          <a:blip r:embed="rId15"/>
          <a:srcRect l="1756" r="81940" b="42691"/>
          <a:stretch>
            <a:fillRect/>
          </a:stretch>
        </p:blipFill>
        <p:spPr>
          <a:xfrm>
            <a:off x="8028843" y="1"/>
            <a:ext cx="111515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9852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7270569E-B3B4-2CD3-6DA3-3E3AE96D95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623755"/>
              </p:ext>
            </p:extLst>
          </p:nvPr>
        </p:nvGraphicFramePr>
        <p:xfrm>
          <a:off x="23834" y="239182"/>
          <a:ext cx="9049828" cy="6459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0077">
                  <a:extLst>
                    <a:ext uri="{9D8B030D-6E8A-4147-A177-3AD203B41FA5}">
                      <a16:colId xmlns:a16="http://schemas.microsoft.com/office/drawing/2014/main" val="3965599727"/>
                    </a:ext>
                  </a:extLst>
                </a:gridCol>
                <a:gridCol w="723821">
                  <a:extLst>
                    <a:ext uri="{9D8B030D-6E8A-4147-A177-3AD203B41FA5}">
                      <a16:colId xmlns:a16="http://schemas.microsoft.com/office/drawing/2014/main" val="3091165267"/>
                    </a:ext>
                  </a:extLst>
                </a:gridCol>
                <a:gridCol w="956478">
                  <a:extLst>
                    <a:ext uri="{9D8B030D-6E8A-4147-A177-3AD203B41FA5}">
                      <a16:colId xmlns:a16="http://schemas.microsoft.com/office/drawing/2014/main" val="291731630"/>
                    </a:ext>
                  </a:extLst>
                </a:gridCol>
                <a:gridCol w="956478">
                  <a:extLst>
                    <a:ext uri="{9D8B030D-6E8A-4147-A177-3AD203B41FA5}">
                      <a16:colId xmlns:a16="http://schemas.microsoft.com/office/drawing/2014/main" val="2975238579"/>
                    </a:ext>
                  </a:extLst>
                </a:gridCol>
                <a:gridCol w="133140">
                  <a:extLst>
                    <a:ext uri="{9D8B030D-6E8A-4147-A177-3AD203B41FA5}">
                      <a16:colId xmlns:a16="http://schemas.microsoft.com/office/drawing/2014/main" val="193280613"/>
                    </a:ext>
                  </a:extLst>
                </a:gridCol>
                <a:gridCol w="788871">
                  <a:extLst>
                    <a:ext uri="{9D8B030D-6E8A-4147-A177-3AD203B41FA5}">
                      <a16:colId xmlns:a16="http://schemas.microsoft.com/office/drawing/2014/main" val="1754924741"/>
                    </a:ext>
                  </a:extLst>
                </a:gridCol>
                <a:gridCol w="189572">
                  <a:extLst>
                    <a:ext uri="{9D8B030D-6E8A-4147-A177-3AD203B41FA5}">
                      <a16:colId xmlns:a16="http://schemas.microsoft.com/office/drawing/2014/main" val="408012586"/>
                    </a:ext>
                  </a:extLst>
                </a:gridCol>
                <a:gridCol w="572187">
                  <a:extLst>
                    <a:ext uri="{9D8B030D-6E8A-4147-A177-3AD203B41FA5}">
                      <a16:colId xmlns:a16="http://schemas.microsoft.com/office/drawing/2014/main" val="2100673459"/>
                    </a:ext>
                  </a:extLst>
                </a:gridCol>
                <a:gridCol w="149716">
                  <a:extLst>
                    <a:ext uri="{9D8B030D-6E8A-4147-A177-3AD203B41FA5}">
                      <a16:colId xmlns:a16="http://schemas.microsoft.com/office/drawing/2014/main" val="1297375946"/>
                    </a:ext>
                  </a:extLst>
                </a:gridCol>
                <a:gridCol w="875697">
                  <a:extLst>
                    <a:ext uri="{9D8B030D-6E8A-4147-A177-3AD203B41FA5}">
                      <a16:colId xmlns:a16="http://schemas.microsoft.com/office/drawing/2014/main" val="3371854947"/>
                    </a:ext>
                  </a:extLst>
                </a:gridCol>
                <a:gridCol w="491713">
                  <a:extLst>
                    <a:ext uri="{9D8B030D-6E8A-4147-A177-3AD203B41FA5}">
                      <a16:colId xmlns:a16="http://schemas.microsoft.com/office/drawing/2014/main" val="2859679701"/>
                    </a:ext>
                  </a:extLst>
                </a:gridCol>
                <a:gridCol w="404447">
                  <a:extLst>
                    <a:ext uri="{9D8B030D-6E8A-4147-A177-3AD203B41FA5}">
                      <a16:colId xmlns:a16="http://schemas.microsoft.com/office/drawing/2014/main" val="955648671"/>
                    </a:ext>
                  </a:extLst>
                </a:gridCol>
                <a:gridCol w="664051">
                  <a:extLst>
                    <a:ext uri="{9D8B030D-6E8A-4147-A177-3AD203B41FA5}">
                      <a16:colId xmlns:a16="http://schemas.microsoft.com/office/drawing/2014/main" val="2190549202"/>
                    </a:ext>
                  </a:extLst>
                </a:gridCol>
                <a:gridCol w="163174">
                  <a:extLst>
                    <a:ext uri="{9D8B030D-6E8A-4147-A177-3AD203B41FA5}">
                      <a16:colId xmlns:a16="http://schemas.microsoft.com/office/drawing/2014/main" val="532494904"/>
                    </a:ext>
                  </a:extLst>
                </a:gridCol>
                <a:gridCol w="1240406">
                  <a:extLst>
                    <a:ext uri="{9D8B030D-6E8A-4147-A177-3AD203B41FA5}">
                      <a16:colId xmlns:a16="http://schemas.microsoft.com/office/drawing/2014/main" val="516025446"/>
                    </a:ext>
                  </a:extLst>
                </a:gridCol>
              </a:tblGrid>
              <a:tr h="2443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事業名称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予算規模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○○百万円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198572"/>
                  </a:ext>
                </a:extLst>
              </a:tr>
              <a:tr h="2666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申請主体名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○○協議体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ＵＲＬ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kumimoji="1" lang="en-US" altLang="ja-JP" sz="8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8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申請主体又は代表者のＵＲＬをご記入ください。（ない場合は省略可能）</a:t>
                      </a:r>
                      <a:endParaRPr kumimoji="1" lang="ja-JP" alt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958076"/>
                  </a:ext>
                </a:extLst>
              </a:tr>
              <a:tr h="49061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事業概要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14">
                  <a:txBody>
                    <a:bodyPr/>
                    <a:lstStyle/>
                    <a:p>
                      <a:r>
                        <a:rPr lang="en-US" altLang="ja-JP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※</a:t>
                      </a:r>
                      <a:r>
                        <a:rPr lang="ja-JP" altLang="en-US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当該エリアで取り組む事業の全体の概要を簡潔にご記入ください。</a:t>
                      </a:r>
                      <a:r>
                        <a:rPr lang="en-US" altLang="ja-JP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※</a:t>
                      </a:r>
                      <a:r>
                        <a:rPr lang="ja-JP" altLang="en-US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地域としてＭ・Ｉ旅行の誘致に対してどのような課題があるか、どうその課題に取り組むかを踏まえた形で、当該エリアで取り組む事業の全体の概要を簡潔にご記入ください。</a:t>
                      </a:r>
                      <a:br>
                        <a:rPr lang="en-US" altLang="ja-JP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</a:br>
                      <a:r>
                        <a:rPr kumimoji="1" lang="en-US" altLang="ja-JP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事業の内容がわかるイメージ図、写真、</a:t>
                      </a:r>
                      <a:r>
                        <a:rPr kumimoji="1" lang="en-US" altLang="ja-JP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r>
                        <a:rPr kumimoji="1" lang="ja-JP" altLang="en-US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等を添付してください。活用する地域資源や施設などの詳細、画像、</a:t>
                      </a:r>
                      <a:r>
                        <a:rPr kumimoji="1" lang="en-US" altLang="ja-JP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r>
                        <a:rPr kumimoji="1" lang="ja-JP" altLang="en-US" sz="10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等もご記入ください。</a:t>
                      </a:r>
                      <a:endParaRPr lang="en-US" altLang="ja-JP" sz="10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121921"/>
                  </a:ext>
                </a:extLst>
              </a:tr>
              <a:tr h="3868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実施エリア</a:t>
                      </a:r>
                      <a:endParaRPr kumimoji="1" lang="en-US" altLang="ja-JP" sz="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（都道府県、</a:t>
                      </a:r>
                      <a:endParaRPr kumimoji="1" lang="en-US" altLang="ja-JP" sz="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市町村名）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連携先</a:t>
                      </a:r>
                    </a:p>
                    <a:p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8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当該エリアでの事業実施にあたり、関係する事業者を記入ください。（一覧等のＵＲＬでの代用も可能）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当該エリアでの事業実施にあたり、関係する事業者を記入ください。（一覧等のＵＲＬも可能）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4962895"/>
                  </a:ext>
                </a:extLst>
              </a:tr>
              <a:tr h="5709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今回の事業で実施する</a:t>
                      </a:r>
                      <a:endParaRPr kumimoji="1" lang="en-US" altLang="ja-JP" sz="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プログラム数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○件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プログラム名／実施主体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/>
                        <a:t>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000" dirty="0"/>
                        <a:t>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/>
                        <a:t>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/>
                        <a:t>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⑦</a:t>
                      </a:r>
                      <a:endParaRPr kumimoji="1" lang="en-US" altLang="ja-JP" sz="1000" dirty="0"/>
                    </a:p>
                    <a:p>
                      <a:r>
                        <a:rPr kumimoji="1" lang="en-US" altLang="ja-JP" sz="800" dirty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kumimoji="1" lang="ja-JP" altLang="en-US" sz="800" dirty="0">
                          <a:solidFill>
                            <a:srgbClr val="FF0000"/>
                          </a:solidFill>
                        </a:rPr>
                        <a:t>欄が足りない場合は追加してください。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786780"/>
                  </a:ext>
                </a:extLst>
              </a:tr>
            </a:tbl>
          </a:graphicData>
        </a:graphic>
      </p:graphicFrame>
      <p:sp>
        <p:nvSpPr>
          <p:cNvPr id="5" name="Google Shape;92;p1">
            <a:extLst>
              <a:ext uri="{FF2B5EF4-FFF2-40B4-BE49-F238E27FC236}">
                <a16:creationId xmlns:a16="http://schemas.microsoft.com/office/drawing/2014/main" id="{D4566A05-F0FD-ED41-9866-711BC875A16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4428365" cy="1892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Ｒ５観光庁「海外からのミーティング・インセンティブ旅行誘致に向けた地域連携支援事業」</a:t>
            </a:r>
          </a:p>
        </p:txBody>
      </p:sp>
      <p:sp>
        <p:nvSpPr>
          <p:cNvPr id="7" name="Google Shape;92;p1">
            <a:extLst>
              <a:ext uri="{FF2B5EF4-FFF2-40B4-BE49-F238E27FC236}">
                <a16:creationId xmlns:a16="http://schemas.microsoft.com/office/drawing/2014/main" id="{441B2686-FB06-3099-010F-D92B2982531E}"/>
              </a:ext>
            </a:extLst>
          </p:cNvPr>
          <p:cNvSpPr txBox="1">
            <a:spLocks/>
          </p:cNvSpPr>
          <p:nvPr/>
        </p:nvSpPr>
        <p:spPr>
          <a:xfrm>
            <a:off x="6611815" y="0"/>
            <a:ext cx="2528229" cy="1892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全体概要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（申請団体名をご記入ください）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3F1726D-B9F1-14EF-9AA9-0313F5754F8D}"/>
              </a:ext>
            </a:extLst>
          </p:cNvPr>
          <p:cNvSpPr txBox="1"/>
          <p:nvPr/>
        </p:nvSpPr>
        <p:spPr>
          <a:xfrm>
            <a:off x="2647041" y="2406543"/>
            <a:ext cx="5134155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highlight>
                  <a:srgbClr val="FFFF00"/>
                </a:highlight>
              </a:rPr>
              <a:t>※</a:t>
            </a:r>
            <a:r>
              <a:rPr kumimoji="1" lang="ja-JP" altLang="en-US" dirty="0">
                <a:highlight>
                  <a:srgbClr val="FFFF00"/>
                </a:highlight>
              </a:rPr>
              <a:t>フォントは１０ポイント、○○の字体を利用</a:t>
            </a:r>
            <a:endParaRPr kumimoji="1" lang="en-US" altLang="ja-JP" dirty="0">
              <a:highlight>
                <a:srgbClr val="FFFF00"/>
              </a:highlight>
            </a:endParaRPr>
          </a:p>
          <a:p>
            <a:r>
              <a:rPr kumimoji="1" lang="en-US" altLang="ja-JP" dirty="0">
                <a:highlight>
                  <a:srgbClr val="FFFF00"/>
                </a:highlight>
              </a:rPr>
              <a:t>※</a:t>
            </a:r>
            <a:r>
              <a:rPr kumimoji="1" lang="ja-JP" altLang="en-US" dirty="0">
                <a:highlight>
                  <a:srgbClr val="FFFF00"/>
                </a:highlight>
              </a:rPr>
              <a:t>写真等については公表可能なもののみ添付</a:t>
            </a:r>
          </a:p>
        </p:txBody>
      </p:sp>
    </p:spTree>
    <p:extLst>
      <p:ext uri="{BB962C8B-B14F-4D97-AF65-F5344CB8AC3E}">
        <p14:creationId xmlns:p14="http://schemas.microsoft.com/office/powerpoint/2010/main" val="3495372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7270569E-B3B4-2CD3-6DA3-3E3AE96D95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794299"/>
              </p:ext>
            </p:extLst>
          </p:nvPr>
        </p:nvGraphicFramePr>
        <p:xfrm>
          <a:off x="69958" y="249725"/>
          <a:ext cx="9004083" cy="6456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525">
                  <a:extLst>
                    <a:ext uri="{9D8B030D-6E8A-4147-A177-3AD203B41FA5}">
                      <a16:colId xmlns:a16="http://schemas.microsoft.com/office/drawing/2014/main" val="3965599727"/>
                    </a:ext>
                  </a:extLst>
                </a:gridCol>
                <a:gridCol w="1068702">
                  <a:extLst>
                    <a:ext uri="{9D8B030D-6E8A-4147-A177-3AD203B41FA5}">
                      <a16:colId xmlns:a16="http://schemas.microsoft.com/office/drawing/2014/main" val="3091165267"/>
                    </a:ext>
                  </a:extLst>
                </a:gridCol>
                <a:gridCol w="2897274">
                  <a:extLst>
                    <a:ext uri="{9D8B030D-6E8A-4147-A177-3AD203B41FA5}">
                      <a16:colId xmlns:a16="http://schemas.microsoft.com/office/drawing/2014/main" val="193437323"/>
                    </a:ext>
                  </a:extLst>
                </a:gridCol>
                <a:gridCol w="347997">
                  <a:extLst>
                    <a:ext uri="{9D8B030D-6E8A-4147-A177-3AD203B41FA5}">
                      <a16:colId xmlns:a16="http://schemas.microsoft.com/office/drawing/2014/main" val="4259197100"/>
                    </a:ext>
                  </a:extLst>
                </a:gridCol>
                <a:gridCol w="437227">
                  <a:extLst>
                    <a:ext uri="{9D8B030D-6E8A-4147-A177-3AD203B41FA5}">
                      <a16:colId xmlns:a16="http://schemas.microsoft.com/office/drawing/2014/main" val="861635925"/>
                    </a:ext>
                  </a:extLst>
                </a:gridCol>
                <a:gridCol w="1400913">
                  <a:extLst>
                    <a:ext uri="{9D8B030D-6E8A-4147-A177-3AD203B41FA5}">
                      <a16:colId xmlns:a16="http://schemas.microsoft.com/office/drawing/2014/main" val="1230400975"/>
                    </a:ext>
                  </a:extLst>
                </a:gridCol>
                <a:gridCol w="793149">
                  <a:extLst>
                    <a:ext uri="{9D8B030D-6E8A-4147-A177-3AD203B41FA5}">
                      <a16:colId xmlns:a16="http://schemas.microsoft.com/office/drawing/2014/main" val="1629711973"/>
                    </a:ext>
                  </a:extLst>
                </a:gridCol>
                <a:gridCol w="1125296">
                  <a:extLst>
                    <a:ext uri="{9D8B030D-6E8A-4147-A177-3AD203B41FA5}">
                      <a16:colId xmlns:a16="http://schemas.microsoft.com/office/drawing/2014/main" val="3377611277"/>
                    </a:ext>
                  </a:extLst>
                </a:gridCol>
              </a:tblGrid>
              <a:tr h="181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プログラム名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テクニカルビジット等の開発・整備等地域の知的資産活用に向けた取組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地域の伝統産業・知的資産等を活用した</a:t>
                      </a:r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I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向けコンテンツの造成・磨き上げ</a:t>
                      </a:r>
                      <a:endParaRPr kumimoji="1" lang="ja-JP" altLang="en-US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7168580"/>
                  </a:ext>
                </a:extLst>
              </a:tr>
              <a:tr h="2504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実施主体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800" dirty="0"/>
                        <a:t>※</a:t>
                      </a:r>
                      <a:r>
                        <a:rPr kumimoji="1" lang="ja-JP" altLang="en-US" sz="800" dirty="0"/>
                        <a:t>実施主体の</a:t>
                      </a:r>
                      <a:r>
                        <a:rPr kumimoji="1" lang="en-US" altLang="ja-JP" sz="800" dirty="0"/>
                        <a:t>URL</a:t>
                      </a:r>
                      <a:r>
                        <a:rPr kumimoji="1" lang="ja-JP" altLang="en-US" sz="800" dirty="0"/>
                        <a:t>があれば記入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予算規模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○○万円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122654"/>
                  </a:ext>
                </a:extLst>
              </a:tr>
              <a:tr h="4927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事業の内容がわかるイメージ図、写真、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等を添付してください。活用する地域資源や施設などの詳細、画像、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等もご記入ください。</a:t>
                      </a: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海外ミーティング・インセンティブ旅行向けの地域の伝統産業・知的資産を活用したコンテンツ開発として、海外からの一般観光との違いの明確化、海外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MICE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のトレンドを踏まえた工夫点等ご記入ください。</a:t>
                      </a: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56121921"/>
                  </a:ext>
                </a:extLst>
              </a:tr>
              <a:tr h="553453"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利用可能人数・時間</a:t>
                      </a:r>
                      <a:endParaRPr kumimoji="1" lang="en-US" altLang="ja-JP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対象コンテンツの利用可能人数をご記入ください。一般利用としての利用環境（例：時間）と、Ｍ・Ｉとして利用時間が異なる場合はその点も明記ください。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対応言語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コンテンツの想定対応言語があれば記載ください。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現在対応できていない場合、本事業を通して対応可能となる場合もご記入ください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2297221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関係者等</a:t>
                      </a:r>
                      <a:endParaRPr kumimoji="1" lang="en-US" altLang="ja-JP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関係者組織名を記載ください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9496289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43672B-BDC0-28EC-FAC2-023C165C481F}"/>
              </a:ext>
            </a:extLst>
          </p:cNvPr>
          <p:cNvSpPr txBox="1"/>
          <p:nvPr/>
        </p:nvSpPr>
        <p:spPr>
          <a:xfrm>
            <a:off x="2460548" y="2782669"/>
            <a:ext cx="484400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highlight>
                  <a:srgbClr val="FFFF00"/>
                </a:highlight>
              </a:rPr>
              <a:t>※</a:t>
            </a:r>
            <a:r>
              <a:rPr kumimoji="1" lang="ja-JP" altLang="en-US" dirty="0">
                <a:highlight>
                  <a:srgbClr val="FFFF00"/>
                </a:highlight>
              </a:rPr>
              <a:t>（１）の様式はこちらをご利用ください</a:t>
            </a:r>
            <a:endParaRPr kumimoji="1" lang="en-US" altLang="ja-JP" dirty="0">
              <a:highlight>
                <a:srgbClr val="FFFF00"/>
              </a:highlight>
            </a:endParaRPr>
          </a:p>
          <a:p>
            <a:r>
              <a:rPr kumimoji="1" lang="en-US" altLang="ja-JP" dirty="0">
                <a:highlight>
                  <a:srgbClr val="FFFF00"/>
                </a:highlight>
              </a:rPr>
              <a:t>※</a:t>
            </a:r>
            <a:r>
              <a:rPr kumimoji="1" lang="ja-JP" altLang="en-US" dirty="0">
                <a:highlight>
                  <a:srgbClr val="FFFF00"/>
                </a:highlight>
              </a:rPr>
              <a:t>各プログラム毎に</a:t>
            </a:r>
            <a:r>
              <a:rPr kumimoji="1" lang="en-US" altLang="ja-JP" dirty="0">
                <a:highlight>
                  <a:srgbClr val="FFFF00"/>
                </a:highlight>
              </a:rPr>
              <a:t>1</a:t>
            </a:r>
            <a:r>
              <a:rPr kumimoji="1" lang="ja-JP" altLang="en-US" dirty="0">
                <a:highlight>
                  <a:srgbClr val="FFFF00"/>
                </a:highlight>
              </a:rPr>
              <a:t>枚概要を作成ください。</a:t>
            </a:r>
          </a:p>
        </p:txBody>
      </p:sp>
      <p:sp>
        <p:nvSpPr>
          <p:cNvPr id="5" name="Google Shape;92;p1">
            <a:extLst>
              <a:ext uri="{FF2B5EF4-FFF2-40B4-BE49-F238E27FC236}">
                <a16:creationId xmlns:a16="http://schemas.microsoft.com/office/drawing/2014/main" id="{24A24240-DFC3-D72F-7C15-0F8DE9C6C3E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4428365" cy="1892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Ｒ５観光庁「海外からのミーティング・インセンティブ旅行誘致に向けた地域連携支援事業」</a:t>
            </a:r>
          </a:p>
        </p:txBody>
      </p:sp>
      <p:sp>
        <p:nvSpPr>
          <p:cNvPr id="7" name="Google Shape;92;p1">
            <a:extLst>
              <a:ext uri="{FF2B5EF4-FFF2-40B4-BE49-F238E27FC236}">
                <a16:creationId xmlns:a16="http://schemas.microsoft.com/office/drawing/2014/main" id="{DFD6FB7E-BA15-D5C2-9C11-AF93DBA02E3B}"/>
              </a:ext>
            </a:extLst>
          </p:cNvPr>
          <p:cNvSpPr txBox="1">
            <a:spLocks/>
          </p:cNvSpPr>
          <p:nvPr/>
        </p:nvSpPr>
        <p:spPr>
          <a:xfrm>
            <a:off x="7033846" y="0"/>
            <a:ext cx="2106198" cy="1892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プログラム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申請団体名をご記入ください</a:t>
            </a:r>
          </a:p>
        </p:txBody>
      </p:sp>
    </p:spTree>
    <p:extLst>
      <p:ext uri="{BB962C8B-B14F-4D97-AF65-F5344CB8AC3E}">
        <p14:creationId xmlns:p14="http://schemas.microsoft.com/office/powerpoint/2010/main" val="326053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92;p1">
            <a:extLst>
              <a:ext uri="{FF2B5EF4-FFF2-40B4-BE49-F238E27FC236}">
                <a16:creationId xmlns:a16="http://schemas.microsoft.com/office/drawing/2014/main" id="{24A24240-DFC3-D72F-7C15-0F8DE9C6C3E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4428365" cy="1892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Ｒ５観光庁「海外からのミーティング・インセンティブ旅行誘致に向けた地域連携支援事業」</a:t>
            </a:r>
          </a:p>
        </p:txBody>
      </p:sp>
      <p:sp>
        <p:nvSpPr>
          <p:cNvPr id="7" name="Google Shape;92;p1">
            <a:extLst>
              <a:ext uri="{FF2B5EF4-FFF2-40B4-BE49-F238E27FC236}">
                <a16:creationId xmlns:a16="http://schemas.microsoft.com/office/drawing/2014/main" id="{DFD6FB7E-BA15-D5C2-9C11-AF93DBA02E3B}"/>
              </a:ext>
            </a:extLst>
          </p:cNvPr>
          <p:cNvSpPr txBox="1">
            <a:spLocks/>
          </p:cNvSpPr>
          <p:nvPr/>
        </p:nvSpPr>
        <p:spPr>
          <a:xfrm>
            <a:off x="7033846" y="0"/>
            <a:ext cx="2106198" cy="1892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プログラム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申請団体名をご記入ください</a:t>
            </a:r>
          </a:p>
        </p:txBody>
      </p:sp>
      <p:graphicFrame>
        <p:nvGraphicFramePr>
          <p:cNvPr id="8" name="表 4">
            <a:extLst>
              <a:ext uri="{FF2B5EF4-FFF2-40B4-BE49-F238E27FC236}">
                <a16:creationId xmlns:a16="http://schemas.microsoft.com/office/drawing/2014/main" id="{D2514C5E-3615-1993-46DC-B5E013FE0A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124939"/>
              </p:ext>
            </p:extLst>
          </p:nvPr>
        </p:nvGraphicFramePr>
        <p:xfrm>
          <a:off x="69958" y="249725"/>
          <a:ext cx="9004083" cy="6456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525">
                  <a:extLst>
                    <a:ext uri="{9D8B030D-6E8A-4147-A177-3AD203B41FA5}">
                      <a16:colId xmlns:a16="http://schemas.microsoft.com/office/drawing/2014/main" val="3965599727"/>
                    </a:ext>
                  </a:extLst>
                </a:gridCol>
                <a:gridCol w="1068702">
                  <a:extLst>
                    <a:ext uri="{9D8B030D-6E8A-4147-A177-3AD203B41FA5}">
                      <a16:colId xmlns:a16="http://schemas.microsoft.com/office/drawing/2014/main" val="3091165267"/>
                    </a:ext>
                  </a:extLst>
                </a:gridCol>
                <a:gridCol w="2897274">
                  <a:extLst>
                    <a:ext uri="{9D8B030D-6E8A-4147-A177-3AD203B41FA5}">
                      <a16:colId xmlns:a16="http://schemas.microsoft.com/office/drawing/2014/main" val="193437323"/>
                    </a:ext>
                  </a:extLst>
                </a:gridCol>
                <a:gridCol w="347997">
                  <a:extLst>
                    <a:ext uri="{9D8B030D-6E8A-4147-A177-3AD203B41FA5}">
                      <a16:colId xmlns:a16="http://schemas.microsoft.com/office/drawing/2014/main" val="4259197100"/>
                    </a:ext>
                  </a:extLst>
                </a:gridCol>
                <a:gridCol w="437227">
                  <a:extLst>
                    <a:ext uri="{9D8B030D-6E8A-4147-A177-3AD203B41FA5}">
                      <a16:colId xmlns:a16="http://schemas.microsoft.com/office/drawing/2014/main" val="861635925"/>
                    </a:ext>
                  </a:extLst>
                </a:gridCol>
                <a:gridCol w="1400913">
                  <a:extLst>
                    <a:ext uri="{9D8B030D-6E8A-4147-A177-3AD203B41FA5}">
                      <a16:colId xmlns:a16="http://schemas.microsoft.com/office/drawing/2014/main" val="1230400975"/>
                    </a:ext>
                  </a:extLst>
                </a:gridCol>
                <a:gridCol w="793149">
                  <a:extLst>
                    <a:ext uri="{9D8B030D-6E8A-4147-A177-3AD203B41FA5}">
                      <a16:colId xmlns:a16="http://schemas.microsoft.com/office/drawing/2014/main" val="1629711973"/>
                    </a:ext>
                  </a:extLst>
                </a:gridCol>
                <a:gridCol w="1125296">
                  <a:extLst>
                    <a:ext uri="{9D8B030D-6E8A-4147-A177-3AD203B41FA5}">
                      <a16:colId xmlns:a16="http://schemas.microsoft.com/office/drawing/2014/main" val="3377611277"/>
                    </a:ext>
                  </a:extLst>
                </a:gridCol>
              </a:tblGrid>
              <a:tr h="181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プログラム名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テクニカルビジット等の開発・整備等地域の知的資産活用に向けた取組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チームビルディングコンテンツの造成・磨き上げ</a:t>
                      </a:r>
                      <a:endParaRPr kumimoji="1" lang="ja-JP" altLang="en-US" sz="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7168580"/>
                  </a:ext>
                </a:extLst>
              </a:tr>
              <a:tr h="2504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実施主体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800" dirty="0"/>
                        <a:t>※</a:t>
                      </a:r>
                      <a:r>
                        <a:rPr kumimoji="1" lang="ja-JP" altLang="en-US" sz="800" dirty="0"/>
                        <a:t>実施主体の</a:t>
                      </a:r>
                      <a:r>
                        <a:rPr kumimoji="1" lang="en-US" altLang="ja-JP" sz="800" dirty="0"/>
                        <a:t>URL</a:t>
                      </a:r>
                      <a:r>
                        <a:rPr kumimoji="1" lang="ja-JP" altLang="en-US" sz="800" dirty="0"/>
                        <a:t>があれば記入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/>
                        <a:t>予算規模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○○万円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122654"/>
                  </a:ext>
                </a:extLst>
              </a:tr>
              <a:tr h="4927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事業の内容がわかるイメージ図、写真、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等を添付してください。活用する地域資源や施設などの詳細、画像、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等もご記入ください。</a:t>
                      </a: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海外ミーティング・インセンティブ旅行向けのコンテンツ開発として、海外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MICE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のトレンドを踏まえた工夫点等ご記入ください。</a:t>
                      </a: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海外からの一般観光客との違いの明確化、特別感のある作り込みについてご記入ください。</a:t>
                      </a: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56121921"/>
                  </a:ext>
                </a:extLst>
              </a:tr>
              <a:tr h="553453"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利用可能人数・時間</a:t>
                      </a:r>
                      <a:endParaRPr kumimoji="1" lang="en-US" altLang="ja-JP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対象コンテンツの利用可能人数をご記入ください。一般利用としての利用環境（例：時間）と、Ｍ・Ｉとして利用時間が異なる場合はその点も明記ください。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対応言語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コンテンツの想定対応言語があれば記載ください。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現在対応できていない場合、本事業を通して対応可能となる場合もご記入ください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2297221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関係者等</a:t>
                      </a:r>
                      <a:endParaRPr kumimoji="1" lang="en-US" altLang="ja-JP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関係者組織名を記載ください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9496289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43672B-BDC0-28EC-FAC2-023C165C481F}"/>
              </a:ext>
            </a:extLst>
          </p:cNvPr>
          <p:cNvSpPr txBox="1"/>
          <p:nvPr/>
        </p:nvSpPr>
        <p:spPr>
          <a:xfrm>
            <a:off x="2713212" y="3192985"/>
            <a:ext cx="484400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highlight>
                  <a:srgbClr val="FFFF00"/>
                </a:highlight>
              </a:rPr>
              <a:t>※</a:t>
            </a:r>
            <a:r>
              <a:rPr kumimoji="1" lang="ja-JP" altLang="en-US" dirty="0">
                <a:highlight>
                  <a:srgbClr val="FFFF00"/>
                </a:highlight>
              </a:rPr>
              <a:t>（２）の様式はこちらをご利用ください</a:t>
            </a:r>
            <a:endParaRPr kumimoji="1" lang="en-US" altLang="ja-JP" dirty="0">
              <a:highlight>
                <a:srgbClr val="FFFF00"/>
              </a:highlight>
            </a:endParaRPr>
          </a:p>
          <a:p>
            <a:r>
              <a:rPr kumimoji="1" lang="en-US" altLang="ja-JP" dirty="0">
                <a:highlight>
                  <a:srgbClr val="FFFF00"/>
                </a:highlight>
              </a:rPr>
              <a:t>※</a:t>
            </a:r>
            <a:r>
              <a:rPr kumimoji="1" lang="ja-JP" altLang="en-US" dirty="0">
                <a:highlight>
                  <a:srgbClr val="FFFF00"/>
                </a:highlight>
              </a:rPr>
              <a:t>各プログラム毎に</a:t>
            </a:r>
            <a:r>
              <a:rPr kumimoji="1" lang="en-US" altLang="ja-JP" dirty="0">
                <a:highlight>
                  <a:srgbClr val="FFFF00"/>
                </a:highlight>
              </a:rPr>
              <a:t>1</a:t>
            </a:r>
            <a:r>
              <a:rPr kumimoji="1" lang="ja-JP" altLang="en-US" dirty="0">
                <a:highlight>
                  <a:srgbClr val="FFFF00"/>
                </a:highlight>
              </a:rPr>
              <a:t>枚概要を作成ください。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022902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92;p1">
            <a:extLst>
              <a:ext uri="{FF2B5EF4-FFF2-40B4-BE49-F238E27FC236}">
                <a16:creationId xmlns:a16="http://schemas.microsoft.com/office/drawing/2014/main" id="{24A24240-DFC3-D72F-7C15-0F8DE9C6C3EC}"/>
              </a:ext>
            </a:extLst>
          </p:cNvPr>
          <p:cNvSpPr txBox="1">
            <a:spLocks/>
          </p:cNvSpPr>
          <p:nvPr/>
        </p:nvSpPr>
        <p:spPr>
          <a:xfrm>
            <a:off x="69958" y="58574"/>
            <a:ext cx="4428365" cy="1892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Ｒ５観光庁「海外からのミーティング・インセンティブ旅行誘致に向けた地域連携支援事業」</a:t>
            </a:r>
          </a:p>
        </p:txBody>
      </p:sp>
      <p:sp>
        <p:nvSpPr>
          <p:cNvPr id="7" name="Google Shape;92;p1">
            <a:extLst>
              <a:ext uri="{FF2B5EF4-FFF2-40B4-BE49-F238E27FC236}">
                <a16:creationId xmlns:a16="http://schemas.microsoft.com/office/drawing/2014/main" id="{DFD6FB7E-BA15-D5C2-9C11-AF93DBA02E3B}"/>
              </a:ext>
            </a:extLst>
          </p:cNvPr>
          <p:cNvSpPr txBox="1">
            <a:spLocks/>
          </p:cNvSpPr>
          <p:nvPr/>
        </p:nvSpPr>
        <p:spPr>
          <a:xfrm>
            <a:off x="7033846" y="0"/>
            <a:ext cx="2106198" cy="18927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プログラム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申請団体名をご記入ください</a:t>
            </a:r>
          </a:p>
        </p:txBody>
      </p:sp>
      <p:graphicFrame>
        <p:nvGraphicFramePr>
          <p:cNvPr id="2" name="表 4">
            <a:extLst>
              <a:ext uri="{FF2B5EF4-FFF2-40B4-BE49-F238E27FC236}">
                <a16:creationId xmlns:a16="http://schemas.microsoft.com/office/drawing/2014/main" id="{2EC30677-CFBF-FC2B-4264-A4CAF6F0A2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761464"/>
              </p:ext>
            </p:extLst>
          </p:nvPr>
        </p:nvGraphicFramePr>
        <p:xfrm>
          <a:off x="69958" y="306422"/>
          <a:ext cx="9004083" cy="6456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525">
                  <a:extLst>
                    <a:ext uri="{9D8B030D-6E8A-4147-A177-3AD203B41FA5}">
                      <a16:colId xmlns:a16="http://schemas.microsoft.com/office/drawing/2014/main" val="3965599727"/>
                    </a:ext>
                  </a:extLst>
                </a:gridCol>
                <a:gridCol w="1068702">
                  <a:extLst>
                    <a:ext uri="{9D8B030D-6E8A-4147-A177-3AD203B41FA5}">
                      <a16:colId xmlns:a16="http://schemas.microsoft.com/office/drawing/2014/main" val="3091165267"/>
                    </a:ext>
                  </a:extLst>
                </a:gridCol>
                <a:gridCol w="2897274">
                  <a:extLst>
                    <a:ext uri="{9D8B030D-6E8A-4147-A177-3AD203B41FA5}">
                      <a16:colId xmlns:a16="http://schemas.microsoft.com/office/drawing/2014/main" val="193437323"/>
                    </a:ext>
                  </a:extLst>
                </a:gridCol>
                <a:gridCol w="347997">
                  <a:extLst>
                    <a:ext uri="{9D8B030D-6E8A-4147-A177-3AD203B41FA5}">
                      <a16:colId xmlns:a16="http://schemas.microsoft.com/office/drawing/2014/main" val="4259197100"/>
                    </a:ext>
                  </a:extLst>
                </a:gridCol>
                <a:gridCol w="437227">
                  <a:extLst>
                    <a:ext uri="{9D8B030D-6E8A-4147-A177-3AD203B41FA5}">
                      <a16:colId xmlns:a16="http://schemas.microsoft.com/office/drawing/2014/main" val="861635925"/>
                    </a:ext>
                  </a:extLst>
                </a:gridCol>
                <a:gridCol w="1400913">
                  <a:extLst>
                    <a:ext uri="{9D8B030D-6E8A-4147-A177-3AD203B41FA5}">
                      <a16:colId xmlns:a16="http://schemas.microsoft.com/office/drawing/2014/main" val="1230400975"/>
                    </a:ext>
                  </a:extLst>
                </a:gridCol>
                <a:gridCol w="793149">
                  <a:extLst>
                    <a:ext uri="{9D8B030D-6E8A-4147-A177-3AD203B41FA5}">
                      <a16:colId xmlns:a16="http://schemas.microsoft.com/office/drawing/2014/main" val="1629711973"/>
                    </a:ext>
                  </a:extLst>
                </a:gridCol>
                <a:gridCol w="1125296">
                  <a:extLst>
                    <a:ext uri="{9D8B030D-6E8A-4147-A177-3AD203B41FA5}">
                      <a16:colId xmlns:a16="http://schemas.microsoft.com/office/drawing/2014/main" val="3377611277"/>
                    </a:ext>
                  </a:extLst>
                </a:gridCol>
              </a:tblGrid>
              <a:tr h="2296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プログラム名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9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テクニカルビジット等の開発・整備等地域の知的資産活用に向けた取組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（３）ユニークベニューの新規活用、夜間等の新たな活用によるモデルイベントの実施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7168580"/>
                  </a:ext>
                </a:extLst>
              </a:tr>
              <a:tr h="2504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実施主体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800" dirty="0"/>
                        <a:t>※</a:t>
                      </a:r>
                      <a:r>
                        <a:rPr kumimoji="1" lang="ja-JP" altLang="en-US" sz="800" dirty="0"/>
                        <a:t>実施主体の</a:t>
                      </a:r>
                      <a:r>
                        <a:rPr kumimoji="1" lang="en-US" altLang="ja-JP" sz="800" dirty="0"/>
                        <a:t>URL</a:t>
                      </a:r>
                      <a:r>
                        <a:rPr kumimoji="1" lang="ja-JP" altLang="en-US" sz="800" dirty="0"/>
                        <a:t>があれば記入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b="1" dirty="0"/>
                        <a:t>予算規模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○○万円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122654"/>
                  </a:ext>
                </a:extLst>
              </a:tr>
              <a:tr h="4927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概要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事業の内容がわかるイメージ図、写真、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等を添付してください。活用する地域資源や施設などの詳細、画像、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等もご記入ください。</a:t>
                      </a: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海外ミーティング・インセンティブ旅行向けのユニークベニューの新規活用・夜間活用等、新たな取り組みに関するモデルイベントの実施の概要、海外</a:t>
                      </a: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MICE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のトレンドを踏まえた工夫点等ご記入ください。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海外目線を入れる案についてもご記入ください。特に、撮影等</a:t>
                      </a: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56121921"/>
                  </a:ext>
                </a:extLst>
              </a:tr>
              <a:tr h="553453"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利用可能人数・時間</a:t>
                      </a:r>
                      <a:endParaRPr kumimoji="1" lang="en-US" altLang="ja-JP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対象コンテンツの利用可能人数をご記入ください。一般利用としての利用環境（例：時間）と、Ｍ・Ｉとして利用時間が異なる場合はその点も明記ください。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対応言語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コンテンツの想定対応言語があれば記載ください。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現在対応できていない場合、本事業を通して対応可能となる場合もご記入ください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2297221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関係者等</a:t>
                      </a:r>
                      <a:endParaRPr kumimoji="1" lang="en-US" altLang="ja-JP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関係者組織名を記載ください。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9496289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43672B-BDC0-28EC-FAC2-023C165C481F}"/>
              </a:ext>
            </a:extLst>
          </p:cNvPr>
          <p:cNvSpPr txBox="1"/>
          <p:nvPr/>
        </p:nvSpPr>
        <p:spPr>
          <a:xfrm>
            <a:off x="2905717" y="2782669"/>
            <a:ext cx="484400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highlight>
                  <a:srgbClr val="FFFF00"/>
                </a:highlight>
              </a:rPr>
              <a:t>※</a:t>
            </a:r>
            <a:r>
              <a:rPr kumimoji="1" lang="ja-JP" altLang="en-US" dirty="0">
                <a:highlight>
                  <a:srgbClr val="FFFF00"/>
                </a:highlight>
              </a:rPr>
              <a:t>（３）の様式はこちらをご利用ください</a:t>
            </a:r>
            <a:endParaRPr kumimoji="1" lang="en-US" altLang="ja-JP" dirty="0">
              <a:highlight>
                <a:srgbClr val="FFFF00"/>
              </a:highlight>
            </a:endParaRPr>
          </a:p>
          <a:p>
            <a:r>
              <a:rPr kumimoji="1" lang="en-US" altLang="ja-JP" dirty="0">
                <a:highlight>
                  <a:srgbClr val="FFFF00"/>
                </a:highlight>
              </a:rPr>
              <a:t>※</a:t>
            </a:r>
            <a:r>
              <a:rPr kumimoji="1" lang="ja-JP" altLang="en-US" dirty="0">
                <a:highlight>
                  <a:srgbClr val="FFFF00"/>
                </a:highlight>
              </a:rPr>
              <a:t>各コンテンツ毎に</a:t>
            </a:r>
            <a:r>
              <a:rPr kumimoji="1" lang="en-US" altLang="ja-JP" dirty="0">
                <a:highlight>
                  <a:srgbClr val="FFFF00"/>
                </a:highlight>
              </a:rPr>
              <a:t>1</a:t>
            </a:r>
            <a:r>
              <a:rPr kumimoji="1" lang="ja-JP" altLang="en-US" dirty="0">
                <a:highlight>
                  <a:srgbClr val="FFFF00"/>
                </a:highlight>
              </a:rPr>
              <a:t>枚概要を作成ください。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435002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5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 pitchFamily="50" charset="-128"/>
            <a:ea typeface="HG丸ｺﾞｼｯｸM-PRO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 pitchFamily="50" charset="-128"/>
            <a:ea typeface="HG丸ｺﾞｼｯｸM-PRO" pitchFamily="50" charset="-128"/>
          </a:defRPr>
        </a:defPPr>
      </a:lstStyle>
    </a:lnDef>
  </a:objectDefaults>
  <a:extraClrSchemeLst>
    <a:extraClrScheme>
      <a:clrScheme name="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7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00FFFF"/>
        </a:solidFill>
        <a:ln w="4763" cap="flat">
          <a:noFill/>
          <a:prstDash val="solid"/>
          <a:bevel/>
          <a:headEnd/>
          <a:tailEnd/>
        </a:ln>
        <a:effectLst/>
      </a:spPr>
      <a:bodyPr vertOverflow="overflow" horzOverflow="overflow" wrap="square" numCol="1" rtlCol="0" anchor="t" anchorCtr="0" compatLnSpc="1"/>
      <a:lstStyle>
        <a:defPPr algn="ctr">
          <a:defRPr kumimoji="1"/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5.xml><?xml version="1.0" encoding="utf-8"?>
<a:theme xmlns:a="http://schemas.openxmlformats.org/drawingml/2006/main" name="79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/>
            <a:ea typeface="HG丸ｺﾞｼｯｸM-PRO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/>
            <a:ea typeface="HG丸ｺﾞｼｯｸM-PRO"/>
          </a:defRPr>
        </a:defPPr>
      </a:lstStyle>
    </a:lnDef>
  </a:objectDefaults>
  <a:extraClrSchemeLst/>
</a:theme>
</file>

<file path=ppt/theme/theme6.xml><?xml version="1.0" encoding="utf-8"?>
<a:theme xmlns:a="http://schemas.openxmlformats.org/drawingml/2006/main" name="58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/>
            <a:ea typeface="HG丸ｺﾞｼｯｸM-PRO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/>
            <a:ea typeface="HG丸ｺﾞｼｯｸM-PRO"/>
          </a:defRPr>
        </a:defPPr>
      </a:lstStyle>
    </a:lnDef>
  </a:objectDefaults>
  <a:extraClrSchemeLst/>
</a:theme>
</file>

<file path=ppt/theme/theme7.xml><?xml version="1.0" encoding="utf-8"?>
<a:theme xmlns:a="http://schemas.openxmlformats.org/drawingml/2006/main" name="2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/>
            <a:ea typeface="HG丸ｺﾞｼｯｸM-PRO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丸ｺﾞｼｯｸM-PRO"/>
            <a:ea typeface="HG丸ｺﾞｼｯｸM-PRO"/>
          </a:defRPr>
        </a:defPPr>
      </a:lstStyle>
    </a:lnDef>
  </a:objectDefaults>
  <a:extraClrSchemeLst/>
</a:theme>
</file>

<file path=ppt/theme/theme8.xml><?xml version="1.0" encoding="utf-8"?>
<a:theme xmlns:a="http://schemas.openxmlformats.org/drawingml/2006/main" name="20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ln>
          <a:headEnd type="none" w="med" len="med"/>
          <a:tailEnd type="none" w="med" len="med"/>
        </a:ln>
      </a:spPr>
      <a:bodyPr vertOverflow="overflow" horzOverflow="overflow" wrap="none" numCol="1" rtlCol="0" anchor="ctr" anchorCtr="0" compatLnSpc="1"/>
      <a:lstStyle>
        <a:defPPr>
          <a:defRPr sz="1200" dirty="0" smtClean="0">
            <a:solidFill>
              <a:schemeClr val="tx1"/>
            </a:solidFill>
            <a:latin typeface="Arial"/>
            <a:ea typeface="ＭＳ Ｐゴシック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ppt/theme/theme9.xml><?xml version="1.0" encoding="utf-8"?>
<a:theme xmlns:a="http://schemas.openxmlformats.org/drawingml/2006/main" name="98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00FFFF"/>
        </a:solidFill>
        <a:ln w="4763" cap="flat">
          <a:noFill/>
          <a:prstDash val="solid"/>
          <a:bevel/>
          <a:headEnd/>
          <a:tailEnd/>
        </a:ln>
        <a:effectLst/>
      </a:spPr>
      <a:bodyPr vertOverflow="overflow" horzOverflow="overflow" wrap="square" numCol="1" rtlCol="0" anchor="t" anchorCtr="0" compatLnSpc="1"/>
      <a:lstStyle>
        <a:defPPr algn="ctr">
          <a:defRPr kumimoji="1"/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28188</TotalTime>
  <Words>1010</Words>
  <Application>Microsoft Office PowerPoint</Application>
  <PresentationFormat>画面に合わせる (4:3)</PresentationFormat>
  <Paragraphs>134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10</vt:i4>
      </vt:variant>
      <vt:variant>
        <vt:lpstr>スライド タイトル</vt:lpstr>
      </vt:variant>
      <vt:variant>
        <vt:i4>4</vt:i4>
      </vt:variant>
    </vt:vector>
  </HeadingPairs>
  <TitlesOfParts>
    <vt:vector size="23" baseType="lpstr">
      <vt:lpstr>HGP創英角ｺﾞｼｯｸUB</vt:lpstr>
      <vt:lpstr>HG丸ｺﾞｼｯｸM-PRO</vt:lpstr>
      <vt:lpstr>Meiryo UI</vt:lpstr>
      <vt:lpstr>Meiryo</vt:lpstr>
      <vt:lpstr>游ゴシック</vt:lpstr>
      <vt:lpstr>Arial</vt:lpstr>
      <vt:lpstr>Calibri</vt:lpstr>
      <vt:lpstr>Calibri Light</vt:lpstr>
      <vt:lpstr>Wingdings</vt:lpstr>
      <vt:lpstr>Office テーマ</vt:lpstr>
      <vt:lpstr>標準デザイン</vt:lpstr>
      <vt:lpstr>1_標準デザイン</vt:lpstr>
      <vt:lpstr>97_標準デザイン</vt:lpstr>
      <vt:lpstr>79_標準デザイン</vt:lpstr>
      <vt:lpstr>58_標準デザイン</vt:lpstr>
      <vt:lpstr>2_標準デザイン</vt:lpstr>
      <vt:lpstr>20_標準デザイン</vt:lpstr>
      <vt:lpstr>98_標準デザイン</vt:lpstr>
      <vt:lpstr>5_標準デザイン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MICE再開に向けた今後の主な課題と取組（素案）</dc:title>
  <dc:creator>ㅤ</dc:creator>
  <cp:lastModifiedBy>田上 悠基</cp:lastModifiedBy>
  <cp:revision>235</cp:revision>
  <cp:lastPrinted>2024-01-16T01:12:46Z</cp:lastPrinted>
  <dcterms:created xsi:type="dcterms:W3CDTF">2022-10-25T23:50:21Z</dcterms:created>
  <dcterms:modified xsi:type="dcterms:W3CDTF">2024-02-27T00:51:37Z</dcterms:modified>
</cp:coreProperties>
</file>