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3788" autoAdjust="0"/>
  </p:normalViewPr>
  <p:slideViewPr>
    <p:cSldViewPr snapToGrid="0" showGuides="1">
      <p:cViewPr varScale="1">
        <p:scale>
          <a:sx n="113" d="100"/>
          <a:sy n="113" d="100"/>
        </p:scale>
        <p:origin x="1656" y="354"/>
      </p:cViewPr>
      <p:guideLst>
        <p:guide orient="horz" pos="216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104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04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29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0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1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2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33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pic>
        <p:nvPicPr>
          <p:cNvPr id="103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91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32" descr="ppjtitle"/>
          <p:cNvPicPr>
            <a:picLocks noChangeAspect="1" noChangeArrowheads="1"/>
          </p:cNvPicPr>
          <p:nvPr userDrawn="1"/>
        </p:nvPicPr>
        <p:blipFill>
          <a:blip r:embed="rId4"/>
          <a:srcRect l="1756" r="81940" b="42691"/>
          <a:stretch>
            <a:fillRect/>
          </a:stretch>
        </p:blipFill>
        <p:spPr>
          <a:xfrm>
            <a:off x="8697916" y="6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92;p1"/>
          <p:cNvSpPr txBox="1">
            <a:spLocks noGrp="1"/>
          </p:cNvSpPr>
          <p:nvPr>
            <p:ph type="title"/>
          </p:nvPr>
        </p:nvSpPr>
        <p:spPr>
          <a:xfrm>
            <a:off x="-43440" y="-32957"/>
            <a:ext cx="8266113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メイリオ" panose="020B0604030504040204" charset="-128"/>
              <a:buNone/>
            </a:pPr>
            <a:r>
              <a:rPr lang="en-US" altLang="ja-JP" sz="1900" dirty="0">
                <a:cs typeface="Meiryo UI" panose="020B0604030504040204" pitchFamily="50" charset="-128"/>
                <a:sym typeface="メイリオ" panose="020B0604030504040204" charset="-128"/>
              </a:rPr>
              <a:t>【</a:t>
            </a:r>
            <a:r>
              <a:rPr lang="ja-JP" altLang="en-US" sz="1900" dirty="0">
                <a:cs typeface="Meiryo UI" panose="020B0604030504040204" pitchFamily="50" charset="-128"/>
                <a:sym typeface="メイリオ" panose="020B0604030504040204" charset="-128"/>
              </a:rPr>
              <a:t>Ｒ６補助</a:t>
            </a:r>
            <a:r>
              <a:rPr lang="en-US" altLang="ja-JP" sz="1900" dirty="0">
                <a:cs typeface="Meiryo UI" panose="020B0604030504040204" pitchFamily="50" charset="-128"/>
                <a:sym typeface="メイリオ" panose="020B0604030504040204" charset="-128"/>
              </a:rPr>
              <a:t>】</a:t>
            </a:r>
            <a:r>
              <a:rPr lang="ja-JP" sz="1900" dirty="0">
                <a:cs typeface="Meiryo UI" panose="020B0604030504040204" pitchFamily="50" charset="-128"/>
                <a:sym typeface="メイリオ" panose="020B0604030504040204" charset="-128"/>
              </a:rPr>
              <a:t>事業名：○○○○【○○県○○市】 　</a:t>
            </a:r>
            <a:endParaRPr dirty="0">
              <a:cs typeface="Meiryo UI" panose="020B0604030504040204" pitchFamily="50" charset="-128"/>
            </a:endParaRPr>
          </a:p>
        </p:txBody>
      </p:sp>
      <p:sp>
        <p:nvSpPr>
          <p:cNvPr id="1107" name="Google Shape;93;p1"/>
          <p:cNvSpPr txBox="1"/>
          <p:nvPr/>
        </p:nvSpPr>
        <p:spPr>
          <a:xfrm>
            <a:off x="4608744" y="687521"/>
            <a:ext cx="5175788" cy="286004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charset="-128"/>
                <a:sym typeface="メイリオ" panose="020B0604030504040204" charset="-128"/>
              </a:rPr>
              <a:t>事業実施対象地域のマップ上に必要に応じてイメージ図、写真等を</a:t>
            </a:r>
            <a:r>
              <a:rPr lang="ja-JP" altLang="en-US" sz="105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charset="-128"/>
                <a:sym typeface="メイリオ" panose="020B0604030504040204" charset="-128"/>
              </a:rPr>
              <a:t>添付</a:t>
            </a:r>
            <a:r>
              <a:rPr lang="ja-JP" sz="105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charset="-128"/>
                <a:sym typeface="メイリオ" panose="020B0604030504040204" charset="-128"/>
              </a:rPr>
              <a:t>してください。</a:t>
            </a:r>
            <a:endParaRPr lang="en-US" altLang="ja-JP" sz="105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</p:txBody>
      </p:sp>
      <p:grpSp>
        <p:nvGrpSpPr>
          <p:cNvPr id="1110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1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2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3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4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メイリオ" panose="020B0604030504040204" charset="-128"/>
                <a:sym typeface="メイリオ" panose="020B0604030504040204" charset="-128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26" name="テキスト ボックス 7"/>
          <p:cNvSpPr txBox="1"/>
          <p:nvPr/>
        </p:nvSpPr>
        <p:spPr>
          <a:xfrm>
            <a:off x="-61252" y="-380508"/>
            <a:ext cx="83017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graphicFrame>
        <p:nvGraphicFramePr>
          <p:cNvPr id="6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16524"/>
              </p:ext>
            </p:extLst>
          </p:nvPr>
        </p:nvGraphicFramePr>
        <p:xfrm>
          <a:off x="83820" y="707453"/>
          <a:ext cx="4404995" cy="1442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4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本事業で取り組む具体的な事業内容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625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24071"/>
              </p:ext>
            </p:extLst>
          </p:nvPr>
        </p:nvGraphicFramePr>
        <p:xfrm>
          <a:off x="77470" y="3430270"/>
          <a:ext cx="440563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2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補助対象事業一覧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13384"/>
              </p:ext>
            </p:extLst>
          </p:nvPr>
        </p:nvGraphicFramePr>
        <p:xfrm>
          <a:off x="83820" y="4519557"/>
          <a:ext cx="4373245" cy="2309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6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62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04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32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連携団体との役割分担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表 1"/>
          <p:cNvGraphicFramePr>
            <a:graphicFrameLocks noGrp="1"/>
          </p:cNvGraphicFramePr>
          <p:nvPr/>
        </p:nvGraphicFramePr>
        <p:xfrm>
          <a:off x="4608830" y="3598545"/>
          <a:ext cx="517525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lvl="1" algn="ctr"/>
                      <a:r>
                        <a:rPr 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本取組における目標設定（</a:t>
                      </a:r>
                      <a:r>
                        <a:rPr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KPI</a:t>
                      </a:r>
                      <a:r>
                        <a:rPr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及び</a:t>
                      </a:r>
                      <a:r>
                        <a:rPr 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期待される波及効果（アウトカム））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1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具体性且つ定量的な目標設定の内容を記載してください。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表 1"/>
          <p:cNvGraphicFramePr>
            <a:graphicFrameLocks noGrp="1"/>
          </p:cNvGraphicFramePr>
          <p:nvPr/>
        </p:nvGraphicFramePr>
        <p:xfrm>
          <a:off x="4609465" y="5911215"/>
          <a:ext cx="5175250" cy="92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lvl="1" algn="ctr"/>
                      <a:r>
                        <a:rPr 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本取組終了後の計画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465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91803"/>
              </p:ext>
            </p:extLst>
          </p:nvPr>
        </p:nvGraphicFramePr>
        <p:xfrm>
          <a:off x="77470" y="2209228"/>
          <a:ext cx="4404995" cy="1137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4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地域の背景や特色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135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169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HGP創英角ｺﾞｼｯｸUB</vt:lpstr>
      <vt:lpstr>Meiryo UI</vt:lpstr>
      <vt:lpstr>Yu Gothic UI Semilight</vt:lpstr>
      <vt:lpstr>メイリオ</vt:lpstr>
      <vt:lpstr>游ゴシック</vt:lpstr>
      <vt:lpstr>テーマ1</vt:lpstr>
      <vt:lpstr>【Ｒ６補助】事業名：○○○○【○○県○○市】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 祐司</dc:creator>
  <cp:lastModifiedBy>川﨑 公輔</cp:lastModifiedBy>
  <cp:revision>55</cp:revision>
  <cp:lastPrinted>2022-01-31T02:21:00Z</cp:lastPrinted>
  <dcterms:created xsi:type="dcterms:W3CDTF">2021-05-17T01:57:00Z</dcterms:created>
  <dcterms:modified xsi:type="dcterms:W3CDTF">2024-03-05T07:12:28Z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