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7" r:id="rId2"/>
  </p:sldIdLst>
  <p:sldSz cx="9906000" cy="6858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01"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橿原 義信" initials="橿原" lastIdx="1" clrIdx="0">
    <p:extLst>
      <p:ext uri="{19B8F6BF-5375-455C-9EA6-DF929625EA0E}">
        <p15:presenceInfo xmlns:p15="http://schemas.microsoft.com/office/powerpoint/2012/main" userId="ebcbbff0de730e75" providerId="Windows Live"/>
      </p:ext>
    </p:extLst>
  </p:cmAuthor>
  <p:cmAuthor id="2" name="観光庁加藤" initials="加藤" lastIdx="2" clrIdx="1">
    <p:extLst>
      <p:ext uri="{19B8F6BF-5375-455C-9EA6-DF929625EA0E}">
        <p15:presenceInfo xmlns:p15="http://schemas.microsoft.com/office/powerpoint/2012/main" userId="観光庁加藤" providerId="None"/>
      </p:ext>
    </p:extLst>
  </p:cmAuthor>
  <p:cmAuthor id="3" name="ㅤ" initials="ㅤ" lastIdx="2" clrIdx="2">
    <p:extLst>
      <p:ext uri="{19B8F6BF-5375-455C-9EA6-DF929625EA0E}">
        <p15:presenceInfo xmlns:p15="http://schemas.microsoft.com/office/powerpoint/2012/main" userId="ㅤ"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FFCC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DBED569-4797-4DF1-A0F4-6AAB3CD982D8}" styleName="淡色スタイル 3 - アクセント 5">
    <a:wholeTbl>
      <a:tcTxStyle>
        <a:fontRef idx="minor">
          <a:srgbClr val="00000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750"/>
    <p:restoredTop sz="94710" autoAdjust="0"/>
  </p:normalViewPr>
  <p:slideViewPr>
    <p:cSldViewPr snapToGrid="0" showGuides="1">
      <p:cViewPr varScale="1">
        <p:scale>
          <a:sx n="65" d="100"/>
          <a:sy n="65" d="100"/>
        </p:scale>
        <p:origin x="1312" y="88"/>
      </p:cViewPr>
      <p:guideLst>
        <p:guide orient="horz" pos="2160"/>
        <p:guide pos="3101"/>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 Id="rId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奥田 青州" userId="37593752-a11a-4f90-9c06-262d94b8df45" providerId="ADAL" clId="{4C4EA183-2CFD-4755-AF72-7ED5E5DBC3C0}"/>
    <pc:docChg chg="undo redo custSel modSld">
      <pc:chgData name="奥田 青州" userId="37593752-a11a-4f90-9c06-262d94b8df45" providerId="ADAL" clId="{4C4EA183-2CFD-4755-AF72-7ED5E5DBC3C0}" dt="2024-03-07T04:23:15.966" v="318" actId="14100"/>
      <pc:docMkLst>
        <pc:docMk/>
      </pc:docMkLst>
      <pc:sldChg chg="addSp modSp mod">
        <pc:chgData name="奥田 青州" userId="37593752-a11a-4f90-9c06-262d94b8df45" providerId="ADAL" clId="{4C4EA183-2CFD-4755-AF72-7ED5E5DBC3C0}" dt="2024-03-07T04:23:15.966" v="318" actId="14100"/>
        <pc:sldMkLst>
          <pc:docMk/>
          <pc:sldMk cId="244410537" sldId="257"/>
        </pc:sldMkLst>
        <pc:spChg chg="add mod">
          <ac:chgData name="奥田 青州" userId="37593752-a11a-4f90-9c06-262d94b8df45" providerId="ADAL" clId="{4C4EA183-2CFD-4755-AF72-7ED5E5DBC3C0}" dt="2024-03-07T04:23:15.966" v="318" actId="14100"/>
          <ac:spMkLst>
            <pc:docMk/>
            <pc:sldMk cId="244410537" sldId="257"/>
            <ac:spMk id="6" creationId="{C4990BED-FD81-1E93-24C4-5BD3A753ED9F}"/>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23" name="ヘッダー プレースホルダー 1"/>
          <p:cNvSpPr>
            <a:spLocks noGrp="1"/>
          </p:cNvSpPr>
          <p:nvPr>
            <p:ph type="hdr" sz="quarter"/>
          </p:nvPr>
        </p:nvSpPr>
        <p:spPr>
          <a:xfrm>
            <a:off x="0" y="0"/>
            <a:ext cx="2918831" cy="493316"/>
          </a:xfrm>
          <a:prstGeom prst="rect">
            <a:avLst/>
          </a:prstGeom>
        </p:spPr>
        <p:txBody>
          <a:bodyPr vert="horz" lIns="91425" tIns="45712" rIns="91425" bIns="45712" rtlCol="0"/>
          <a:lstStyle>
            <a:lvl1pPr algn="l">
              <a:defRPr sz="1200"/>
            </a:lvl1pPr>
          </a:lstStyle>
          <a:p>
            <a:endParaRPr kumimoji="1" lang="ja-JP" altLang="en-US"/>
          </a:p>
        </p:txBody>
      </p:sp>
      <p:sp>
        <p:nvSpPr>
          <p:cNvPr id="1124" name="日付プレースホルダー 2"/>
          <p:cNvSpPr>
            <a:spLocks noGrp="1"/>
          </p:cNvSpPr>
          <p:nvPr>
            <p:ph type="dt" idx="1"/>
          </p:nvPr>
        </p:nvSpPr>
        <p:spPr>
          <a:xfrm>
            <a:off x="3815375" y="0"/>
            <a:ext cx="2918831" cy="493316"/>
          </a:xfrm>
          <a:prstGeom prst="rect">
            <a:avLst/>
          </a:prstGeom>
        </p:spPr>
        <p:txBody>
          <a:bodyPr vert="horz" lIns="91425" tIns="45712" rIns="91425" bIns="45712" rtlCol="0"/>
          <a:lstStyle>
            <a:lvl1pPr algn="r">
              <a:defRPr sz="1200"/>
            </a:lvl1pPr>
          </a:lstStyle>
          <a:p>
            <a:fld id="{46D06EA9-14B5-4F31-95CC-6AD91D20700D}" type="datetimeFigureOut">
              <a:rPr kumimoji="1" lang="ja-JP" altLang="en-US" smtClean="0"/>
              <a:t>2024/3/7</a:t>
            </a:fld>
            <a:endParaRPr kumimoji="1" lang="ja-JP" altLang="en-US"/>
          </a:p>
        </p:txBody>
      </p:sp>
      <p:sp>
        <p:nvSpPr>
          <p:cNvPr id="1125" name="スライド イメージ プレースホルダー 3"/>
          <p:cNvSpPr>
            <a:spLocks noGrp="1" noRot="1" noChangeAspect="1"/>
          </p:cNvSpPr>
          <p:nvPr>
            <p:ph type="sldImg" idx="2"/>
          </p:nvPr>
        </p:nvSpPr>
        <p:spPr>
          <a:xfrm>
            <a:off x="695325" y="739775"/>
            <a:ext cx="5345113" cy="3700463"/>
          </a:xfrm>
          <a:prstGeom prst="rect">
            <a:avLst/>
          </a:prstGeom>
          <a:noFill/>
          <a:ln w="12700">
            <a:solidFill>
              <a:prstClr val="black"/>
            </a:solidFill>
          </a:ln>
        </p:spPr>
        <p:txBody>
          <a:bodyPr vert="horz" lIns="91425" tIns="45712" rIns="91425" bIns="45712" rtlCol="0" anchor="ctr"/>
          <a:lstStyle/>
          <a:p>
            <a:endParaRPr lang="ja-JP" altLang="en-US"/>
          </a:p>
        </p:txBody>
      </p:sp>
      <p:sp>
        <p:nvSpPr>
          <p:cNvPr id="1126" name="ノート プレースホルダー 4"/>
          <p:cNvSpPr>
            <a:spLocks noGrp="1"/>
          </p:cNvSpPr>
          <p:nvPr>
            <p:ph type="body" sz="quarter" idx="3"/>
          </p:nvPr>
        </p:nvSpPr>
        <p:spPr>
          <a:xfrm>
            <a:off x="673576" y="4686500"/>
            <a:ext cx="5388610" cy="4439841"/>
          </a:xfrm>
          <a:prstGeom prst="rect">
            <a:avLst/>
          </a:prstGeom>
        </p:spPr>
        <p:txBody>
          <a:bodyPr vert="horz" lIns="91425" tIns="45712" rIns="91425" bIns="4571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127" name="フッター プレースホルダー 5"/>
          <p:cNvSpPr>
            <a:spLocks noGrp="1"/>
          </p:cNvSpPr>
          <p:nvPr>
            <p:ph type="ftr" sz="quarter" idx="4"/>
          </p:nvPr>
        </p:nvSpPr>
        <p:spPr>
          <a:xfrm>
            <a:off x="0" y="9371285"/>
            <a:ext cx="2918831" cy="493316"/>
          </a:xfrm>
          <a:prstGeom prst="rect">
            <a:avLst/>
          </a:prstGeom>
        </p:spPr>
        <p:txBody>
          <a:bodyPr vert="horz" lIns="91425" tIns="45712" rIns="91425" bIns="45712" rtlCol="0" anchor="b"/>
          <a:lstStyle>
            <a:lvl1pPr algn="l">
              <a:defRPr sz="1200"/>
            </a:lvl1pPr>
          </a:lstStyle>
          <a:p>
            <a:endParaRPr kumimoji="1" lang="ja-JP" altLang="en-US"/>
          </a:p>
        </p:txBody>
      </p:sp>
      <p:sp>
        <p:nvSpPr>
          <p:cNvPr id="1128" name="スライド番号プレースホルダー 6"/>
          <p:cNvSpPr>
            <a:spLocks noGrp="1"/>
          </p:cNvSpPr>
          <p:nvPr>
            <p:ph type="sldNum" sz="quarter" idx="5"/>
          </p:nvPr>
        </p:nvSpPr>
        <p:spPr>
          <a:xfrm>
            <a:off x="3815375" y="9371285"/>
            <a:ext cx="2918831" cy="493316"/>
          </a:xfrm>
          <a:prstGeom prst="rect">
            <a:avLst/>
          </a:prstGeom>
        </p:spPr>
        <p:txBody>
          <a:bodyPr vert="horz" lIns="91425" tIns="45712" rIns="91425" bIns="45712" rtlCol="0" anchor="b"/>
          <a:lstStyle>
            <a:lvl1pPr algn="r">
              <a:defRPr sz="1200"/>
            </a:lvl1pPr>
          </a:lstStyle>
          <a:p>
            <a:fld id="{58807EA6-0398-4990-8029-A74DB7412258}"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5" name="スライド イメージ プレースホルダ 1"/>
          <p:cNvSpPr>
            <a:spLocks noGrp="1" noRot="1" noChangeAspect="1"/>
          </p:cNvSpPr>
          <p:nvPr>
            <p:ph type="sldImg"/>
          </p:nvPr>
        </p:nvSpPr>
        <p:spPr>
          <a:xfrm>
            <a:off x="5440363" y="360363"/>
            <a:ext cx="2587625" cy="1792287"/>
          </a:xfrm>
        </p:spPr>
      </p:sp>
      <p:sp>
        <p:nvSpPr>
          <p:cNvPr id="1146" name="ノート プレースホルダ 2"/>
          <p:cNvSpPr>
            <a:spLocks noGrp="1"/>
          </p:cNvSpPr>
          <p:nvPr>
            <p:ph type="body" idx="1"/>
          </p:nvPr>
        </p:nvSpPr>
        <p:spPr/>
        <p:txBody>
          <a:bodyPr>
            <a:normAutofit/>
          </a:bodyPr>
          <a:lstStyle/>
          <a:p>
            <a:endParaRPr kumimoji="1" lang="ja-JP" altLang="en-US" dirty="0"/>
          </a:p>
        </p:txBody>
      </p:sp>
      <p:sp>
        <p:nvSpPr>
          <p:cNvPr id="1147" name="スライド番号プレースホルダ 3"/>
          <p:cNvSpPr>
            <a:spLocks noGrp="1"/>
          </p:cNvSpPr>
          <p:nvPr>
            <p:ph type="sldNum" sz="quarter" idx="10"/>
          </p:nvPr>
        </p:nvSpPr>
        <p:spPr/>
        <p:txBody>
          <a:bodyPr/>
          <a:lstStyle/>
          <a:p>
            <a:pPr defTabSz="914245">
              <a:defRPr/>
            </a:pPr>
            <a:fld id="{9247A257-4C07-4AB6-BC31-F377782D84F4}" type="slidenum">
              <a:rPr lang="ja-JP" altLang="en-US">
                <a:solidFill>
                  <a:prstClr val="black"/>
                </a:solidFill>
                <a:latin typeface="游ゴシック"/>
                <a:ea typeface="游ゴシック" panose="020B0400000000000000" pitchFamily="50" charset="-128"/>
              </a:rPr>
              <a:pPr defTabSz="914245">
                <a:defRPr/>
              </a:pPr>
              <a:t>1</a:t>
            </a:fld>
            <a:endParaRPr lang="ja-JP" altLang="en-US" dirty="0">
              <a:solidFill>
                <a:prstClr val="black"/>
              </a:solidFill>
              <a:latin typeface="游ゴシック"/>
              <a:ea typeface="游ゴシック" panose="020B0400000000000000" pitchFamily="50" charset="-128"/>
            </a:endParaRPr>
          </a:p>
        </p:txBody>
      </p:sp>
    </p:spTree>
    <p:extLst>
      <p:ext uri="{BB962C8B-B14F-4D97-AF65-F5344CB8AC3E}">
        <p14:creationId xmlns:p14="http://schemas.microsoft.com/office/powerpoint/2010/main" val="17737909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039" name="Rectangle 14"/>
          <p:cNvSpPr>
            <a:spLocks noChangeArrowheads="1"/>
          </p:cNvSpPr>
          <p:nvPr/>
        </p:nvSpPr>
        <p:spPr>
          <a:xfrm>
            <a:off x="1833563" y="3284544"/>
            <a:ext cx="8072437" cy="73025"/>
          </a:xfrm>
          <a:prstGeom prst="rect">
            <a:avLst/>
          </a:prstGeom>
          <a:solidFill>
            <a:srgbClr val="FF0000"/>
          </a:solidFill>
          <a:ln w="9525">
            <a:noFill/>
            <a:miter lim="800000"/>
            <a:headEnd/>
            <a:tailEnd/>
          </a:ln>
          <a:effectLst/>
        </p:spPr>
        <p:txBody>
          <a:bodyPr wrap="none" anchor="ctr"/>
          <a:lstStyle/>
          <a:p>
            <a:pPr algn="ctr" fontAlgn="base">
              <a:spcBef>
                <a:spcPct val="0"/>
              </a:spcBef>
              <a:spcAft>
                <a:spcPct val="0"/>
              </a:spcAft>
              <a:defRPr/>
            </a:pPr>
            <a:endParaRPr lang="ja-JP" altLang="en-US">
              <a:solidFill>
                <a:srgbClr val="000000"/>
              </a:solidFill>
            </a:endParaRPr>
          </a:p>
        </p:txBody>
      </p:sp>
      <p:sp>
        <p:nvSpPr>
          <p:cNvPr id="1040" name="Rectangle 3"/>
          <p:cNvSpPr>
            <a:spLocks noGrp="1" noChangeArrowheads="1"/>
          </p:cNvSpPr>
          <p:nvPr>
            <p:ph type="ctrTitle"/>
          </p:nvPr>
        </p:nvSpPr>
        <p:spPr>
          <a:xfrm>
            <a:off x="1784350" y="2133606"/>
            <a:ext cx="8121650" cy="1470025"/>
          </a:xfrm>
        </p:spPr>
        <p:txBody>
          <a:bodyPr/>
          <a:lstStyle>
            <a:lvl1pPr>
              <a:defRPr sz="4000"/>
            </a:lvl1pPr>
          </a:lstStyle>
          <a:p>
            <a:r>
              <a:rPr lang="ja-JP" altLang="en-US"/>
              <a:t>マスター タイトルの書式設定</a:t>
            </a:r>
          </a:p>
        </p:txBody>
      </p:sp>
      <p:sp>
        <p:nvSpPr>
          <p:cNvPr id="1041" name="Rectangle 4"/>
          <p:cNvSpPr>
            <a:spLocks noGrp="1" noChangeArrowheads="1"/>
          </p:cNvSpPr>
          <p:nvPr>
            <p:ph type="subTitle" idx="1"/>
          </p:nvPr>
        </p:nvSpPr>
        <p:spPr>
          <a:xfrm>
            <a:off x="1485900" y="3886200"/>
            <a:ext cx="6934200" cy="1752600"/>
          </a:xfrm>
        </p:spPr>
        <p:txBody>
          <a:bodyPr/>
          <a:lstStyle>
            <a:lvl1pPr marL="0" indent="0" algn="ctr">
              <a:buFontTx/>
              <a:buNone/>
              <a:defRPr kumimoji="0"/>
            </a:lvl1pPr>
          </a:lstStyle>
          <a:p>
            <a:r>
              <a:rPr lang="ja-JP" altLang="en-US"/>
              <a:t>マスター サブタイトルの書式設定</a:t>
            </a:r>
          </a:p>
        </p:txBody>
      </p:sp>
      <p:sp>
        <p:nvSpPr>
          <p:cNvPr id="1042" name="Rectangle 5"/>
          <p:cNvSpPr>
            <a:spLocks noGrp="1" noChangeArrowheads="1"/>
          </p:cNvSpPr>
          <p:nvPr>
            <p:ph type="dt" sz="half" idx="10"/>
          </p:nvPr>
        </p:nvSpPr>
        <p:spPr/>
        <p:txBody>
          <a:bodyPr/>
          <a:lstStyle>
            <a:lvl1pPr>
              <a:defRPr/>
            </a:lvl1pPr>
          </a:lstStyle>
          <a:p>
            <a:pPr fontAlgn="base">
              <a:spcBef>
                <a:spcPct val="0"/>
              </a:spcBef>
              <a:spcAft>
                <a:spcPct val="0"/>
              </a:spcAft>
              <a:defRPr/>
            </a:pPr>
            <a:endParaRPr lang="en-US" altLang="ja-JP" dirty="0"/>
          </a:p>
        </p:txBody>
      </p:sp>
      <p:sp>
        <p:nvSpPr>
          <p:cNvPr id="1043" name="Rectangle 6"/>
          <p:cNvSpPr>
            <a:spLocks noGrp="1" noChangeArrowheads="1"/>
          </p:cNvSpPr>
          <p:nvPr>
            <p:ph type="ftr" sz="quarter" idx="11"/>
          </p:nvPr>
        </p:nvSpPr>
        <p:spPr/>
        <p:txBody>
          <a:bodyPr/>
          <a:lstStyle>
            <a:lvl1pPr>
              <a:defRPr/>
            </a:lvl1pPr>
          </a:lstStyle>
          <a:p>
            <a:pPr fontAlgn="base">
              <a:spcBef>
                <a:spcPct val="0"/>
              </a:spcBef>
              <a:spcAft>
                <a:spcPct val="0"/>
              </a:spcAft>
              <a:defRPr/>
            </a:pPr>
            <a:endParaRPr lang="en-US" altLang="ja-JP" dirty="0"/>
          </a:p>
        </p:txBody>
      </p:sp>
      <p:sp>
        <p:nvSpPr>
          <p:cNvPr id="1044" name="Rectangle 7"/>
          <p:cNvSpPr>
            <a:spLocks noGrp="1" noChangeArrowheads="1"/>
          </p:cNvSpPr>
          <p:nvPr>
            <p:ph type="sldNum" sz="quarter" idx="12"/>
          </p:nvPr>
        </p:nvSpPr>
        <p:spPr>
          <a:xfrm>
            <a:off x="7099300" y="6245225"/>
            <a:ext cx="2311400" cy="476250"/>
          </a:xfrm>
        </p:spPr>
        <p:txBody>
          <a:bodyPr/>
          <a:lstStyle>
            <a:lvl1pPr>
              <a:defRPr/>
            </a:lvl1pPr>
          </a:lstStyle>
          <a:p>
            <a:pPr fontAlgn="base">
              <a:spcBef>
                <a:spcPct val="0"/>
              </a:spcBef>
              <a:spcAft>
                <a:spcPct val="0"/>
              </a:spcAft>
              <a:defRPr/>
            </a:pPr>
            <a:fld id="{59B376E9-991B-4BCB-8AA0-D825FCD5BED6}" type="slidenum">
              <a:rPr lang="en-US" altLang="ja-JP" smtClean="0"/>
              <a:pPr fontAlgn="base">
                <a:spcBef>
                  <a:spcPct val="0"/>
                </a:spcBef>
                <a:spcAft>
                  <a:spcPct val="0"/>
                </a:spcAft>
                <a:defRPr/>
              </a:pPr>
              <a:t>‹#›</a:t>
            </a:fld>
            <a:endParaRPr lang="en-US" altLang="ja-JP" dirty="0"/>
          </a:p>
        </p:txBody>
      </p:sp>
    </p:spTree>
    <p:extLst>
      <p:ext uri="{BB962C8B-B14F-4D97-AF65-F5344CB8AC3E}">
        <p14:creationId xmlns:p14="http://schemas.microsoft.com/office/powerpoint/2010/main" val="3890049398"/>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1097" name="タイトル 1"/>
          <p:cNvSpPr>
            <a:spLocks noGrp="1"/>
          </p:cNvSpPr>
          <p:nvPr>
            <p:ph type="title"/>
          </p:nvPr>
        </p:nvSpPr>
        <p:spPr/>
        <p:txBody>
          <a:bodyPr/>
          <a:lstStyle/>
          <a:p>
            <a:r>
              <a:rPr lang="ja-JP" altLang="en-US"/>
              <a:t>マスター タイトルの書式設定</a:t>
            </a:r>
          </a:p>
        </p:txBody>
      </p:sp>
      <p:sp>
        <p:nvSpPr>
          <p:cNvPr id="1098" name="縦書きテキスト プレースホルダ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99" name="Rectangle 3"/>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ja-JP" dirty="0"/>
          </a:p>
        </p:txBody>
      </p:sp>
      <p:sp>
        <p:nvSpPr>
          <p:cNvPr id="1100" name="Rectangle 4"/>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ja-JP" dirty="0"/>
          </a:p>
        </p:txBody>
      </p:sp>
      <p:sp>
        <p:nvSpPr>
          <p:cNvPr id="1101" name="Rectangle 5"/>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59B376E9-991B-4BCB-8AA0-D825FCD5BED6}" type="slidenum">
              <a:rPr lang="en-US" altLang="ja-JP" smtClean="0"/>
              <a:pPr fontAlgn="base">
                <a:spcBef>
                  <a:spcPct val="0"/>
                </a:spcBef>
                <a:spcAft>
                  <a:spcPct val="0"/>
                </a:spcAft>
                <a:defRPr/>
              </a:pPr>
              <a:t>‹#›</a:t>
            </a:fld>
            <a:endParaRPr lang="en-US" altLang="ja-JP" dirty="0"/>
          </a:p>
        </p:txBody>
      </p:sp>
    </p:spTree>
    <p:extLst>
      <p:ext uri="{BB962C8B-B14F-4D97-AF65-F5344CB8AC3E}">
        <p14:creationId xmlns:p14="http://schemas.microsoft.com/office/powerpoint/2010/main" val="4252612925"/>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1103" name="縦書きタイトル 1"/>
          <p:cNvSpPr>
            <a:spLocks noGrp="1"/>
          </p:cNvSpPr>
          <p:nvPr>
            <p:ph type="title" orient="vert"/>
          </p:nvPr>
        </p:nvSpPr>
        <p:spPr>
          <a:xfrm>
            <a:off x="7058025" y="0"/>
            <a:ext cx="2352675" cy="6126163"/>
          </a:xfrm>
        </p:spPr>
        <p:txBody>
          <a:bodyPr vert="eaVert"/>
          <a:lstStyle/>
          <a:p>
            <a:r>
              <a:rPr lang="ja-JP" altLang="en-US"/>
              <a:t>マスター タイトルの書式設定</a:t>
            </a:r>
          </a:p>
        </p:txBody>
      </p:sp>
      <p:sp>
        <p:nvSpPr>
          <p:cNvPr id="1104" name="縦書きテキスト プレースホルダ 2"/>
          <p:cNvSpPr>
            <a:spLocks noGrp="1"/>
          </p:cNvSpPr>
          <p:nvPr>
            <p:ph type="body" orient="vert" idx="1"/>
          </p:nvPr>
        </p:nvSpPr>
        <p:spPr>
          <a:xfrm>
            <a:off x="4" y="0"/>
            <a:ext cx="6905625" cy="612616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05" name="Rectangle 3"/>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ja-JP" dirty="0"/>
          </a:p>
        </p:txBody>
      </p:sp>
      <p:sp>
        <p:nvSpPr>
          <p:cNvPr id="1106" name="Rectangle 4"/>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ja-JP" dirty="0"/>
          </a:p>
        </p:txBody>
      </p:sp>
      <p:sp>
        <p:nvSpPr>
          <p:cNvPr id="1107" name="Rectangle 5"/>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59B376E9-991B-4BCB-8AA0-D825FCD5BED6}" type="slidenum">
              <a:rPr lang="en-US" altLang="ja-JP" smtClean="0"/>
              <a:pPr fontAlgn="base">
                <a:spcBef>
                  <a:spcPct val="0"/>
                </a:spcBef>
                <a:spcAft>
                  <a:spcPct val="0"/>
                </a:spcAft>
                <a:defRPr/>
              </a:pPr>
              <a:t>‹#›</a:t>
            </a:fld>
            <a:endParaRPr lang="en-US" altLang="ja-JP" dirty="0"/>
          </a:p>
        </p:txBody>
      </p:sp>
    </p:spTree>
    <p:extLst>
      <p:ext uri="{BB962C8B-B14F-4D97-AF65-F5344CB8AC3E}">
        <p14:creationId xmlns:p14="http://schemas.microsoft.com/office/powerpoint/2010/main" val="630858482"/>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1109" name="コンテンツ プレースホルダ 1"/>
          <p:cNvSpPr>
            <a:spLocks noGrp="1"/>
          </p:cNvSpPr>
          <p:nvPr>
            <p:ph/>
          </p:nvPr>
        </p:nvSpPr>
        <p:spPr>
          <a:xfrm>
            <a:off x="0" y="0"/>
            <a:ext cx="9410700" cy="612616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10" name="Rectangle 3"/>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ja-JP" dirty="0"/>
          </a:p>
        </p:txBody>
      </p:sp>
      <p:sp>
        <p:nvSpPr>
          <p:cNvPr id="1111" name="Rectangle 4"/>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ja-JP" dirty="0"/>
          </a:p>
        </p:txBody>
      </p:sp>
      <p:sp>
        <p:nvSpPr>
          <p:cNvPr id="1112" name="Rectangle 5"/>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59B376E9-991B-4BCB-8AA0-D825FCD5BED6}" type="slidenum">
              <a:rPr lang="en-US" altLang="ja-JP" smtClean="0"/>
              <a:pPr fontAlgn="base">
                <a:spcBef>
                  <a:spcPct val="0"/>
                </a:spcBef>
                <a:spcAft>
                  <a:spcPct val="0"/>
                </a:spcAft>
                <a:defRPr/>
              </a:pPr>
              <a:t>‹#›</a:t>
            </a:fld>
            <a:endParaRPr lang="en-US" altLang="ja-JP" dirty="0"/>
          </a:p>
        </p:txBody>
      </p:sp>
    </p:spTree>
    <p:extLst>
      <p:ext uri="{BB962C8B-B14F-4D97-AF65-F5344CB8AC3E}">
        <p14:creationId xmlns:p14="http://schemas.microsoft.com/office/powerpoint/2010/main" val="77559803"/>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1_セクション見出し">
    <p:spTree>
      <p:nvGrpSpPr>
        <p:cNvPr id="1" name=""/>
        <p:cNvGrpSpPr/>
        <p:nvPr/>
      </p:nvGrpSpPr>
      <p:grpSpPr>
        <a:xfrm>
          <a:off x="0" y="0"/>
          <a:ext cx="0" cy="0"/>
          <a:chOff x="0" y="0"/>
          <a:chExt cx="0" cy="0"/>
        </a:xfrm>
      </p:grpSpPr>
      <p:sp>
        <p:nvSpPr>
          <p:cNvPr id="1114" name="日付プレースホルダ 3"/>
          <p:cNvSpPr>
            <a:spLocks noGrp="1"/>
          </p:cNvSpPr>
          <p:nvPr>
            <p:ph type="dt" sz="half" idx="10"/>
          </p:nvPr>
        </p:nvSpPr>
        <p:spPr/>
        <p:txBody>
          <a:bodyPr/>
          <a:lstStyle/>
          <a:p>
            <a:pPr fontAlgn="base">
              <a:spcBef>
                <a:spcPct val="0"/>
              </a:spcBef>
              <a:spcAft>
                <a:spcPct val="0"/>
              </a:spcAft>
              <a:defRPr/>
            </a:pPr>
            <a:endParaRPr lang="en-US" altLang="ja-JP" dirty="0"/>
          </a:p>
        </p:txBody>
      </p:sp>
      <p:sp>
        <p:nvSpPr>
          <p:cNvPr id="1115" name="フッター プレースホルダ 4"/>
          <p:cNvSpPr>
            <a:spLocks noGrp="1"/>
          </p:cNvSpPr>
          <p:nvPr>
            <p:ph type="ftr" sz="quarter" idx="11"/>
          </p:nvPr>
        </p:nvSpPr>
        <p:spPr/>
        <p:txBody>
          <a:bodyPr/>
          <a:lstStyle/>
          <a:p>
            <a:pPr fontAlgn="base">
              <a:spcBef>
                <a:spcPct val="0"/>
              </a:spcBef>
              <a:spcAft>
                <a:spcPct val="0"/>
              </a:spcAft>
              <a:defRPr/>
            </a:pPr>
            <a:endParaRPr lang="en-US" altLang="ja-JP" dirty="0"/>
          </a:p>
        </p:txBody>
      </p:sp>
      <p:sp>
        <p:nvSpPr>
          <p:cNvPr id="1116" name="スライド番号プレースホルダ 5"/>
          <p:cNvSpPr>
            <a:spLocks noGrp="1"/>
          </p:cNvSpPr>
          <p:nvPr>
            <p:ph type="sldNum" sz="quarter" idx="12"/>
          </p:nvPr>
        </p:nvSpPr>
        <p:spPr/>
        <p:txBody>
          <a:bodyPr/>
          <a:lstStyle/>
          <a:p>
            <a:pPr fontAlgn="base">
              <a:spcBef>
                <a:spcPct val="0"/>
              </a:spcBef>
              <a:spcAft>
                <a:spcPct val="0"/>
              </a:spcAft>
              <a:defRPr/>
            </a:pPr>
            <a:fld id="{59B376E9-991B-4BCB-8AA0-D825FCD5BED6}" type="slidenum">
              <a:rPr lang="en-US" altLang="ja-JP" smtClean="0"/>
              <a:pPr fontAlgn="base">
                <a:spcBef>
                  <a:spcPct val="0"/>
                </a:spcBef>
                <a:spcAft>
                  <a:spcPct val="0"/>
                </a:spcAft>
                <a:defRPr/>
              </a:pPr>
              <a:t>‹#›</a:t>
            </a:fld>
            <a:endParaRPr lang="en-US" altLang="ja-JP" dirty="0"/>
          </a:p>
        </p:txBody>
      </p:sp>
      <p:cxnSp>
        <p:nvCxnSpPr>
          <p:cNvPr id="1117" name="直線コネクタ 6"/>
          <p:cNvCxnSpPr/>
          <p:nvPr/>
        </p:nvCxnSpPr>
        <p:spPr>
          <a:xfrm>
            <a:off x="0" y="607299"/>
            <a:ext cx="9906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2274310"/>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
        <p:nvSpPr>
          <p:cNvPr id="1119" name="日付プレースホルダー 3"/>
          <p:cNvSpPr>
            <a:spLocks noGrp="1"/>
          </p:cNvSpPr>
          <p:nvPr>
            <p:ph type="dt" sz="half" idx="10"/>
          </p:nvPr>
        </p:nvSpPr>
        <p:spPr/>
        <p:txBody>
          <a:bodyPr/>
          <a:lstStyle/>
          <a:p>
            <a:endParaRPr kumimoji="1" lang="ja-JP" altLang="en-US"/>
          </a:p>
        </p:txBody>
      </p:sp>
      <p:sp>
        <p:nvSpPr>
          <p:cNvPr id="1120" name="フッター プレースホルダー 4"/>
          <p:cNvSpPr>
            <a:spLocks noGrp="1"/>
          </p:cNvSpPr>
          <p:nvPr>
            <p:ph type="ftr" sz="quarter" idx="11"/>
          </p:nvPr>
        </p:nvSpPr>
        <p:spPr/>
        <p:txBody>
          <a:bodyPr/>
          <a:lstStyle/>
          <a:p>
            <a:endParaRPr kumimoji="1" lang="ja-JP" altLang="en-US"/>
          </a:p>
        </p:txBody>
      </p:sp>
      <p:sp>
        <p:nvSpPr>
          <p:cNvPr id="1121" name="スライド番号プレースホルダー 5"/>
          <p:cNvSpPr>
            <a:spLocks noGrp="1"/>
          </p:cNvSpPr>
          <p:nvPr>
            <p:ph type="sldNum" sz="quarter" idx="12"/>
          </p:nvPr>
        </p:nvSpPr>
        <p:spPr/>
        <p:txBody>
          <a:bodyPr/>
          <a:lstStyle/>
          <a:p>
            <a:fld id="{EB5D65D9-31D7-4BAA-9731-87A52B1BA990}" type="slidenum">
              <a:rPr kumimoji="1" lang="ja-JP" altLang="en-US" smtClean="0"/>
              <a:t>‹#›</a:t>
            </a:fld>
            <a:endParaRPr kumimoji="1" lang="ja-JP" altLang="en-US"/>
          </a:p>
        </p:txBody>
      </p:sp>
    </p:spTree>
    <p:extLst>
      <p:ext uri="{BB962C8B-B14F-4D97-AF65-F5344CB8AC3E}">
        <p14:creationId xmlns:p14="http://schemas.microsoft.com/office/powerpoint/2010/main" val="3669023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1047" name="コンテンツ プレースホルダ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2" name="タイトル 1">
            <a:extLst>
              <a:ext uri="{FF2B5EF4-FFF2-40B4-BE49-F238E27FC236}">
                <a16:creationId xmlns:a16="http://schemas.microsoft.com/office/drawing/2014/main" id="{8F84D84C-B9A1-7412-FDA1-5069A1091877}"/>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C5CA2070-4AC1-3ACA-95A2-91227285325B}"/>
              </a:ext>
            </a:extLst>
          </p:cNvPr>
          <p:cNvSpPr>
            <a:spLocks noGrp="1"/>
          </p:cNvSpPr>
          <p:nvPr>
            <p:ph type="dt" sz="half" idx="10"/>
          </p:nvPr>
        </p:nvSpPr>
        <p:spPr/>
        <p:txBody>
          <a:bodyPr/>
          <a:lstStyle/>
          <a:p>
            <a:pPr fontAlgn="base">
              <a:spcBef>
                <a:spcPct val="0"/>
              </a:spcBef>
              <a:spcAft>
                <a:spcPct val="0"/>
              </a:spcAft>
              <a:defRPr/>
            </a:pPr>
            <a:endParaRPr lang="en-US" altLang="ja-JP" dirty="0"/>
          </a:p>
        </p:txBody>
      </p:sp>
      <p:sp>
        <p:nvSpPr>
          <p:cNvPr id="4" name="フッター プレースホルダー 3">
            <a:extLst>
              <a:ext uri="{FF2B5EF4-FFF2-40B4-BE49-F238E27FC236}">
                <a16:creationId xmlns:a16="http://schemas.microsoft.com/office/drawing/2014/main" id="{9F0E101C-FC6E-C89C-F738-725BE605FE49}"/>
              </a:ext>
            </a:extLst>
          </p:cNvPr>
          <p:cNvSpPr>
            <a:spLocks noGrp="1"/>
          </p:cNvSpPr>
          <p:nvPr>
            <p:ph type="ftr" sz="quarter" idx="11"/>
          </p:nvPr>
        </p:nvSpPr>
        <p:spPr/>
        <p:txBody>
          <a:bodyPr/>
          <a:lstStyle/>
          <a:p>
            <a:pPr fontAlgn="base">
              <a:spcBef>
                <a:spcPct val="0"/>
              </a:spcBef>
              <a:spcAft>
                <a:spcPct val="0"/>
              </a:spcAft>
              <a:defRPr/>
            </a:pPr>
            <a:endParaRPr lang="en-US" altLang="ja-JP" dirty="0"/>
          </a:p>
        </p:txBody>
      </p:sp>
      <p:sp>
        <p:nvSpPr>
          <p:cNvPr id="5" name="スライド番号プレースホルダー 4">
            <a:extLst>
              <a:ext uri="{FF2B5EF4-FFF2-40B4-BE49-F238E27FC236}">
                <a16:creationId xmlns:a16="http://schemas.microsoft.com/office/drawing/2014/main" id="{6F6515BA-4636-A0AF-D71F-0FCB31B87FB8}"/>
              </a:ext>
            </a:extLst>
          </p:cNvPr>
          <p:cNvSpPr>
            <a:spLocks noGrp="1"/>
          </p:cNvSpPr>
          <p:nvPr>
            <p:ph type="sldNum" sz="quarter" idx="12"/>
          </p:nvPr>
        </p:nvSpPr>
        <p:spPr/>
        <p:txBody>
          <a:bodyPr/>
          <a:lstStyle/>
          <a:p>
            <a:pPr fontAlgn="base">
              <a:spcBef>
                <a:spcPct val="0"/>
              </a:spcBef>
              <a:spcAft>
                <a:spcPct val="0"/>
              </a:spcAft>
              <a:defRPr/>
            </a:pPr>
            <a:fld id="{59B376E9-991B-4BCB-8AA0-D825FCD5BED6}" type="slidenum">
              <a:rPr lang="en-US" altLang="ja-JP" smtClean="0"/>
              <a:pPr fontAlgn="base">
                <a:spcBef>
                  <a:spcPct val="0"/>
                </a:spcBef>
                <a:spcAft>
                  <a:spcPct val="0"/>
                </a:spcAft>
                <a:defRPr/>
              </a:pPr>
              <a:t>‹#›</a:t>
            </a:fld>
            <a:endParaRPr lang="en-US" altLang="ja-JP" dirty="0"/>
          </a:p>
        </p:txBody>
      </p:sp>
    </p:spTree>
    <p:extLst>
      <p:ext uri="{BB962C8B-B14F-4D97-AF65-F5344CB8AC3E}">
        <p14:creationId xmlns:p14="http://schemas.microsoft.com/office/powerpoint/2010/main" val="6589072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1052" name="タイトル 1"/>
          <p:cNvSpPr>
            <a:spLocks noGrp="1"/>
          </p:cNvSpPr>
          <p:nvPr>
            <p:ph type="title"/>
          </p:nvPr>
        </p:nvSpPr>
        <p:spPr>
          <a:xfrm>
            <a:off x="782638" y="4406906"/>
            <a:ext cx="8420100" cy="1362075"/>
          </a:xfrm>
        </p:spPr>
        <p:txBody>
          <a:bodyPr anchor="t"/>
          <a:lstStyle>
            <a:lvl1pPr algn="l">
              <a:defRPr sz="4000" b="1" cap="all"/>
            </a:lvl1pPr>
          </a:lstStyle>
          <a:p>
            <a:r>
              <a:rPr lang="ja-JP" altLang="en-US"/>
              <a:t>マスター タイトルの書式設定</a:t>
            </a:r>
          </a:p>
        </p:txBody>
      </p:sp>
      <p:sp>
        <p:nvSpPr>
          <p:cNvPr id="1053" name="テキスト プレースホルダ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1054" name="Rectangle 3"/>
          <p:cNvSpPr>
            <a:spLocks noGrp="1" noChangeArrowheads="1"/>
          </p:cNvSpPr>
          <p:nvPr>
            <p:ph type="dt" sz="half" idx="10"/>
          </p:nvPr>
        </p:nvSpPr>
        <p:spPr>
          <a:ln/>
        </p:spPr>
        <p:txBody>
          <a:bodyPr/>
          <a:lstStyle>
            <a:lvl1pPr>
              <a:defRPr/>
            </a:lvl1pPr>
          </a:lstStyle>
          <a:p>
            <a:pPr>
              <a:defRPr/>
            </a:pPr>
            <a:endParaRPr lang="en-US" altLang="ja-JP" dirty="0"/>
          </a:p>
        </p:txBody>
      </p:sp>
      <p:sp>
        <p:nvSpPr>
          <p:cNvPr id="1055" name="Rectangle 4"/>
          <p:cNvSpPr>
            <a:spLocks noGrp="1" noChangeArrowheads="1"/>
          </p:cNvSpPr>
          <p:nvPr>
            <p:ph type="ftr" sz="quarter" idx="11"/>
          </p:nvPr>
        </p:nvSpPr>
        <p:spPr>
          <a:ln/>
        </p:spPr>
        <p:txBody>
          <a:bodyPr/>
          <a:lstStyle>
            <a:lvl1pPr>
              <a:defRPr/>
            </a:lvl1pPr>
          </a:lstStyle>
          <a:p>
            <a:pPr>
              <a:defRPr/>
            </a:pPr>
            <a:endParaRPr lang="en-US" altLang="ja-JP" dirty="0"/>
          </a:p>
        </p:txBody>
      </p:sp>
      <p:sp>
        <p:nvSpPr>
          <p:cNvPr id="1056" name="Rectangle 5"/>
          <p:cNvSpPr>
            <a:spLocks noGrp="1" noChangeArrowheads="1"/>
          </p:cNvSpPr>
          <p:nvPr>
            <p:ph type="sldNum" sz="quarter" idx="12"/>
          </p:nvPr>
        </p:nvSpPr>
        <p:spPr>
          <a:ln/>
        </p:spPr>
        <p:txBody>
          <a:bodyPr/>
          <a:lstStyle>
            <a:lvl1pPr>
              <a:defRPr/>
            </a:lvl1pPr>
          </a:lstStyle>
          <a:p>
            <a:pPr>
              <a:defRPr/>
            </a:pPr>
            <a:fld id="{DFEEB25D-4B7B-45DF-AF0B-DD05B66E5003}" type="slidenum">
              <a:rPr lang="en-US" altLang="ja-JP" smtClean="0"/>
              <a:pPr>
                <a:defRPr/>
              </a:pPr>
              <a:t>‹#›</a:t>
            </a:fld>
            <a:endParaRPr lang="en-US" altLang="ja-JP" dirty="0"/>
          </a:p>
        </p:txBody>
      </p:sp>
    </p:spTree>
    <p:extLst>
      <p:ext uri="{BB962C8B-B14F-4D97-AF65-F5344CB8AC3E}">
        <p14:creationId xmlns:p14="http://schemas.microsoft.com/office/powerpoint/2010/main" val="29465129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1058" name="タイトル 1"/>
          <p:cNvSpPr>
            <a:spLocks noGrp="1"/>
          </p:cNvSpPr>
          <p:nvPr>
            <p:ph type="title"/>
          </p:nvPr>
        </p:nvSpPr>
        <p:spPr/>
        <p:txBody>
          <a:bodyPr/>
          <a:lstStyle/>
          <a:p>
            <a:r>
              <a:rPr lang="ja-JP" altLang="en-US"/>
              <a:t>マスター タイトルの書式設定</a:t>
            </a:r>
          </a:p>
        </p:txBody>
      </p:sp>
      <p:sp>
        <p:nvSpPr>
          <p:cNvPr id="1059" name="コンテンツ プレースホルダ 2"/>
          <p:cNvSpPr>
            <a:spLocks noGrp="1"/>
          </p:cNvSpPr>
          <p:nvPr>
            <p:ph sz="half" idx="1"/>
          </p:nvPr>
        </p:nvSpPr>
        <p:spPr>
          <a:xfrm>
            <a:off x="495302" y="1600204"/>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60" name="コンテンツ プレースホルダ 3"/>
          <p:cNvSpPr>
            <a:spLocks noGrp="1"/>
          </p:cNvSpPr>
          <p:nvPr>
            <p:ph sz="half" idx="2"/>
          </p:nvPr>
        </p:nvSpPr>
        <p:spPr>
          <a:xfrm>
            <a:off x="5029199" y="1600204"/>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61" name="Rectangle 3"/>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ja-JP" dirty="0"/>
          </a:p>
        </p:txBody>
      </p:sp>
      <p:sp>
        <p:nvSpPr>
          <p:cNvPr id="1062" name="Rectangle 4"/>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ja-JP" dirty="0"/>
          </a:p>
        </p:txBody>
      </p:sp>
      <p:sp>
        <p:nvSpPr>
          <p:cNvPr id="1063" name="Rectangle 5"/>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59B376E9-991B-4BCB-8AA0-D825FCD5BED6}" type="slidenum">
              <a:rPr lang="en-US" altLang="ja-JP" smtClean="0"/>
              <a:pPr fontAlgn="base">
                <a:spcBef>
                  <a:spcPct val="0"/>
                </a:spcBef>
                <a:spcAft>
                  <a:spcPct val="0"/>
                </a:spcAft>
                <a:defRPr/>
              </a:pPr>
              <a:t>‹#›</a:t>
            </a:fld>
            <a:endParaRPr lang="en-US" altLang="ja-JP" dirty="0"/>
          </a:p>
        </p:txBody>
      </p:sp>
    </p:spTree>
    <p:extLst>
      <p:ext uri="{BB962C8B-B14F-4D97-AF65-F5344CB8AC3E}">
        <p14:creationId xmlns:p14="http://schemas.microsoft.com/office/powerpoint/2010/main" val="1406303962"/>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65" name="タイトル 1"/>
          <p:cNvSpPr>
            <a:spLocks noGrp="1"/>
          </p:cNvSpPr>
          <p:nvPr>
            <p:ph type="title"/>
          </p:nvPr>
        </p:nvSpPr>
        <p:spPr>
          <a:xfrm>
            <a:off x="495300" y="274638"/>
            <a:ext cx="8915400" cy="1143000"/>
          </a:xfrm>
        </p:spPr>
        <p:txBody>
          <a:bodyPr/>
          <a:lstStyle>
            <a:lvl1pPr>
              <a:defRPr/>
            </a:lvl1pPr>
          </a:lstStyle>
          <a:p>
            <a:r>
              <a:rPr lang="ja-JP" altLang="en-US"/>
              <a:t>マスター タイトルの書式設定</a:t>
            </a:r>
          </a:p>
        </p:txBody>
      </p:sp>
      <p:sp>
        <p:nvSpPr>
          <p:cNvPr id="1066" name="テキスト プレースホルダ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067" name="コンテンツ プレースホルダ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68" name="テキスト プレースホルダ 4"/>
          <p:cNvSpPr>
            <a:spLocks noGrp="1"/>
          </p:cNvSpPr>
          <p:nvPr>
            <p:ph type="body" sz="quarter" idx="3"/>
          </p:nvPr>
        </p:nvSpPr>
        <p:spPr>
          <a:xfrm>
            <a:off x="5032379"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069" name="コンテンツ プレースホルダ 5"/>
          <p:cNvSpPr>
            <a:spLocks noGrp="1"/>
          </p:cNvSpPr>
          <p:nvPr>
            <p:ph sz="quarter" idx="4"/>
          </p:nvPr>
        </p:nvSpPr>
        <p:spPr>
          <a:xfrm>
            <a:off x="5032379"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70" name="Rectangle 3"/>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ja-JP" dirty="0"/>
          </a:p>
        </p:txBody>
      </p:sp>
      <p:sp>
        <p:nvSpPr>
          <p:cNvPr id="1071" name="Rectangle 4"/>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ja-JP" dirty="0"/>
          </a:p>
        </p:txBody>
      </p:sp>
      <p:sp>
        <p:nvSpPr>
          <p:cNvPr id="1072" name="Rectangle 5"/>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59B376E9-991B-4BCB-8AA0-D825FCD5BED6}" type="slidenum">
              <a:rPr lang="en-US" altLang="ja-JP" smtClean="0"/>
              <a:pPr fontAlgn="base">
                <a:spcBef>
                  <a:spcPct val="0"/>
                </a:spcBef>
                <a:spcAft>
                  <a:spcPct val="0"/>
                </a:spcAft>
                <a:defRPr/>
              </a:pPr>
              <a:t>‹#›</a:t>
            </a:fld>
            <a:endParaRPr lang="en-US" altLang="ja-JP" dirty="0"/>
          </a:p>
        </p:txBody>
      </p:sp>
    </p:spTree>
    <p:extLst>
      <p:ext uri="{BB962C8B-B14F-4D97-AF65-F5344CB8AC3E}">
        <p14:creationId xmlns:p14="http://schemas.microsoft.com/office/powerpoint/2010/main" val="1462202726"/>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1074" name="タイトル 1"/>
          <p:cNvSpPr>
            <a:spLocks noGrp="1"/>
          </p:cNvSpPr>
          <p:nvPr>
            <p:ph type="title"/>
          </p:nvPr>
        </p:nvSpPr>
        <p:spPr/>
        <p:txBody>
          <a:bodyPr/>
          <a:lstStyle/>
          <a:p>
            <a:r>
              <a:rPr lang="ja-JP" altLang="en-US"/>
              <a:t>マスター タイトルの書式設定</a:t>
            </a:r>
          </a:p>
        </p:txBody>
      </p:sp>
      <p:sp>
        <p:nvSpPr>
          <p:cNvPr id="1075" name="Rectangle 3"/>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1076" name="Rectangle 4"/>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1077" name="Rectangle 5"/>
          <p:cNvSpPr>
            <a:spLocks noGrp="1" noChangeArrowheads="1"/>
          </p:cNvSpPr>
          <p:nvPr>
            <p:ph type="sldNum" sz="quarter" idx="12"/>
          </p:nvPr>
        </p:nvSpPr>
        <p:spPr>
          <a:ln/>
        </p:spPr>
        <p:txBody>
          <a:bodyPr/>
          <a:lstStyle>
            <a:lvl1pPr>
              <a:defRPr/>
            </a:lvl1pPr>
          </a:lstStyle>
          <a:p>
            <a:pPr>
              <a:defRPr/>
            </a:pPr>
            <a:fld id="{6C8B3383-B952-447B-9C5E-1900D707C22A}" type="slidenum">
              <a:rPr lang="en-US" altLang="ja-JP" smtClean="0">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29359931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1079" name="Rectangle 3"/>
          <p:cNvSpPr>
            <a:spLocks noGrp="1" noChangeArrowheads="1"/>
          </p:cNvSpPr>
          <p:nvPr>
            <p:ph type="dt" sz="half" idx="10"/>
          </p:nvPr>
        </p:nvSpPr>
        <p:spPr>
          <a:ln/>
        </p:spPr>
        <p:txBody>
          <a:bodyPr/>
          <a:lstStyle>
            <a:lvl1pPr>
              <a:defRPr/>
            </a:lvl1pPr>
          </a:lstStyle>
          <a:p>
            <a:pPr>
              <a:defRPr/>
            </a:pPr>
            <a:endParaRPr lang="en-US" altLang="ja-JP" dirty="0">
              <a:solidFill>
                <a:prstClr val="black"/>
              </a:solidFill>
            </a:endParaRPr>
          </a:p>
        </p:txBody>
      </p:sp>
      <p:sp>
        <p:nvSpPr>
          <p:cNvPr id="1080" name="Rectangle 4"/>
          <p:cNvSpPr>
            <a:spLocks noGrp="1" noChangeArrowheads="1"/>
          </p:cNvSpPr>
          <p:nvPr>
            <p:ph type="ftr" sz="quarter" idx="11"/>
          </p:nvPr>
        </p:nvSpPr>
        <p:spPr>
          <a:ln/>
        </p:spPr>
        <p:txBody>
          <a:bodyPr/>
          <a:lstStyle>
            <a:lvl1pPr>
              <a:defRPr/>
            </a:lvl1pPr>
          </a:lstStyle>
          <a:p>
            <a:pPr>
              <a:defRPr/>
            </a:pPr>
            <a:endParaRPr lang="en-US" altLang="ja-JP" dirty="0">
              <a:solidFill>
                <a:prstClr val="black"/>
              </a:solidFill>
            </a:endParaRPr>
          </a:p>
        </p:txBody>
      </p:sp>
      <p:sp>
        <p:nvSpPr>
          <p:cNvPr id="1081" name="Rectangle 5"/>
          <p:cNvSpPr>
            <a:spLocks noGrp="1" noChangeArrowheads="1"/>
          </p:cNvSpPr>
          <p:nvPr>
            <p:ph type="sldNum" sz="quarter" idx="12"/>
          </p:nvPr>
        </p:nvSpPr>
        <p:spPr>
          <a:ln/>
        </p:spPr>
        <p:txBody>
          <a:bodyPr/>
          <a:lstStyle>
            <a:lvl1pPr>
              <a:defRPr/>
            </a:lvl1pPr>
          </a:lstStyle>
          <a:p>
            <a:pPr>
              <a:defRPr/>
            </a:pPr>
            <a:fld id="{6A8F643B-1E2A-4F03-8182-047C0680F225}" type="slidenum">
              <a:rPr lang="en-US" altLang="ja-JP" smtClean="0">
                <a:solidFill>
                  <a:prstClr val="black"/>
                </a:solidFill>
              </a:rPr>
              <a:pPr>
                <a:defRPr/>
              </a:pPr>
              <a:t>‹#›</a:t>
            </a:fld>
            <a:endParaRPr lang="en-US" altLang="ja-JP" dirty="0">
              <a:solidFill>
                <a:prstClr val="black"/>
              </a:solidFill>
            </a:endParaRPr>
          </a:p>
        </p:txBody>
      </p:sp>
    </p:spTree>
    <p:extLst>
      <p:ext uri="{BB962C8B-B14F-4D97-AF65-F5344CB8AC3E}">
        <p14:creationId xmlns:p14="http://schemas.microsoft.com/office/powerpoint/2010/main" val="16680711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1083" name="タイトル 1"/>
          <p:cNvSpPr>
            <a:spLocks noGrp="1"/>
          </p:cNvSpPr>
          <p:nvPr>
            <p:ph type="title"/>
          </p:nvPr>
        </p:nvSpPr>
        <p:spPr>
          <a:xfrm>
            <a:off x="495300" y="273050"/>
            <a:ext cx="3259138" cy="1162050"/>
          </a:xfrm>
        </p:spPr>
        <p:txBody>
          <a:bodyPr anchor="b"/>
          <a:lstStyle>
            <a:lvl1pPr algn="l">
              <a:defRPr sz="2000" b="1"/>
            </a:lvl1pPr>
          </a:lstStyle>
          <a:p>
            <a:r>
              <a:rPr lang="ja-JP" altLang="en-US"/>
              <a:t>マスター タイトルの書式設定</a:t>
            </a:r>
          </a:p>
        </p:txBody>
      </p:sp>
      <p:sp>
        <p:nvSpPr>
          <p:cNvPr id="1084" name="コンテンツ プレースホルダ 2"/>
          <p:cNvSpPr>
            <a:spLocks noGrp="1"/>
          </p:cNvSpPr>
          <p:nvPr>
            <p:ph idx="1"/>
          </p:nvPr>
        </p:nvSpPr>
        <p:spPr>
          <a:xfrm>
            <a:off x="3873499" y="273052"/>
            <a:ext cx="553720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85" name="テキスト プレースホルダ 3"/>
          <p:cNvSpPr>
            <a:spLocks noGrp="1"/>
          </p:cNvSpPr>
          <p:nvPr>
            <p:ph type="body" sz="half" idx="2"/>
          </p:nvPr>
        </p:nvSpPr>
        <p:spPr>
          <a:xfrm>
            <a:off x="495300" y="1435102"/>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1086" name="Rectangle 3"/>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ja-JP" dirty="0"/>
          </a:p>
        </p:txBody>
      </p:sp>
      <p:sp>
        <p:nvSpPr>
          <p:cNvPr id="1087" name="Rectangle 4"/>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ja-JP" dirty="0"/>
          </a:p>
        </p:txBody>
      </p:sp>
      <p:sp>
        <p:nvSpPr>
          <p:cNvPr id="1088" name="Rectangle 5"/>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59B376E9-991B-4BCB-8AA0-D825FCD5BED6}" type="slidenum">
              <a:rPr lang="en-US" altLang="ja-JP" smtClean="0"/>
              <a:pPr fontAlgn="base">
                <a:spcBef>
                  <a:spcPct val="0"/>
                </a:spcBef>
                <a:spcAft>
                  <a:spcPct val="0"/>
                </a:spcAft>
                <a:defRPr/>
              </a:pPr>
              <a:t>‹#›</a:t>
            </a:fld>
            <a:endParaRPr lang="en-US" altLang="ja-JP" dirty="0"/>
          </a:p>
        </p:txBody>
      </p:sp>
    </p:spTree>
    <p:extLst>
      <p:ext uri="{BB962C8B-B14F-4D97-AF65-F5344CB8AC3E}">
        <p14:creationId xmlns:p14="http://schemas.microsoft.com/office/powerpoint/2010/main" val="1867174151"/>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1090" name="タイトル 1"/>
          <p:cNvSpPr>
            <a:spLocks noGrp="1"/>
          </p:cNvSpPr>
          <p:nvPr>
            <p:ph type="title"/>
          </p:nvPr>
        </p:nvSpPr>
        <p:spPr>
          <a:xfrm>
            <a:off x="1941513" y="4800600"/>
            <a:ext cx="5943600" cy="566738"/>
          </a:xfrm>
        </p:spPr>
        <p:txBody>
          <a:bodyPr anchor="b"/>
          <a:lstStyle>
            <a:lvl1pPr algn="l">
              <a:defRPr sz="2000" b="1"/>
            </a:lvl1pPr>
          </a:lstStyle>
          <a:p>
            <a:r>
              <a:rPr lang="ja-JP" altLang="en-US"/>
              <a:t>マスター タイトルの書式設定</a:t>
            </a:r>
          </a:p>
        </p:txBody>
      </p:sp>
      <p:sp>
        <p:nvSpPr>
          <p:cNvPr id="1091" name="図プレースホルダ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a:t>図を追加</a:t>
            </a:r>
          </a:p>
        </p:txBody>
      </p:sp>
      <p:sp>
        <p:nvSpPr>
          <p:cNvPr id="1092" name="テキスト プレースホルダ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1093" name="Rectangle 3"/>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ja-JP" dirty="0"/>
          </a:p>
        </p:txBody>
      </p:sp>
      <p:sp>
        <p:nvSpPr>
          <p:cNvPr id="1094" name="Rectangle 4"/>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ja-JP" dirty="0"/>
          </a:p>
        </p:txBody>
      </p:sp>
      <p:sp>
        <p:nvSpPr>
          <p:cNvPr id="1095" name="Rectangle 5"/>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59B376E9-991B-4BCB-8AA0-D825FCD5BED6}" type="slidenum">
              <a:rPr lang="en-US" altLang="ja-JP" smtClean="0"/>
              <a:pPr fontAlgn="base">
                <a:spcBef>
                  <a:spcPct val="0"/>
                </a:spcBef>
                <a:spcAft>
                  <a:spcPct val="0"/>
                </a:spcAft>
                <a:defRPr/>
              </a:pPr>
              <a:t>‹#›</a:t>
            </a:fld>
            <a:endParaRPr lang="en-US" altLang="ja-JP" dirty="0"/>
          </a:p>
        </p:txBody>
      </p:sp>
    </p:spTree>
    <p:extLst>
      <p:ext uri="{BB962C8B-B14F-4D97-AF65-F5344CB8AC3E}">
        <p14:creationId xmlns:p14="http://schemas.microsoft.com/office/powerpoint/2010/main" val="1895415761"/>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5" name="Rectangle 2"/>
          <p:cNvSpPr>
            <a:spLocks noGrp="1" noChangeArrowheads="1"/>
          </p:cNvSpPr>
          <p:nvPr>
            <p:ph type="body" idx="1"/>
          </p:nvPr>
        </p:nvSpPr>
        <p:spPr>
          <a:xfrm>
            <a:off x="495300" y="1600204"/>
            <a:ext cx="8915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6" name="Rectangle 3"/>
          <p:cNvSpPr>
            <a:spLocks noGrp="1" noChangeArrowheads="1"/>
          </p:cNvSpPr>
          <p:nvPr>
            <p:ph type="dt" sz="half" idx="2"/>
          </p:nvPr>
        </p:nvSpPr>
        <p:spPr>
          <a:xfrm>
            <a:off x="495300" y="6245225"/>
            <a:ext cx="2311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latin typeface="Arial" charset="0"/>
                <a:ea typeface="ＭＳ Ｐゴシック" pitchFamily="50" charset="-128"/>
              </a:defRPr>
            </a:lvl1pPr>
          </a:lstStyle>
          <a:p>
            <a:pPr fontAlgn="base">
              <a:spcBef>
                <a:spcPct val="0"/>
              </a:spcBef>
              <a:spcAft>
                <a:spcPct val="0"/>
              </a:spcAft>
              <a:defRPr/>
            </a:pPr>
            <a:endParaRPr lang="en-US" altLang="ja-JP" dirty="0"/>
          </a:p>
        </p:txBody>
      </p:sp>
      <p:sp>
        <p:nvSpPr>
          <p:cNvPr id="1027" name="Rectangle 4"/>
          <p:cNvSpPr>
            <a:spLocks noGrp="1" noChangeArrowheads="1"/>
          </p:cNvSpPr>
          <p:nvPr>
            <p:ph type="ftr" sz="quarter" idx="3"/>
          </p:nvPr>
        </p:nvSpPr>
        <p:spPr>
          <a:xfrm>
            <a:off x="3384550" y="6245225"/>
            <a:ext cx="31369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ea typeface="ＭＳ Ｐゴシック" pitchFamily="50" charset="-128"/>
              </a:defRPr>
            </a:lvl1pPr>
          </a:lstStyle>
          <a:p>
            <a:pPr fontAlgn="base">
              <a:spcBef>
                <a:spcPct val="0"/>
              </a:spcBef>
              <a:spcAft>
                <a:spcPct val="0"/>
              </a:spcAft>
              <a:defRPr/>
            </a:pPr>
            <a:endParaRPr lang="en-US" altLang="ja-JP" dirty="0"/>
          </a:p>
        </p:txBody>
      </p:sp>
      <p:sp>
        <p:nvSpPr>
          <p:cNvPr id="1028" name="Rectangle 5"/>
          <p:cNvSpPr>
            <a:spLocks noGrp="1" noChangeArrowheads="1"/>
          </p:cNvSpPr>
          <p:nvPr>
            <p:ph type="sldNum" sz="quarter" idx="4"/>
          </p:nvPr>
        </p:nvSpPr>
        <p:spPr>
          <a:xfrm>
            <a:off x="7594600" y="6237288"/>
            <a:ext cx="2311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ea typeface="ＭＳ Ｐゴシック" pitchFamily="50" charset="-128"/>
              </a:defRPr>
            </a:lvl1pPr>
          </a:lstStyle>
          <a:p>
            <a:pPr fontAlgn="base">
              <a:spcBef>
                <a:spcPct val="0"/>
              </a:spcBef>
              <a:spcAft>
                <a:spcPct val="0"/>
              </a:spcAft>
              <a:defRPr/>
            </a:pPr>
            <a:fld id="{59B376E9-991B-4BCB-8AA0-D825FCD5BED6}" type="slidenum">
              <a:rPr lang="en-US" altLang="ja-JP" smtClean="0"/>
              <a:pPr fontAlgn="base">
                <a:spcBef>
                  <a:spcPct val="0"/>
                </a:spcBef>
                <a:spcAft>
                  <a:spcPct val="0"/>
                </a:spcAft>
                <a:defRPr/>
              </a:pPr>
              <a:t>‹#›</a:t>
            </a:fld>
            <a:endParaRPr lang="en-US" altLang="ja-JP" dirty="0"/>
          </a:p>
        </p:txBody>
      </p:sp>
      <p:sp>
        <p:nvSpPr>
          <p:cNvPr id="1029" name="Rectangle 6"/>
          <p:cNvSpPr>
            <a:spLocks noChangeArrowheads="1"/>
          </p:cNvSpPr>
          <p:nvPr/>
        </p:nvSpPr>
        <p:spPr>
          <a:xfrm>
            <a:off x="0" y="1"/>
            <a:ext cx="9906000" cy="366713"/>
          </a:xfrm>
          <a:prstGeom prst="rect">
            <a:avLst/>
          </a:prstGeom>
          <a:noFill/>
          <a:ln w="9525" algn="ctr">
            <a:noFill/>
            <a:miter lim="800000"/>
            <a:headEnd/>
            <a:tailEnd/>
          </a:ln>
          <a:effectLst/>
        </p:spPr>
        <p:txBody>
          <a:bodyPr wrap="none" anchor="ctr"/>
          <a:lstStyle/>
          <a:p>
            <a:pPr algn="ctr" fontAlgn="base">
              <a:spcBef>
                <a:spcPct val="0"/>
              </a:spcBef>
              <a:spcAft>
                <a:spcPct val="0"/>
              </a:spcAft>
              <a:defRPr/>
            </a:pPr>
            <a:endParaRPr lang="ja-JP" altLang="en-US">
              <a:solidFill>
                <a:srgbClr val="000000"/>
              </a:solidFill>
            </a:endParaRPr>
          </a:p>
        </p:txBody>
      </p:sp>
      <p:grpSp>
        <p:nvGrpSpPr>
          <p:cNvPr id="1030" name="Group 27"/>
          <p:cNvGrpSpPr/>
          <p:nvPr/>
        </p:nvGrpSpPr>
        <p:grpSpPr>
          <a:xfrm>
            <a:off x="0" y="333378"/>
            <a:ext cx="9906000" cy="214313"/>
            <a:chOff x="0" y="255"/>
            <a:chExt cx="6240" cy="135"/>
          </a:xfrm>
        </p:grpSpPr>
        <p:sp>
          <p:nvSpPr>
            <p:cNvPr id="1031" name="Rectangle 28"/>
            <p:cNvSpPr>
              <a:spLocks noChangeArrowheads="1"/>
            </p:cNvSpPr>
            <p:nvPr/>
          </p:nvSpPr>
          <p:spPr>
            <a:xfrm>
              <a:off x="0" y="345"/>
              <a:ext cx="6240" cy="45"/>
            </a:xfrm>
            <a:prstGeom prst="rect">
              <a:avLst/>
            </a:prstGeom>
            <a:solidFill>
              <a:srgbClr val="FF0000"/>
            </a:solidFill>
            <a:ln w="9525" algn="ctr">
              <a:noFill/>
              <a:miter lim="800000"/>
              <a:headEnd/>
              <a:tailEnd/>
            </a:ln>
            <a:effectLst/>
          </p:spPr>
          <p:txBody>
            <a:bodyPr wrap="none" anchor="ctr"/>
            <a:lstStyle/>
            <a:p>
              <a:pPr algn="ctr" fontAlgn="base">
                <a:spcBef>
                  <a:spcPct val="0"/>
                </a:spcBef>
                <a:spcAft>
                  <a:spcPct val="0"/>
                </a:spcAft>
                <a:defRPr/>
              </a:pPr>
              <a:endParaRPr lang="ja-JP" altLang="en-US">
                <a:solidFill>
                  <a:srgbClr val="000000"/>
                </a:solidFill>
              </a:endParaRPr>
            </a:p>
          </p:txBody>
        </p:sp>
        <p:sp>
          <p:nvSpPr>
            <p:cNvPr id="1032" name="Rectangle 29"/>
            <p:cNvSpPr>
              <a:spLocks noChangeArrowheads="1"/>
            </p:cNvSpPr>
            <p:nvPr/>
          </p:nvSpPr>
          <p:spPr>
            <a:xfrm>
              <a:off x="0" y="300"/>
              <a:ext cx="6240" cy="45"/>
            </a:xfrm>
            <a:prstGeom prst="rect">
              <a:avLst/>
            </a:prstGeom>
            <a:solidFill>
              <a:srgbClr val="FF3399"/>
            </a:solidFill>
            <a:ln w="9525" algn="ctr">
              <a:noFill/>
              <a:miter lim="800000"/>
              <a:headEnd/>
              <a:tailEnd/>
            </a:ln>
            <a:effectLst/>
          </p:spPr>
          <p:txBody>
            <a:bodyPr wrap="none" anchor="ctr"/>
            <a:lstStyle/>
            <a:p>
              <a:pPr algn="ctr" fontAlgn="base">
                <a:spcBef>
                  <a:spcPct val="0"/>
                </a:spcBef>
                <a:spcAft>
                  <a:spcPct val="0"/>
                </a:spcAft>
                <a:defRPr/>
              </a:pPr>
              <a:endParaRPr lang="ja-JP" altLang="en-US">
                <a:solidFill>
                  <a:srgbClr val="000000"/>
                </a:solidFill>
              </a:endParaRPr>
            </a:p>
          </p:txBody>
        </p:sp>
        <p:sp>
          <p:nvSpPr>
            <p:cNvPr id="1033" name="Rectangle 30"/>
            <p:cNvSpPr>
              <a:spLocks noChangeArrowheads="1"/>
            </p:cNvSpPr>
            <p:nvPr/>
          </p:nvSpPr>
          <p:spPr>
            <a:xfrm>
              <a:off x="0" y="255"/>
              <a:ext cx="6240" cy="45"/>
            </a:xfrm>
            <a:prstGeom prst="rect">
              <a:avLst/>
            </a:prstGeom>
            <a:solidFill>
              <a:srgbClr val="FFCCFF"/>
            </a:solidFill>
            <a:ln w="9525" algn="ctr">
              <a:noFill/>
              <a:miter lim="800000"/>
              <a:headEnd/>
              <a:tailEnd/>
            </a:ln>
            <a:effectLst/>
          </p:spPr>
          <p:txBody>
            <a:bodyPr wrap="none" anchor="ctr"/>
            <a:lstStyle/>
            <a:p>
              <a:pPr algn="ctr" fontAlgn="base">
                <a:spcBef>
                  <a:spcPct val="0"/>
                </a:spcBef>
                <a:spcAft>
                  <a:spcPct val="0"/>
                </a:spcAft>
                <a:defRPr/>
              </a:pPr>
              <a:endParaRPr lang="ja-JP" altLang="en-US">
                <a:solidFill>
                  <a:srgbClr val="000000"/>
                </a:solidFill>
              </a:endParaRPr>
            </a:p>
          </p:txBody>
        </p:sp>
      </p:grpSp>
      <p:sp>
        <p:nvSpPr>
          <p:cNvPr id="1034" name="Rectangle 22"/>
          <p:cNvSpPr>
            <a:spLocks noGrp="1" noChangeArrowheads="1"/>
          </p:cNvSpPr>
          <p:nvPr>
            <p:ph type="title"/>
          </p:nvPr>
        </p:nvSpPr>
        <p:spPr>
          <a:xfrm>
            <a:off x="1" y="0"/>
            <a:ext cx="8266113" cy="4762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4" name="テキスト ボックス 96">
            <a:extLst>
              <a:ext uri="{FF2B5EF4-FFF2-40B4-BE49-F238E27FC236}">
                <a16:creationId xmlns:a16="http://schemas.microsoft.com/office/drawing/2014/main" id="{C4681E75-1B5B-4E45-93C1-DFE34BFF9C2A}"/>
              </a:ext>
            </a:extLst>
          </p:cNvPr>
          <p:cNvSpPr txBox="1"/>
          <p:nvPr userDrawn="1"/>
        </p:nvSpPr>
        <p:spPr>
          <a:xfrm>
            <a:off x="8491992" y="4352"/>
            <a:ext cx="1399493" cy="307777"/>
          </a:xfrm>
          <a:prstGeom prst="rect">
            <a:avLst/>
          </a:prstGeom>
          <a:solidFill>
            <a:srgbClr val="FFFF00"/>
          </a:solidFill>
          <a:ln w="12700"/>
        </p:spPr>
        <p:style>
          <a:lnRef idx="2">
            <a:schemeClr val="dk1"/>
          </a:lnRef>
          <a:fillRef idx="1">
            <a:schemeClr val="lt1"/>
          </a:fillRef>
          <a:effectRef idx="0">
            <a:schemeClr val="dk1"/>
          </a:effectRef>
          <a:fontRef idx="minor">
            <a:schemeClr val="dk1"/>
          </a:fontRef>
        </p:style>
        <p:txBody>
          <a:bodyPr wrap="square" rtlCol="0">
            <a:spAutoFit/>
          </a:bodyPr>
          <a:lstStyle/>
          <a:p>
            <a:pPr algn="ctr"/>
            <a:r>
              <a:rPr kumimoji="1" lang="ja-JP" altLang="en-US" sz="700" dirty="0">
                <a:latin typeface="BIZ UDPゴシック" panose="020B0400000000000000" pitchFamily="50" charset="-128"/>
                <a:ea typeface="BIZ UDPゴシック" panose="020B0400000000000000" pitchFamily="50" charset="-128"/>
              </a:rPr>
              <a:t>サステナブルな観光コンテンツの高度化モデル事業</a:t>
            </a:r>
            <a:endParaRPr kumimoji="1" lang="en-US" altLang="ja-JP" sz="700"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2415227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hf hdr="0" ftr="0" dt="0"/>
  <p:txStyles>
    <p:titleStyle>
      <a:lvl1pPr algn="l" rtl="0" eaLnBrk="1" fontAlgn="base" hangingPunct="1">
        <a:spcBef>
          <a:spcPct val="0"/>
        </a:spcBef>
        <a:spcAft>
          <a:spcPct val="0"/>
        </a:spcAft>
        <a:defRPr kumimoji="1" sz="2800">
          <a:solidFill>
            <a:schemeClr val="tx1"/>
          </a:solidFill>
          <a:latin typeface="+mj-lt"/>
          <a:ea typeface="+mj-ea"/>
          <a:cs typeface="+mj-cs"/>
        </a:defRPr>
      </a:lvl1pPr>
      <a:lvl2pPr algn="l" rtl="0" eaLnBrk="1" fontAlgn="base" hangingPunct="1">
        <a:spcBef>
          <a:spcPct val="0"/>
        </a:spcBef>
        <a:spcAft>
          <a:spcPct val="0"/>
        </a:spcAft>
        <a:defRPr kumimoji="1" sz="2800">
          <a:solidFill>
            <a:schemeClr val="tx1"/>
          </a:solidFill>
          <a:latin typeface="HGP創英角ｺﾞｼｯｸUB" pitchFamily="50" charset="-128"/>
          <a:ea typeface="HGP創英角ｺﾞｼｯｸUB" pitchFamily="50" charset="-128"/>
        </a:defRPr>
      </a:lvl2pPr>
      <a:lvl3pPr algn="l" rtl="0" eaLnBrk="1" fontAlgn="base" hangingPunct="1">
        <a:spcBef>
          <a:spcPct val="0"/>
        </a:spcBef>
        <a:spcAft>
          <a:spcPct val="0"/>
        </a:spcAft>
        <a:defRPr kumimoji="1" sz="2800">
          <a:solidFill>
            <a:schemeClr val="tx1"/>
          </a:solidFill>
          <a:latin typeface="HGP創英角ｺﾞｼｯｸUB" pitchFamily="50" charset="-128"/>
          <a:ea typeface="HGP創英角ｺﾞｼｯｸUB" pitchFamily="50" charset="-128"/>
        </a:defRPr>
      </a:lvl3pPr>
      <a:lvl4pPr algn="l" rtl="0" eaLnBrk="1" fontAlgn="base" hangingPunct="1">
        <a:spcBef>
          <a:spcPct val="0"/>
        </a:spcBef>
        <a:spcAft>
          <a:spcPct val="0"/>
        </a:spcAft>
        <a:defRPr kumimoji="1" sz="2800">
          <a:solidFill>
            <a:schemeClr val="tx1"/>
          </a:solidFill>
          <a:latin typeface="HGP創英角ｺﾞｼｯｸUB" pitchFamily="50" charset="-128"/>
          <a:ea typeface="HGP創英角ｺﾞｼｯｸUB" pitchFamily="50" charset="-128"/>
        </a:defRPr>
      </a:lvl4pPr>
      <a:lvl5pPr algn="l" rtl="0" eaLnBrk="1" fontAlgn="base" hangingPunct="1">
        <a:spcBef>
          <a:spcPct val="0"/>
        </a:spcBef>
        <a:spcAft>
          <a:spcPct val="0"/>
        </a:spcAft>
        <a:defRPr kumimoji="1" sz="2800">
          <a:solidFill>
            <a:schemeClr val="tx1"/>
          </a:solidFill>
          <a:latin typeface="HGP創英角ｺﾞｼｯｸUB" pitchFamily="50" charset="-128"/>
          <a:ea typeface="HGP創英角ｺﾞｼｯｸUB" pitchFamily="50" charset="-128"/>
        </a:defRPr>
      </a:lvl5pPr>
      <a:lvl6pPr marL="457200" algn="l" rtl="0" eaLnBrk="1" fontAlgn="base" hangingPunct="1">
        <a:spcBef>
          <a:spcPct val="0"/>
        </a:spcBef>
        <a:spcAft>
          <a:spcPct val="0"/>
        </a:spcAft>
        <a:defRPr kumimoji="1" sz="2800">
          <a:solidFill>
            <a:schemeClr val="tx1"/>
          </a:solidFill>
          <a:latin typeface="HGP創英角ｺﾞｼｯｸUB" pitchFamily="50" charset="-128"/>
          <a:ea typeface="HGP創英角ｺﾞｼｯｸUB" pitchFamily="50" charset="-128"/>
        </a:defRPr>
      </a:lvl6pPr>
      <a:lvl7pPr marL="914400" algn="l" rtl="0" eaLnBrk="1" fontAlgn="base" hangingPunct="1">
        <a:spcBef>
          <a:spcPct val="0"/>
        </a:spcBef>
        <a:spcAft>
          <a:spcPct val="0"/>
        </a:spcAft>
        <a:defRPr kumimoji="1" sz="2800">
          <a:solidFill>
            <a:schemeClr val="tx1"/>
          </a:solidFill>
          <a:latin typeface="HGP創英角ｺﾞｼｯｸUB" pitchFamily="50" charset="-128"/>
          <a:ea typeface="HGP創英角ｺﾞｼｯｸUB" pitchFamily="50" charset="-128"/>
        </a:defRPr>
      </a:lvl7pPr>
      <a:lvl8pPr marL="1371600" algn="l" rtl="0" eaLnBrk="1" fontAlgn="base" hangingPunct="1">
        <a:spcBef>
          <a:spcPct val="0"/>
        </a:spcBef>
        <a:spcAft>
          <a:spcPct val="0"/>
        </a:spcAft>
        <a:defRPr kumimoji="1" sz="2800">
          <a:solidFill>
            <a:schemeClr val="tx1"/>
          </a:solidFill>
          <a:latin typeface="HGP創英角ｺﾞｼｯｸUB" pitchFamily="50" charset="-128"/>
          <a:ea typeface="HGP創英角ｺﾞｼｯｸUB" pitchFamily="50" charset="-128"/>
        </a:defRPr>
      </a:lvl8pPr>
      <a:lvl9pPr marL="1828800" algn="l" rtl="0" eaLnBrk="1" fontAlgn="base" hangingPunct="1">
        <a:spcBef>
          <a:spcPct val="0"/>
        </a:spcBef>
        <a:spcAft>
          <a:spcPct val="0"/>
        </a:spcAft>
        <a:defRPr kumimoji="1" sz="2800">
          <a:solidFill>
            <a:schemeClr val="tx1"/>
          </a:solidFill>
          <a:latin typeface="HGP創英角ｺﾞｼｯｸUB" pitchFamily="50" charset="-128"/>
          <a:ea typeface="HGP創英角ｺﾞｼｯｸUB" pitchFamily="50" charset="-128"/>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ＭＳ Ｐゴシック" pitchFamily="50" charset="-128"/>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ＭＳ Ｐゴシック" pitchFamily="50" charset="-128"/>
        </a:defRPr>
      </a:lvl2pPr>
      <a:lvl3pPr marL="1143000" indent="-228600" algn="l" rtl="0" eaLnBrk="1" fontAlgn="base" hangingPunct="1">
        <a:spcBef>
          <a:spcPct val="20000"/>
        </a:spcBef>
        <a:spcAft>
          <a:spcPct val="0"/>
        </a:spcAft>
        <a:buChar char="•"/>
        <a:defRPr kumimoji="1" sz="2400">
          <a:solidFill>
            <a:schemeClr val="tx1"/>
          </a:solidFill>
          <a:latin typeface="+mn-lt"/>
          <a:ea typeface="ＭＳ Ｐゴシック" pitchFamily="50" charset="-128"/>
        </a:defRPr>
      </a:lvl3pPr>
      <a:lvl4pPr marL="1600200" indent="-228600" algn="l" rtl="0" eaLnBrk="1" fontAlgn="base" hangingPunct="1">
        <a:spcBef>
          <a:spcPct val="20000"/>
        </a:spcBef>
        <a:spcAft>
          <a:spcPct val="0"/>
        </a:spcAft>
        <a:buChar char="–"/>
        <a:defRPr kumimoji="1" sz="2000">
          <a:solidFill>
            <a:schemeClr val="tx1"/>
          </a:solidFill>
          <a:latin typeface="+mn-lt"/>
          <a:ea typeface="ＭＳ Ｐゴシック" pitchFamily="50" charset="-128"/>
        </a:defRPr>
      </a:lvl4pPr>
      <a:lvl5pPr marL="2057400" indent="-228600" algn="l" rtl="0" eaLnBrk="1" fontAlgn="base" hangingPunct="1">
        <a:spcBef>
          <a:spcPct val="20000"/>
        </a:spcBef>
        <a:spcAft>
          <a:spcPct val="0"/>
        </a:spcAft>
        <a:buChar char="»"/>
        <a:defRPr kumimoji="1" sz="2000">
          <a:solidFill>
            <a:schemeClr val="tx1"/>
          </a:solidFill>
          <a:latin typeface="+mn-lt"/>
          <a:ea typeface="ＭＳ Ｐゴシック" pitchFamily="50" charset="-128"/>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0" name="正方形/長方形 2"/>
          <p:cNvSpPr>
            <a:spLocks noChangeArrowheads="1"/>
          </p:cNvSpPr>
          <p:nvPr/>
        </p:nvSpPr>
        <p:spPr>
          <a:xfrm>
            <a:off x="0" y="-1"/>
            <a:ext cx="8374743" cy="393051"/>
          </a:xfrm>
          <a:prstGeom prst="rect">
            <a:avLst/>
          </a:prstGeom>
          <a:no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just">
              <a:buNone/>
            </a:pPr>
            <a:r>
              <a:rPr lang="ja-JP" altLang="en-US" sz="2400" b="1" kern="0" dirty="0">
                <a:latin typeface="BIZ UDPゴシック" panose="020B0400000000000000" pitchFamily="50" charset="-128"/>
                <a:ea typeface="BIZ UDPゴシック" panose="020B0400000000000000" pitchFamily="50" charset="-128"/>
              </a:rPr>
              <a:t>　 </a:t>
            </a:r>
            <a:r>
              <a:rPr lang="ja-JP" altLang="en-US" sz="2400" b="1" kern="0" dirty="0">
                <a:solidFill>
                  <a:srgbClr val="0070C0"/>
                </a:solidFill>
                <a:latin typeface="BIZ UDPゴシック" panose="020B0400000000000000" pitchFamily="50" charset="-128"/>
                <a:ea typeface="BIZ UDPゴシック" panose="020B0400000000000000" pitchFamily="50" charset="-128"/>
              </a:rPr>
              <a:t>実証事業名</a:t>
            </a:r>
            <a:r>
              <a:rPr lang="ja-JP" altLang="en-US" sz="2400" b="1" kern="0" dirty="0">
                <a:latin typeface="BIZ UDPゴシック" panose="020B0400000000000000" pitchFamily="50" charset="-128"/>
                <a:ea typeface="BIZ UDPゴシック" panose="020B0400000000000000" pitchFamily="50" charset="-128"/>
              </a:rPr>
              <a:t>（</a:t>
            </a:r>
            <a:r>
              <a:rPr lang="ja-JP" altLang="en-US" sz="2400" b="1" kern="0" dirty="0">
                <a:solidFill>
                  <a:srgbClr val="0070C0"/>
                </a:solidFill>
                <a:latin typeface="BIZ UDPゴシック" panose="020B0400000000000000" pitchFamily="50" charset="-128"/>
                <a:ea typeface="BIZ UDPゴシック" panose="020B0400000000000000" pitchFamily="50" charset="-128"/>
              </a:rPr>
              <a:t>申請団体名</a:t>
            </a:r>
            <a:r>
              <a:rPr lang="ja-JP" altLang="en-US" sz="2400" b="1" kern="0" dirty="0">
                <a:latin typeface="BIZ UDPゴシック" panose="020B0400000000000000" pitchFamily="50" charset="-128"/>
                <a:ea typeface="BIZ UDPゴシック" panose="020B0400000000000000" pitchFamily="50" charset="-128"/>
              </a:rPr>
              <a:t>）</a:t>
            </a:r>
          </a:p>
        </p:txBody>
      </p:sp>
      <p:sp>
        <p:nvSpPr>
          <p:cNvPr id="1131" name="テキスト ボックス 7"/>
          <p:cNvSpPr txBox="1"/>
          <p:nvPr/>
        </p:nvSpPr>
        <p:spPr>
          <a:xfrm>
            <a:off x="-61252" y="-380508"/>
            <a:ext cx="7925092" cy="369332"/>
          </a:xfrm>
          <a:prstGeom prst="rect">
            <a:avLst/>
          </a:prstGeom>
          <a:noFill/>
        </p:spPr>
        <p:txBody>
          <a:bodyPr wrap="square" rtlCol="0" anchor="ctr">
            <a:spAutoFit/>
          </a:bodyPr>
          <a:lstStyle/>
          <a:p>
            <a:r>
              <a:rPr lang="ja-JP" altLang="en-US" sz="900" dirty="0">
                <a:latin typeface="BIZ UDPゴシック" panose="020B0400000000000000" pitchFamily="50" charset="-128"/>
                <a:ea typeface="BIZ UDPゴシック" panose="020B0400000000000000" pitchFamily="50" charset="-128"/>
              </a:rPr>
              <a:t>注１：公表される前提で作成してください。注２：実証事業の概要が本事業概要説明書</a:t>
            </a:r>
            <a:r>
              <a:rPr lang="ja-JP" altLang="en-US" sz="900" u="sng" dirty="0">
                <a:solidFill>
                  <a:srgbClr val="FF0000"/>
                </a:solidFill>
                <a:latin typeface="BIZ UDPゴシック" panose="020B0400000000000000" pitchFamily="50" charset="-128"/>
                <a:ea typeface="BIZ UDPゴシック" panose="020B0400000000000000" pitchFamily="50" charset="-128"/>
              </a:rPr>
              <a:t>１枚</a:t>
            </a:r>
            <a:r>
              <a:rPr lang="ja-JP" altLang="en-US" sz="900" dirty="0">
                <a:latin typeface="BIZ UDPゴシック" panose="020B0400000000000000" pitchFamily="50" charset="-128"/>
                <a:ea typeface="BIZ UDPゴシック" panose="020B0400000000000000" pitchFamily="50" charset="-128"/>
              </a:rPr>
              <a:t>で分かるように簡潔に記載してください。</a:t>
            </a:r>
            <a:endParaRPr lang="en-US" altLang="ja-JP" sz="900" dirty="0">
              <a:latin typeface="BIZ UDPゴシック" panose="020B0400000000000000" pitchFamily="50" charset="-128"/>
              <a:ea typeface="BIZ UDPゴシック" panose="020B0400000000000000" pitchFamily="50" charset="-128"/>
            </a:endParaRPr>
          </a:p>
          <a:p>
            <a:r>
              <a:rPr lang="ja-JP" altLang="en-US" sz="900" dirty="0">
                <a:latin typeface="BIZ UDPゴシック" panose="020B0400000000000000" pitchFamily="50" charset="-128"/>
                <a:ea typeface="BIZ UDPゴシック" panose="020B0400000000000000" pitchFamily="50" charset="-128"/>
              </a:rPr>
              <a:t>注３：</a:t>
            </a:r>
            <a:r>
              <a:rPr lang="ja-JP" altLang="en-US" sz="900" dirty="0">
                <a:solidFill>
                  <a:srgbClr val="0070C0"/>
                </a:solidFill>
                <a:latin typeface="BIZ UDPゴシック" panose="020B0400000000000000" pitchFamily="50" charset="-128"/>
                <a:ea typeface="BIZ UDPゴシック" panose="020B0400000000000000" pitchFamily="50" charset="-128"/>
              </a:rPr>
              <a:t>青字の記入要領等</a:t>
            </a:r>
            <a:r>
              <a:rPr lang="ja-JP" altLang="en-US" sz="900" dirty="0">
                <a:latin typeface="BIZ UDPゴシック" panose="020B0400000000000000" pitchFamily="50" charset="-128"/>
                <a:ea typeface="BIZ UDPゴシック" panose="020B0400000000000000" pitchFamily="50" charset="-128"/>
              </a:rPr>
              <a:t>を削除の上、黒字で記載してください。フォントサイズは</a:t>
            </a:r>
            <a:r>
              <a:rPr lang="en-US" altLang="ja-JP" sz="900" dirty="0">
                <a:latin typeface="BIZ UDPゴシック" panose="020B0400000000000000" pitchFamily="50" charset="-128"/>
                <a:ea typeface="BIZ UDPゴシック" panose="020B0400000000000000" pitchFamily="50" charset="-128"/>
              </a:rPr>
              <a:t>【10.5</a:t>
            </a:r>
            <a:r>
              <a:rPr lang="ja-JP" altLang="en-US" sz="900" dirty="0">
                <a:latin typeface="BIZ UDPゴシック" panose="020B0400000000000000" pitchFamily="50" charset="-128"/>
                <a:ea typeface="BIZ UDPゴシック" panose="020B0400000000000000" pitchFamily="50" charset="-128"/>
              </a:rPr>
              <a:t>ポイント以上</a:t>
            </a:r>
            <a:r>
              <a:rPr lang="en-US" altLang="ja-JP" sz="900" dirty="0">
                <a:latin typeface="BIZ UDPゴシック" panose="020B0400000000000000" pitchFamily="50" charset="-128"/>
                <a:ea typeface="BIZ UDPゴシック" panose="020B0400000000000000" pitchFamily="50" charset="-128"/>
              </a:rPr>
              <a:t>】</a:t>
            </a:r>
            <a:r>
              <a:rPr lang="ja-JP" altLang="en-US" sz="900" dirty="0">
                <a:latin typeface="BIZ UDPゴシック" panose="020B0400000000000000" pitchFamily="50" charset="-128"/>
                <a:ea typeface="BIZ UDPゴシック" panose="020B0400000000000000" pitchFamily="50" charset="-128"/>
              </a:rPr>
              <a:t>とし、</a:t>
            </a:r>
            <a:r>
              <a:rPr lang="ja-JP" altLang="en-US" sz="900" dirty="0">
                <a:solidFill>
                  <a:srgbClr val="FF0000"/>
                </a:solidFill>
                <a:latin typeface="BIZ UDPゴシック" panose="020B0400000000000000" pitchFamily="50" charset="-128"/>
                <a:ea typeface="BIZ UDPゴシック" panose="020B0400000000000000" pitchFamily="50" charset="-128"/>
              </a:rPr>
              <a:t>重要な箇所は</a:t>
            </a:r>
            <a:r>
              <a:rPr lang="ja-JP" altLang="en-US" sz="900" u="sng" dirty="0">
                <a:solidFill>
                  <a:srgbClr val="FF0000"/>
                </a:solidFill>
                <a:latin typeface="BIZ UDPゴシック" panose="020B0400000000000000" pitchFamily="50" charset="-128"/>
                <a:ea typeface="BIZ UDPゴシック" panose="020B0400000000000000" pitchFamily="50" charset="-128"/>
              </a:rPr>
              <a:t>下線付きの赤字</a:t>
            </a:r>
            <a:r>
              <a:rPr lang="ja-JP" altLang="en-US" sz="900" dirty="0">
                <a:solidFill>
                  <a:srgbClr val="FF0000"/>
                </a:solidFill>
                <a:latin typeface="BIZ UDPゴシック" panose="020B0400000000000000" pitchFamily="50" charset="-128"/>
                <a:ea typeface="BIZ UDPゴシック" panose="020B0400000000000000" pitchFamily="50" charset="-128"/>
              </a:rPr>
              <a:t>で記載</a:t>
            </a:r>
            <a:r>
              <a:rPr lang="ja-JP" altLang="en-US" sz="900" dirty="0">
                <a:latin typeface="BIZ UDPゴシック" panose="020B0400000000000000" pitchFamily="50" charset="-128"/>
                <a:ea typeface="BIZ UDPゴシック" panose="020B0400000000000000" pitchFamily="50" charset="-128"/>
              </a:rPr>
              <a:t>してください。</a:t>
            </a:r>
          </a:p>
        </p:txBody>
      </p:sp>
      <p:sp>
        <p:nvSpPr>
          <p:cNvPr id="1134" name="字幕 2"/>
          <p:cNvSpPr txBox="1"/>
          <p:nvPr/>
        </p:nvSpPr>
        <p:spPr>
          <a:xfrm>
            <a:off x="115733" y="528421"/>
            <a:ext cx="3128912" cy="304115"/>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kumimoji="1" sz="3200">
                <a:solidFill>
                  <a:schemeClr val="tx1"/>
                </a:solidFill>
                <a:latin typeface="+mn-lt"/>
                <a:ea typeface="ＭＳ Ｐゴシック" pitchFamily="50" charset="-128"/>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ＭＳ Ｐゴシック" pitchFamily="50" charset="-128"/>
              </a:defRPr>
            </a:lvl2pPr>
            <a:lvl3pPr marL="1143000" indent="-228600" algn="l" rtl="0" eaLnBrk="1" fontAlgn="base" hangingPunct="1">
              <a:spcBef>
                <a:spcPct val="20000"/>
              </a:spcBef>
              <a:spcAft>
                <a:spcPct val="0"/>
              </a:spcAft>
              <a:buChar char="•"/>
              <a:defRPr kumimoji="1" sz="2400">
                <a:solidFill>
                  <a:schemeClr val="tx1"/>
                </a:solidFill>
                <a:latin typeface="+mn-lt"/>
                <a:ea typeface="ＭＳ Ｐゴシック" pitchFamily="50" charset="-128"/>
              </a:defRPr>
            </a:lvl3pPr>
            <a:lvl4pPr marL="1600200" indent="-228600" algn="l" rtl="0" eaLnBrk="1" fontAlgn="base" hangingPunct="1">
              <a:spcBef>
                <a:spcPct val="20000"/>
              </a:spcBef>
              <a:spcAft>
                <a:spcPct val="0"/>
              </a:spcAft>
              <a:buChar char="–"/>
              <a:defRPr kumimoji="1" sz="2000">
                <a:solidFill>
                  <a:schemeClr val="tx1"/>
                </a:solidFill>
                <a:latin typeface="+mn-lt"/>
                <a:ea typeface="ＭＳ Ｐゴシック" pitchFamily="50" charset="-128"/>
              </a:defRPr>
            </a:lvl4pPr>
            <a:lvl5pPr marL="2057400" indent="-228600" algn="l" rtl="0" eaLnBrk="1" fontAlgn="base" hangingPunct="1">
              <a:spcBef>
                <a:spcPct val="20000"/>
              </a:spcBef>
              <a:spcAft>
                <a:spcPct val="0"/>
              </a:spcAft>
              <a:buChar char="»"/>
              <a:defRPr kumimoji="1" sz="2000">
                <a:solidFill>
                  <a:schemeClr val="tx1"/>
                </a:solidFill>
                <a:latin typeface="+mn-lt"/>
                <a:ea typeface="ＭＳ Ｐゴシック" pitchFamily="50" charset="-128"/>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a:lstStyle>
          <a:p>
            <a:pPr marL="0" indent="0" algn="just">
              <a:buNone/>
            </a:pPr>
            <a:r>
              <a:rPr lang="ja-JP" altLang="en-US" sz="1300" b="1" kern="0" dirty="0">
                <a:latin typeface="BIZ UDPゴシック" panose="020B0400000000000000" pitchFamily="50" charset="-128"/>
                <a:ea typeface="BIZ UDPゴシック" panose="020B0400000000000000" pitchFamily="50" charset="-128"/>
              </a:rPr>
              <a:t>＜実証事業の背景・目的・体制等＞</a:t>
            </a:r>
            <a:endParaRPr lang="en-US" altLang="ja-JP" sz="1300" b="1" kern="0" dirty="0">
              <a:latin typeface="BIZ UDPゴシック" panose="020B0400000000000000" pitchFamily="50" charset="-128"/>
              <a:ea typeface="BIZ UDPゴシック" panose="020B0400000000000000" pitchFamily="50" charset="-128"/>
            </a:endParaRPr>
          </a:p>
        </p:txBody>
      </p:sp>
      <p:sp>
        <p:nvSpPr>
          <p:cNvPr id="1143" name="字幕 2"/>
          <p:cNvSpPr txBox="1"/>
          <p:nvPr/>
        </p:nvSpPr>
        <p:spPr>
          <a:xfrm>
            <a:off x="4277030" y="536466"/>
            <a:ext cx="2290537" cy="286833"/>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kumimoji="1" sz="3200">
                <a:solidFill>
                  <a:schemeClr val="tx1"/>
                </a:solidFill>
                <a:latin typeface="+mn-lt"/>
                <a:ea typeface="ＭＳ Ｐゴシック" pitchFamily="50" charset="-128"/>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ＭＳ Ｐゴシック" pitchFamily="50" charset="-128"/>
              </a:defRPr>
            </a:lvl2pPr>
            <a:lvl3pPr marL="1143000" indent="-228600" algn="l" rtl="0" eaLnBrk="1" fontAlgn="base" hangingPunct="1">
              <a:spcBef>
                <a:spcPct val="20000"/>
              </a:spcBef>
              <a:spcAft>
                <a:spcPct val="0"/>
              </a:spcAft>
              <a:buChar char="•"/>
              <a:defRPr kumimoji="1" sz="2400">
                <a:solidFill>
                  <a:schemeClr val="tx1"/>
                </a:solidFill>
                <a:latin typeface="+mn-lt"/>
                <a:ea typeface="ＭＳ Ｐゴシック" pitchFamily="50" charset="-128"/>
              </a:defRPr>
            </a:lvl3pPr>
            <a:lvl4pPr marL="1600200" indent="-228600" algn="l" rtl="0" eaLnBrk="1" fontAlgn="base" hangingPunct="1">
              <a:spcBef>
                <a:spcPct val="20000"/>
              </a:spcBef>
              <a:spcAft>
                <a:spcPct val="0"/>
              </a:spcAft>
              <a:buChar char="–"/>
              <a:defRPr kumimoji="1" sz="2000">
                <a:solidFill>
                  <a:schemeClr val="tx1"/>
                </a:solidFill>
                <a:latin typeface="+mn-lt"/>
                <a:ea typeface="ＭＳ Ｐゴシック" pitchFamily="50" charset="-128"/>
              </a:defRPr>
            </a:lvl4pPr>
            <a:lvl5pPr marL="2057400" indent="-228600" algn="l" rtl="0" eaLnBrk="1" fontAlgn="base" hangingPunct="1">
              <a:spcBef>
                <a:spcPct val="20000"/>
              </a:spcBef>
              <a:spcAft>
                <a:spcPct val="0"/>
              </a:spcAft>
              <a:buChar char="»"/>
              <a:defRPr kumimoji="1" sz="2000">
                <a:solidFill>
                  <a:schemeClr val="tx1"/>
                </a:solidFill>
                <a:latin typeface="+mn-lt"/>
                <a:ea typeface="ＭＳ Ｐゴシック" pitchFamily="50" charset="-128"/>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a:lstStyle>
          <a:p>
            <a:pPr marL="0" indent="0" algn="just">
              <a:buNone/>
            </a:pPr>
            <a:r>
              <a:rPr lang="ja-JP" altLang="en-US" sz="1300" b="1" kern="0" dirty="0">
                <a:latin typeface="BIZ UDPゴシック" panose="020B0400000000000000" pitchFamily="50" charset="-128"/>
                <a:ea typeface="BIZ UDPゴシック" panose="020B0400000000000000" pitchFamily="50" charset="-128"/>
              </a:rPr>
              <a:t>＜具体的な事業内容＞</a:t>
            </a:r>
            <a:endParaRPr lang="en-US" altLang="ja-JP" sz="1300" b="1" kern="0" dirty="0">
              <a:latin typeface="BIZ UDPゴシック" panose="020B0400000000000000" pitchFamily="50" charset="-128"/>
              <a:ea typeface="BIZ UDPゴシック" panose="020B0400000000000000" pitchFamily="50" charset="-128"/>
            </a:endParaRPr>
          </a:p>
        </p:txBody>
      </p:sp>
      <p:sp>
        <p:nvSpPr>
          <p:cNvPr id="12" name="正方形/長方形 2"/>
          <p:cNvSpPr>
            <a:spLocks noChangeArrowheads="1"/>
          </p:cNvSpPr>
          <p:nvPr/>
        </p:nvSpPr>
        <p:spPr>
          <a:xfrm>
            <a:off x="7397579" y="511140"/>
            <a:ext cx="2392688" cy="321396"/>
          </a:xfrm>
          <a:prstGeom prst="rect">
            <a:avLst/>
          </a:prstGeom>
          <a:no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buNone/>
            </a:pPr>
            <a:r>
              <a:rPr lang="ja-JP" altLang="en-US" sz="1050" b="1" kern="0" dirty="0">
                <a:latin typeface="BIZ UDPゴシック" panose="020B0400000000000000" pitchFamily="50" charset="-128"/>
                <a:ea typeface="BIZ UDPゴシック" panose="020B0400000000000000" pitchFamily="50" charset="-128"/>
              </a:rPr>
              <a:t>　 実施地域：</a:t>
            </a:r>
            <a:r>
              <a:rPr lang="ja-JP" altLang="en-US" sz="1050" b="1" kern="0" dirty="0">
                <a:solidFill>
                  <a:srgbClr val="0070C0"/>
                </a:solidFill>
                <a:latin typeface="BIZ UDPゴシック" panose="020B0400000000000000" pitchFamily="50" charset="-128"/>
                <a:ea typeface="BIZ UDPゴシック" panose="020B0400000000000000" pitchFamily="50" charset="-128"/>
              </a:rPr>
              <a:t>○○県●●市（代表地域）</a:t>
            </a:r>
            <a:endParaRPr lang="ja-JP" altLang="en-US" sz="1050" b="1" kern="0" dirty="0">
              <a:latin typeface="BIZ UDPゴシック" panose="020B0400000000000000" pitchFamily="50" charset="-128"/>
              <a:ea typeface="BIZ UDPゴシック" panose="020B0400000000000000" pitchFamily="50" charset="-128"/>
            </a:endParaRPr>
          </a:p>
        </p:txBody>
      </p:sp>
      <p:graphicFrame>
        <p:nvGraphicFramePr>
          <p:cNvPr id="2" name="表 1">
            <a:extLst>
              <a:ext uri="{FF2B5EF4-FFF2-40B4-BE49-F238E27FC236}">
                <a16:creationId xmlns:a16="http://schemas.microsoft.com/office/drawing/2014/main" id="{D37B9C30-8EBD-029A-5713-07511E19A6C6}"/>
              </a:ext>
            </a:extLst>
          </p:cNvPr>
          <p:cNvGraphicFramePr>
            <a:graphicFrameLocks noGrp="1"/>
          </p:cNvGraphicFramePr>
          <p:nvPr>
            <p:extLst>
              <p:ext uri="{D42A27DB-BD31-4B8C-83A1-F6EECF244321}">
                <p14:modId xmlns:p14="http://schemas.microsoft.com/office/powerpoint/2010/main" val="2358276889"/>
              </p:ext>
            </p:extLst>
          </p:nvPr>
        </p:nvGraphicFramePr>
        <p:xfrm>
          <a:off x="117077" y="832536"/>
          <a:ext cx="4159953" cy="5912393"/>
        </p:xfrm>
        <a:graphic>
          <a:graphicData uri="http://schemas.openxmlformats.org/drawingml/2006/table">
            <a:tbl>
              <a:tblPr/>
              <a:tblGrid>
                <a:gridCol w="875979">
                  <a:extLst>
                    <a:ext uri="{9D8B030D-6E8A-4147-A177-3AD203B41FA5}">
                      <a16:colId xmlns:a16="http://schemas.microsoft.com/office/drawing/2014/main" val="2187960235"/>
                    </a:ext>
                  </a:extLst>
                </a:gridCol>
                <a:gridCol w="2290916">
                  <a:extLst>
                    <a:ext uri="{9D8B030D-6E8A-4147-A177-3AD203B41FA5}">
                      <a16:colId xmlns:a16="http://schemas.microsoft.com/office/drawing/2014/main" val="833639600"/>
                    </a:ext>
                  </a:extLst>
                </a:gridCol>
                <a:gridCol w="993058">
                  <a:extLst>
                    <a:ext uri="{9D8B030D-6E8A-4147-A177-3AD203B41FA5}">
                      <a16:colId xmlns:a16="http://schemas.microsoft.com/office/drawing/2014/main" val="1292782723"/>
                    </a:ext>
                  </a:extLst>
                </a:gridCol>
              </a:tblGrid>
              <a:tr h="301733">
                <a:tc>
                  <a:txBody>
                    <a:bodyPr/>
                    <a:lstStyle/>
                    <a:p>
                      <a:pPr algn="ctr" fontAlgn="ctr"/>
                      <a:r>
                        <a:rPr lang="ja-JP" altLang="en-US" sz="1050" b="1" i="0" u="none" strike="noStrike" dirty="0">
                          <a:solidFill>
                            <a:srgbClr val="000000"/>
                          </a:solidFill>
                          <a:effectLst/>
                          <a:latin typeface="ＭＳ Ｐゴシック" panose="020B0600070205080204" pitchFamily="50" charset="-128"/>
                          <a:ea typeface="ＭＳ Ｐゴシック" panose="020B0600070205080204" pitchFamily="50" charset="-128"/>
                        </a:rPr>
                        <a:t>項目</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gridSpan="2">
                  <a:txBody>
                    <a:bodyPr/>
                    <a:lstStyle/>
                    <a:p>
                      <a:pPr algn="ctr" fontAlgn="ctr"/>
                      <a:r>
                        <a:rPr lang="ja-JP" altLang="en-US" sz="1050" b="1" i="0" u="none" strike="noStrike" dirty="0">
                          <a:solidFill>
                            <a:srgbClr val="000000"/>
                          </a:solidFill>
                          <a:effectLst/>
                          <a:latin typeface="ＭＳ Ｐゴシック" panose="020B0600070205080204" pitchFamily="50" charset="-128"/>
                          <a:ea typeface="ＭＳ Ｐゴシック" panose="020B0600070205080204" pitchFamily="50" charset="-128"/>
                        </a:rPr>
                        <a:t>記載欄</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hMerge="1">
                  <a:txBody>
                    <a:bodyPr/>
                    <a:lstStyle/>
                    <a:p>
                      <a:endParaRPr kumimoji="1" lang="ja-JP" altLang="en-US"/>
                    </a:p>
                  </a:txBody>
                  <a:tcPr/>
                </a:tc>
                <a:extLst>
                  <a:ext uri="{0D108BD9-81ED-4DB2-BD59-A6C34878D82A}">
                    <a16:rowId xmlns:a16="http://schemas.microsoft.com/office/drawing/2014/main" val="4254507783"/>
                  </a:ext>
                </a:extLst>
              </a:tr>
              <a:tr h="1641886">
                <a:tc>
                  <a:txBody>
                    <a:bodyPr/>
                    <a:lstStyle/>
                    <a:p>
                      <a:pPr algn="ctr" fontAlgn="ctr"/>
                      <a:r>
                        <a:rPr lang="ja-JP" altLang="en-US" sz="1050" b="1" i="0" u="none" strike="noStrike" dirty="0">
                          <a:solidFill>
                            <a:srgbClr val="000000"/>
                          </a:solidFill>
                          <a:effectLst/>
                          <a:latin typeface="ＭＳ Ｐゴシック" panose="020B0600070205080204" pitchFamily="50" charset="-128"/>
                          <a:ea typeface="ＭＳ Ｐゴシック" panose="020B0600070205080204" pitchFamily="50" charset="-128"/>
                        </a:rPr>
                        <a:t>地域の</a:t>
                      </a:r>
                      <a:endParaRPr lang="en-US" altLang="ja-JP" sz="105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p>
                      <a:pPr algn="ctr" fontAlgn="ctr"/>
                      <a:r>
                        <a:rPr lang="ja-JP" altLang="en-US" sz="1050" b="1" i="0" u="none" strike="noStrike" dirty="0">
                          <a:solidFill>
                            <a:srgbClr val="000000"/>
                          </a:solidFill>
                          <a:effectLst/>
                          <a:latin typeface="ＭＳ Ｐゴシック" panose="020B0600070205080204" pitchFamily="50" charset="-128"/>
                          <a:ea typeface="ＭＳ Ｐゴシック" panose="020B0600070205080204" pitchFamily="50" charset="-128"/>
                        </a:rPr>
                        <a:t>背景・課題</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ctr"/>
                      <a:r>
                        <a:rPr lang="ja-JP" altLang="en-US" sz="1050" b="1" i="0" u="none" strike="noStrike" dirty="0">
                          <a:solidFill>
                            <a:srgbClr val="0070C0"/>
                          </a:solidFill>
                          <a:effectLst/>
                          <a:latin typeface="ＭＳ Ｐゴシック" panose="020B0600070205080204" pitchFamily="50" charset="-128"/>
                          <a:ea typeface="ＭＳ Ｐゴシック" panose="020B0600070205080204" pitchFamily="50" charset="-128"/>
                        </a:rPr>
                        <a:t>「２</a:t>
                      </a:r>
                      <a:r>
                        <a:rPr lang="en-US" altLang="ja-JP" sz="1050" b="1" i="0" u="none" strike="noStrike" dirty="0">
                          <a:solidFill>
                            <a:srgbClr val="0070C0"/>
                          </a:solidFill>
                          <a:effectLst/>
                          <a:latin typeface="ＭＳ Ｐゴシック" panose="020B0600070205080204" pitchFamily="50" charset="-128"/>
                          <a:ea typeface="ＭＳ Ｐゴシック" panose="020B0600070205080204" pitchFamily="50" charset="-128"/>
                        </a:rPr>
                        <a:t>-</a:t>
                      </a:r>
                      <a:r>
                        <a:rPr lang="ja-JP" altLang="en-US" sz="1050" b="1" i="0" u="none" strike="noStrike" dirty="0">
                          <a:solidFill>
                            <a:srgbClr val="0070C0"/>
                          </a:solidFill>
                          <a:effectLst/>
                          <a:latin typeface="ＭＳ Ｐゴシック" panose="020B0600070205080204" pitchFamily="50" charset="-128"/>
                          <a:ea typeface="ＭＳ Ｐゴシック" panose="020B0600070205080204" pitchFamily="50" charset="-128"/>
                        </a:rPr>
                        <a:t>２．地域の背景・課題」から記載してください。</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1" i="0" u="none" strike="noStrike" dirty="0">
                          <a:solidFill>
                            <a:srgbClr val="0070C0"/>
                          </a:solidFill>
                          <a:effectLst/>
                          <a:latin typeface="ＭＳ Ｐゴシック" panose="020B0600070205080204" pitchFamily="50" charset="-128"/>
                          <a:ea typeface="ＭＳ Ｐゴシック" panose="020B0600070205080204" pitchFamily="50" charset="-128"/>
                        </a:rPr>
                        <a:t>　事業のイメージがわかる画像を添付してください。</a:t>
                      </a:r>
                    </a:p>
                    <a:p>
                      <a:pPr algn="l" fontAlgn="ctr"/>
                      <a:r>
                        <a:rPr lang="ja-JP" altLang="en-US" sz="1050" b="1" i="0" u="none" strike="noStrike" dirty="0">
                          <a:solidFill>
                            <a:srgbClr val="0070C0"/>
                          </a:solidFill>
                          <a:effectLst/>
                          <a:latin typeface="ＭＳ Ｐゴシック" panose="020B0600070205080204" pitchFamily="50" charset="-128"/>
                          <a:ea typeface="ＭＳ Ｐゴシック" panose="020B0600070205080204" pitchFamily="50" charset="-128"/>
                        </a:rPr>
                        <a:t>なお画像については公表を前提とした公表可能な画像を添付してください。</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0202785"/>
                  </a:ext>
                </a:extLst>
              </a:tr>
              <a:tr h="2595976">
                <a:tc>
                  <a:txBody>
                    <a:bodyPr/>
                    <a:lstStyle/>
                    <a:p>
                      <a:pPr algn="ctr" fontAlgn="ctr"/>
                      <a:r>
                        <a:rPr lang="ja-JP" altLang="en-US" sz="1050" b="1" i="0" u="none" strike="noStrike" dirty="0">
                          <a:solidFill>
                            <a:srgbClr val="000000"/>
                          </a:solidFill>
                          <a:effectLst/>
                          <a:latin typeface="ＭＳ Ｐゴシック" panose="020B0600070205080204" pitchFamily="50" charset="-128"/>
                          <a:ea typeface="ＭＳ Ｐゴシック" panose="020B0600070205080204" pitchFamily="50" charset="-128"/>
                        </a:rPr>
                        <a:t>実証事業の</a:t>
                      </a:r>
                      <a:endParaRPr lang="en-US" altLang="ja-JP" sz="105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p>
                      <a:pPr algn="ctr" fontAlgn="ctr"/>
                      <a:r>
                        <a:rPr lang="ja-JP" altLang="en-US" sz="1050" b="1" i="0" u="none" strike="noStrike" dirty="0">
                          <a:solidFill>
                            <a:srgbClr val="000000"/>
                          </a:solidFill>
                          <a:effectLst/>
                          <a:latin typeface="ＭＳ Ｐゴシック" panose="020B0600070205080204" pitchFamily="50" charset="-128"/>
                          <a:ea typeface="ＭＳ Ｐゴシック" panose="020B0600070205080204" pitchFamily="50" charset="-128"/>
                        </a:rPr>
                        <a:t>狙い・目的</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050" b="1" i="0" u="none" strike="noStrike" dirty="0">
                          <a:solidFill>
                            <a:srgbClr val="0070C0"/>
                          </a:solidFill>
                          <a:effectLst/>
                          <a:latin typeface="ＭＳ Ｐゴシック" panose="020B0600070205080204" pitchFamily="50" charset="-128"/>
                          <a:ea typeface="ＭＳ Ｐゴシック" panose="020B0600070205080204" pitchFamily="50" charset="-128"/>
                        </a:rPr>
                        <a:t>「３</a:t>
                      </a:r>
                      <a:r>
                        <a:rPr lang="en-US" altLang="ja-JP" sz="1050" b="1" i="0" u="none" strike="noStrike" dirty="0">
                          <a:solidFill>
                            <a:srgbClr val="0070C0"/>
                          </a:solidFill>
                          <a:effectLst/>
                          <a:latin typeface="ＭＳ Ｐゴシック" panose="020B0600070205080204" pitchFamily="50" charset="-128"/>
                          <a:ea typeface="ＭＳ Ｐゴシック" panose="020B0600070205080204" pitchFamily="50" charset="-128"/>
                        </a:rPr>
                        <a:t>-</a:t>
                      </a:r>
                      <a:r>
                        <a:rPr lang="ja-JP" altLang="en-US" sz="1050" b="1" i="0" u="none" strike="noStrike" dirty="0">
                          <a:solidFill>
                            <a:srgbClr val="0070C0"/>
                          </a:solidFill>
                          <a:effectLst/>
                          <a:latin typeface="ＭＳ Ｐゴシック" panose="020B0600070205080204" pitchFamily="50" charset="-128"/>
                          <a:ea typeface="ＭＳ Ｐゴシック" panose="020B0600070205080204" pitchFamily="50" charset="-128"/>
                        </a:rPr>
                        <a:t>１．実証事業の狙い・目的」から記載してください。</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1" i="0" u="none" strike="noStrike" dirty="0">
                          <a:solidFill>
                            <a:srgbClr val="0070C0"/>
                          </a:solidFill>
                          <a:effectLst/>
                          <a:latin typeface="ＭＳ Ｐゴシック" panose="020B0600070205080204" pitchFamily="50" charset="-128"/>
                          <a:ea typeface="ＭＳ Ｐゴシック" panose="020B0600070205080204" pitchFamily="50" charset="-128"/>
                        </a:rPr>
                        <a:t>　事業のイメージがわかる画像を添付してください。</a:t>
                      </a:r>
                    </a:p>
                    <a:p>
                      <a:pPr algn="l" fontAlgn="ctr"/>
                      <a:r>
                        <a:rPr lang="ja-JP" altLang="en-US" sz="1050" b="1" i="0" u="none" strike="noStrike" dirty="0">
                          <a:solidFill>
                            <a:srgbClr val="0070C0"/>
                          </a:solidFill>
                          <a:effectLst/>
                          <a:latin typeface="ＭＳ Ｐゴシック" panose="020B0600070205080204" pitchFamily="50" charset="-128"/>
                          <a:ea typeface="ＭＳ Ｐゴシック" panose="020B0600070205080204" pitchFamily="50" charset="-128"/>
                        </a:rPr>
                        <a:t>なお画像については公表を前提とした公表可能な画像を添付してください。</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49825705"/>
                  </a:ext>
                </a:extLst>
              </a:tr>
              <a:tr h="613252">
                <a:tc>
                  <a:txBody>
                    <a:bodyPr/>
                    <a:lstStyle/>
                    <a:p>
                      <a:pPr algn="ctr" fontAlgn="ctr"/>
                      <a:r>
                        <a:rPr lang="ja-JP" altLang="en-US" sz="1050" b="1" i="0" u="none" strike="noStrike" dirty="0">
                          <a:solidFill>
                            <a:srgbClr val="000000"/>
                          </a:solidFill>
                          <a:effectLst/>
                          <a:latin typeface="ＭＳ Ｐゴシック" panose="020B0600070205080204" pitchFamily="50" charset="-128"/>
                          <a:ea typeface="ＭＳ Ｐゴシック" panose="020B0600070205080204" pitchFamily="50" charset="-128"/>
                        </a:rPr>
                        <a:t>活用予定の</a:t>
                      </a:r>
                      <a:endParaRPr lang="en-US" altLang="ja-JP" sz="105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p>
                      <a:pPr algn="ctr" fontAlgn="ctr"/>
                      <a:r>
                        <a:rPr lang="ja-JP" altLang="en-US" sz="1050" b="1" i="0" u="none" strike="noStrike" dirty="0">
                          <a:solidFill>
                            <a:srgbClr val="000000"/>
                          </a:solidFill>
                          <a:effectLst/>
                          <a:latin typeface="ＭＳ Ｐゴシック" panose="020B0600070205080204" pitchFamily="50" charset="-128"/>
                          <a:ea typeface="ＭＳ Ｐゴシック" panose="020B0600070205080204" pitchFamily="50" charset="-128"/>
                        </a:rPr>
                        <a:t>地域資源</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gridSpan="2">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050" b="1" i="0" u="none" strike="noStrike" dirty="0">
                          <a:solidFill>
                            <a:srgbClr val="0070C0"/>
                          </a:solidFill>
                          <a:effectLst/>
                          <a:latin typeface="ＭＳ Ｐゴシック" panose="020B0600070205080204" pitchFamily="50" charset="-128"/>
                          <a:ea typeface="ＭＳ Ｐゴシック" panose="020B0600070205080204" pitchFamily="50" charset="-128"/>
                        </a:rPr>
                        <a:t>「３</a:t>
                      </a:r>
                      <a:r>
                        <a:rPr lang="en-US" altLang="ja-JP" sz="1050" b="1" i="0" u="none" strike="noStrike" dirty="0">
                          <a:solidFill>
                            <a:srgbClr val="0070C0"/>
                          </a:solidFill>
                          <a:effectLst/>
                          <a:latin typeface="ＭＳ Ｐゴシック" panose="020B0600070205080204" pitchFamily="50" charset="-128"/>
                          <a:ea typeface="ＭＳ Ｐゴシック" panose="020B0600070205080204" pitchFamily="50" charset="-128"/>
                        </a:rPr>
                        <a:t>-</a:t>
                      </a:r>
                      <a:r>
                        <a:rPr lang="ja-JP" altLang="en-US" sz="1050" b="1" i="0" u="none" strike="noStrike" dirty="0">
                          <a:solidFill>
                            <a:srgbClr val="0070C0"/>
                          </a:solidFill>
                          <a:effectLst/>
                          <a:latin typeface="ＭＳ Ｐゴシック" panose="020B0600070205080204" pitchFamily="50" charset="-128"/>
                          <a:ea typeface="ＭＳ Ｐゴシック" panose="020B0600070205080204" pitchFamily="50" charset="-128"/>
                        </a:rPr>
                        <a:t>２．活用を予定している地域資源」から記載してください。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1433404958"/>
                  </a:ext>
                </a:extLst>
              </a:tr>
              <a:tr h="759546">
                <a:tc>
                  <a:txBody>
                    <a:bodyPr/>
                    <a:lstStyle/>
                    <a:p>
                      <a:pPr algn="ctr" fontAlgn="ctr"/>
                      <a:r>
                        <a:rPr lang="ja-JP" altLang="en-US" sz="1050" b="1" i="0" u="none" strike="noStrike" dirty="0">
                          <a:solidFill>
                            <a:srgbClr val="000000"/>
                          </a:solidFill>
                          <a:effectLst/>
                          <a:latin typeface="ＭＳ Ｐゴシック" panose="020B0600070205080204" pitchFamily="50" charset="-128"/>
                          <a:ea typeface="ＭＳ Ｐゴシック" panose="020B0600070205080204" pitchFamily="50" charset="-128"/>
                        </a:rPr>
                        <a:t>実施体制</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gridSpan="2">
                  <a:txBody>
                    <a:bodyPr/>
                    <a:lstStyle/>
                    <a:p>
                      <a:pPr algn="l" fontAlgn="ctr"/>
                      <a:r>
                        <a:rPr lang="ja-JP" altLang="en-US" sz="1050" b="1" i="0" u="none" strike="noStrike" dirty="0">
                          <a:solidFill>
                            <a:srgbClr val="0070C0"/>
                          </a:solidFill>
                          <a:effectLst/>
                          <a:latin typeface="ＭＳ Ｐゴシック" panose="020B0600070205080204" pitchFamily="50" charset="-128"/>
                          <a:ea typeface="ＭＳ Ｐゴシック" panose="020B0600070205080204" pitchFamily="50" charset="-128"/>
                        </a:rPr>
                        <a:t>「７</a:t>
                      </a:r>
                      <a:r>
                        <a:rPr lang="en-US" altLang="ja-JP" sz="1050" b="1" i="0" u="none" strike="noStrike" dirty="0">
                          <a:solidFill>
                            <a:srgbClr val="0070C0"/>
                          </a:solidFill>
                          <a:effectLst/>
                          <a:latin typeface="ＭＳ Ｐゴシック" panose="020B0600070205080204" pitchFamily="50" charset="-128"/>
                          <a:ea typeface="ＭＳ Ｐゴシック" panose="020B0600070205080204" pitchFamily="50" charset="-128"/>
                        </a:rPr>
                        <a:t>-</a:t>
                      </a:r>
                      <a:r>
                        <a:rPr lang="ja-JP" altLang="en-US" sz="1050" b="1" i="0" u="none" strike="noStrike" dirty="0">
                          <a:solidFill>
                            <a:srgbClr val="0070C0"/>
                          </a:solidFill>
                          <a:effectLst/>
                          <a:latin typeface="ＭＳ Ｐゴシック" panose="020B0600070205080204" pitchFamily="50" charset="-128"/>
                          <a:ea typeface="ＭＳ Ｐゴシック" panose="020B0600070205080204" pitchFamily="50" charset="-128"/>
                        </a:rPr>
                        <a:t>１．実施体制の組織・人員体制、役割分担」から実証期間内の実施体制について記載してください。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3919256663"/>
                  </a:ext>
                </a:extLst>
              </a:tr>
            </a:tbl>
          </a:graphicData>
        </a:graphic>
      </p:graphicFrame>
      <p:graphicFrame>
        <p:nvGraphicFramePr>
          <p:cNvPr id="3" name="表 2">
            <a:extLst>
              <a:ext uri="{FF2B5EF4-FFF2-40B4-BE49-F238E27FC236}">
                <a16:creationId xmlns:a16="http://schemas.microsoft.com/office/drawing/2014/main" id="{62F8F903-3E5E-5FB2-2A31-F056DBCEBD09}"/>
              </a:ext>
            </a:extLst>
          </p:cNvPr>
          <p:cNvGraphicFramePr>
            <a:graphicFrameLocks noGrp="1"/>
          </p:cNvGraphicFramePr>
          <p:nvPr>
            <p:extLst>
              <p:ext uri="{D42A27DB-BD31-4B8C-83A1-F6EECF244321}">
                <p14:modId xmlns:p14="http://schemas.microsoft.com/office/powerpoint/2010/main" val="2148391276"/>
              </p:ext>
            </p:extLst>
          </p:nvPr>
        </p:nvGraphicFramePr>
        <p:xfrm>
          <a:off x="4352123" y="832536"/>
          <a:ext cx="5436798" cy="4535877"/>
        </p:xfrm>
        <a:graphic>
          <a:graphicData uri="http://schemas.openxmlformats.org/drawingml/2006/table">
            <a:tbl>
              <a:tblPr/>
              <a:tblGrid>
                <a:gridCol w="1094948">
                  <a:extLst>
                    <a:ext uri="{9D8B030D-6E8A-4147-A177-3AD203B41FA5}">
                      <a16:colId xmlns:a16="http://schemas.microsoft.com/office/drawing/2014/main" val="3678453089"/>
                    </a:ext>
                  </a:extLst>
                </a:gridCol>
                <a:gridCol w="4341850">
                  <a:extLst>
                    <a:ext uri="{9D8B030D-6E8A-4147-A177-3AD203B41FA5}">
                      <a16:colId xmlns:a16="http://schemas.microsoft.com/office/drawing/2014/main" val="1559266661"/>
                    </a:ext>
                  </a:extLst>
                </a:gridCol>
              </a:tblGrid>
              <a:tr h="300678">
                <a:tc>
                  <a:txBody>
                    <a:bodyPr/>
                    <a:lstStyle/>
                    <a:p>
                      <a:pPr algn="ctr" fontAlgn="ctr"/>
                      <a:r>
                        <a:rPr lang="ja-JP" altLang="en-US" sz="1050" b="1" i="0" u="none" strike="noStrike" dirty="0">
                          <a:solidFill>
                            <a:srgbClr val="000000"/>
                          </a:solidFill>
                          <a:effectLst/>
                          <a:latin typeface="ＭＳ Ｐゴシック" panose="020B0600070205080204" pitchFamily="50" charset="-128"/>
                          <a:ea typeface="ＭＳ Ｐゴシック" panose="020B0600070205080204" pitchFamily="50" charset="-128"/>
                        </a:rPr>
                        <a:t>項目</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ja-JP" altLang="en-US" sz="1050" b="1" i="0" u="none" strike="noStrike" dirty="0">
                          <a:solidFill>
                            <a:srgbClr val="000000"/>
                          </a:solidFill>
                          <a:effectLst/>
                          <a:latin typeface="ＭＳ Ｐゴシック" panose="020B0600070205080204" pitchFamily="50" charset="-128"/>
                          <a:ea typeface="ＭＳ Ｐゴシック" panose="020B0600070205080204" pitchFamily="50" charset="-128"/>
                        </a:rPr>
                        <a:t>記載欄</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extLst>
                  <a:ext uri="{0D108BD9-81ED-4DB2-BD59-A6C34878D82A}">
                    <a16:rowId xmlns:a16="http://schemas.microsoft.com/office/drawing/2014/main" val="2742499644"/>
                  </a:ext>
                </a:extLst>
              </a:tr>
              <a:tr h="1439750">
                <a:tc>
                  <a:txBody>
                    <a:bodyPr/>
                    <a:lstStyle/>
                    <a:p>
                      <a:pPr algn="ctr" fontAlgn="ctr"/>
                      <a:r>
                        <a:rPr lang="ja-JP" altLang="en-US" sz="1050" b="1" i="0" u="none" strike="noStrike" dirty="0">
                          <a:solidFill>
                            <a:srgbClr val="000000"/>
                          </a:solidFill>
                          <a:effectLst/>
                          <a:latin typeface="ＭＳ Ｐゴシック" panose="020B0600070205080204" pitchFamily="50" charset="-128"/>
                          <a:ea typeface="ＭＳ Ｐゴシック" panose="020B0600070205080204" pitchFamily="50" charset="-128"/>
                        </a:rPr>
                        <a:t>サステナブルな</a:t>
                      </a:r>
                      <a:endParaRPr lang="en-US" altLang="ja-JP" sz="105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p>
                      <a:pPr algn="ctr" fontAlgn="ctr"/>
                      <a:r>
                        <a:rPr lang="ja-JP" altLang="en-US" sz="1050" b="1" i="0" u="none" strike="noStrike" dirty="0">
                          <a:solidFill>
                            <a:srgbClr val="000000"/>
                          </a:solidFill>
                          <a:effectLst/>
                          <a:latin typeface="ＭＳ Ｐゴシック" panose="020B0600070205080204" pitchFamily="50" charset="-128"/>
                          <a:ea typeface="ＭＳ Ｐゴシック" panose="020B0600070205080204" pitchFamily="50" charset="-128"/>
                        </a:rPr>
                        <a:t>観光コンテンツの</a:t>
                      </a:r>
                      <a:endParaRPr lang="en-US" altLang="ja-JP" sz="105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p>
                      <a:pPr algn="ctr" fontAlgn="ctr"/>
                      <a:r>
                        <a:rPr lang="ja-JP" altLang="en-US" sz="1050" b="1" i="0" u="none" strike="noStrike" dirty="0">
                          <a:solidFill>
                            <a:srgbClr val="000000"/>
                          </a:solidFill>
                          <a:effectLst/>
                          <a:latin typeface="ＭＳ Ｐゴシック" panose="020B0600070205080204" pitchFamily="50" charset="-128"/>
                          <a:ea typeface="ＭＳ Ｐゴシック" panose="020B0600070205080204" pitchFamily="50" charset="-128"/>
                        </a:rPr>
                        <a:t>造成と提供</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ctr"/>
                      <a:r>
                        <a:rPr lang="ja-JP" altLang="en-US" sz="1050" b="1" i="0" u="none" strike="noStrike" dirty="0">
                          <a:solidFill>
                            <a:srgbClr val="0070C0"/>
                          </a:solidFill>
                          <a:effectLst/>
                          <a:latin typeface="ＭＳ Ｐゴシック" panose="020B0600070205080204" pitchFamily="50" charset="-128"/>
                          <a:ea typeface="ＭＳ Ｐゴシック" panose="020B0600070205080204" pitchFamily="50" charset="-128"/>
                        </a:rPr>
                        <a:t>「４</a:t>
                      </a:r>
                      <a:r>
                        <a:rPr lang="en-US" altLang="ja-JP" sz="1050" b="1" i="0" u="none" strike="noStrike" dirty="0">
                          <a:solidFill>
                            <a:srgbClr val="0070C0"/>
                          </a:solidFill>
                          <a:effectLst/>
                          <a:latin typeface="ＭＳ Ｐゴシック" panose="020B0600070205080204" pitchFamily="50" charset="-128"/>
                          <a:ea typeface="ＭＳ Ｐゴシック" panose="020B0600070205080204" pitchFamily="50" charset="-128"/>
                        </a:rPr>
                        <a:t>-</a:t>
                      </a:r>
                      <a:r>
                        <a:rPr lang="ja-JP" altLang="en-US" sz="1050" b="1" i="0" u="none" strike="noStrike" dirty="0">
                          <a:solidFill>
                            <a:srgbClr val="0070C0"/>
                          </a:solidFill>
                          <a:effectLst/>
                          <a:latin typeface="ＭＳ Ｐゴシック" panose="020B0600070205080204" pitchFamily="50" charset="-128"/>
                          <a:ea typeface="ＭＳ Ｐゴシック" panose="020B0600070205080204" pitchFamily="50" charset="-128"/>
                        </a:rPr>
                        <a:t>１．サステナブルな観光コンテンツの造成と提供の具体内容」を抜粋し、</a:t>
                      </a:r>
                      <a:r>
                        <a:rPr lang="en-US" altLang="ja-JP" sz="1050" b="1" i="0" u="none" strike="noStrike" dirty="0">
                          <a:solidFill>
                            <a:srgbClr val="0070C0"/>
                          </a:solidFill>
                          <a:effectLst/>
                          <a:latin typeface="ＭＳ Ｐゴシック" panose="020B0600070205080204" pitchFamily="50" charset="-128"/>
                          <a:ea typeface="ＭＳ Ｐゴシック" panose="020B0600070205080204" pitchFamily="50" charset="-128"/>
                        </a:rPr>
                        <a:t>KGI</a:t>
                      </a:r>
                      <a:r>
                        <a:rPr lang="ja-JP" altLang="en-US" sz="1050" b="1" i="0" u="none" strike="noStrike" dirty="0">
                          <a:solidFill>
                            <a:srgbClr val="0070C0"/>
                          </a:solidFill>
                          <a:effectLst/>
                          <a:latin typeface="ＭＳ Ｐゴシック" panose="020B0600070205080204" pitchFamily="50" charset="-128"/>
                          <a:ea typeface="ＭＳ Ｐゴシック" panose="020B0600070205080204" pitchFamily="50" charset="-128"/>
                        </a:rPr>
                        <a:t>・</a:t>
                      </a:r>
                      <a:r>
                        <a:rPr lang="en-US" altLang="ja-JP" sz="1050" b="1" i="0" u="none" strike="noStrike" dirty="0">
                          <a:solidFill>
                            <a:srgbClr val="0070C0"/>
                          </a:solidFill>
                          <a:effectLst/>
                          <a:latin typeface="ＭＳ Ｐゴシック" panose="020B0600070205080204" pitchFamily="50" charset="-128"/>
                          <a:ea typeface="ＭＳ Ｐゴシック" panose="020B0600070205080204" pitchFamily="50" charset="-128"/>
                        </a:rPr>
                        <a:t>KPI</a:t>
                      </a:r>
                      <a:r>
                        <a:rPr lang="ja-JP" altLang="en-US" sz="1050" b="1" i="0" u="none" strike="noStrike" dirty="0">
                          <a:solidFill>
                            <a:srgbClr val="0070C0"/>
                          </a:solidFill>
                          <a:effectLst/>
                          <a:latin typeface="ＭＳ Ｐゴシック" panose="020B0600070205080204" pitchFamily="50" charset="-128"/>
                          <a:ea typeface="ＭＳ Ｐゴシック" panose="020B0600070205080204" pitchFamily="50" charset="-128"/>
                        </a:rPr>
                        <a:t>も含め記載してください。　</a:t>
                      </a:r>
                      <a:r>
                        <a:rPr lang="en-US" altLang="ja-JP" sz="1050" b="1" i="0" u="none" strike="noStrike" dirty="0">
                          <a:solidFill>
                            <a:srgbClr val="0070C0"/>
                          </a:solidFill>
                          <a:effectLst/>
                          <a:latin typeface="ＭＳ Ｐゴシック" panose="020B0600070205080204" pitchFamily="50" charset="-128"/>
                          <a:ea typeface="ＭＳ Ｐゴシック" panose="020B0600070205080204" pitchFamily="50" charset="-128"/>
                        </a:rPr>
                        <a:t>｢</a:t>
                      </a:r>
                      <a:r>
                        <a:rPr lang="ja-JP" altLang="en-US" sz="1050" b="1" i="0" u="none" strike="noStrike" dirty="0">
                          <a:solidFill>
                            <a:srgbClr val="0070C0"/>
                          </a:solidFill>
                          <a:effectLst/>
                          <a:latin typeface="ＭＳ Ｐゴシック" panose="020B0600070205080204" pitchFamily="50" charset="-128"/>
                          <a:ea typeface="ＭＳ Ｐゴシック" panose="020B0600070205080204" pitchFamily="50" charset="-128"/>
                        </a:rPr>
                        <a:t>３</a:t>
                      </a:r>
                      <a:r>
                        <a:rPr lang="en-US" altLang="ja-JP" sz="1050" b="1" i="0" u="none" strike="noStrike" dirty="0">
                          <a:solidFill>
                            <a:srgbClr val="0070C0"/>
                          </a:solidFill>
                          <a:effectLst/>
                          <a:latin typeface="ＭＳ Ｐゴシック" panose="020B0600070205080204" pitchFamily="50" charset="-128"/>
                          <a:ea typeface="ＭＳ Ｐゴシック" panose="020B0600070205080204" pitchFamily="50" charset="-128"/>
                        </a:rPr>
                        <a:t>-</a:t>
                      </a:r>
                      <a:r>
                        <a:rPr lang="ja-JP" altLang="en-US" sz="1050" b="1" i="0" u="none" strike="noStrike" dirty="0">
                          <a:solidFill>
                            <a:srgbClr val="0070C0"/>
                          </a:solidFill>
                          <a:effectLst/>
                          <a:latin typeface="ＭＳ Ｐゴシック" panose="020B0600070205080204" pitchFamily="50" charset="-128"/>
                          <a:ea typeface="ＭＳ Ｐゴシック" panose="020B0600070205080204" pitchFamily="50" charset="-128"/>
                        </a:rPr>
                        <a:t>３．観光客の分類及び実証事業におけるターゲット選定</a:t>
                      </a:r>
                      <a:r>
                        <a:rPr lang="en-US" altLang="ja-JP" sz="1050" b="1" i="0" u="none" strike="noStrike" dirty="0">
                          <a:solidFill>
                            <a:srgbClr val="0070C0"/>
                          </a:solidFill>
                          <a:effectLst/>
                          <a:latin typeface="ＭＳ Ｐゴシック" panose="020B0600070205080204" pitchFamily="50" charset="-128"/>
                          <a:ea typeface="ＭＳ Ｐゴシック" panose="020B0600070205080204" pitchFamily="50" charset="-128"/>
                        </a:rPr>
                        <a:t>｣</a:t>
                      </a:r>
                      <a:r>
                        <a:rPr lang="ja-JP" altLang="en-US" sz="1050" b="1" i="0" u="none" strike="noStrike" dirty="0">
                          <a:solidFill>
                            <a:srgbClr val="0070C0"/>
                          </a:solidFill>
                          <a:effectLst/>
                          <a:latin typeface="ＭＳ Ｐゴシック" panose="020B0600070205080204" pitchFamily="50" charset="-128"/>
                          <a:ea typeface="ＭＳ Ｐゴシック" panose="020B0600070205080204" pitchFamily="50" charset="-128"/>
                        </a:rPr>
                        <a:t>に記載のターゲットについても触れてください。</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66758311"/>
                  </a:ext>
                </a:extLst>
              </a:tr>
              <a:tr h="1544612">
                <a:tc>
                  <a:txBody>
                    <a:bodyPr/>
                    <a:lstStyle/>
                    <a:p>
                      <a:pPr algn="ctr" fontAlgn="ctr"/>
                      <a:r>
                        <a:rPr lang="ja-JP" altLang="en-US" sz="1050" b="1" i="0" u="none" strike="noStrike" dirty="0">
                          <a:solidFill>
                            <a:srgbClr val="000000"/>
                          </a:solidFill>
                          <a:effectLst/>
                          <a:latin typeface="ＭＳ Ｐゴシック" panose="020B0600070205080204" pitchFamily="50" charset="-128"/>
                          <a:ea typeface="ＭＳ Ｐゴシック" panose="020B0600070205080204" pitchFamily="50" charset="-128"/>
                        </a:rPr>
                        <a:t>好循環の</a:t>
                      </a:r>
                      <a:endParaRPr lang="en-US" altLang="ja-JP" sz="105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p>
                      <a:pPr algn="ctr" fontAlgn="ctr"/>
                      <a:r>
                        <a:rPr lang="ja-JP" altLang="en-US" sz="1050" b="1" i="0" u="none" strike="noStrike" dirty="0">
                          <a:solidFill>
                            <a:srgbClr val="000000"/>
                          </a:solidFill>
                          <a:effectLst/>
                          <a:latin typeface="ＭＳ Ｐゴシック" panose="020B0600070205080204" pitchFamily="50" charset="-128"/>
                          <a:ea typeface="ＭＳ Ｐゴシック" panose="020B0600070205080204" pitchFamily="50" charset="-128"/>
                        </a:rPr>
                        <a:t>仕組みづくり</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050" b="1" i="0" u="none" strike="noStrike" dirty="0">
                          <a:solidFill>
                            <a:srgbClr val="0070C0"/>
                          </a:solidFill>
                          <a:effectLst/>
                          <a:latin typeface="ＭＳ Ｐゴシック" panose="020B0600070205080204" pitchFamily="50" charset="-128"/>
                          <a:ea typeface="ＭＳ Ｐゴシック" panose="020B0600070205080204" pitchFamily="50" charset="-128"/>
                        </a:rPr>
                        <a:t>「４</a:t>
                      </a:r>
                      <a:r>
                        <a:rPr lang="en-US" altLang="ja-JP" sz="1050" b="1" i="0" u="none" strike="noStrike" dirty="0">
                          <a:solidFill>
                            <a:srgbClr val="0070C0"/>
                          </a:solidFill>
                          <a:effectLst/>
                          <a:latin typeface="ＭＳ Ｐゴシック" panose="020B0600070205080204" pitchFamily="50" charset="-128"/>
                          <a:ea typeface="ＭＳ Ｐゴシック" panose="020B0600070205080204" pitchFamily="50" charset="-128"/>
                        </a:rPr>
                        <a:t>-</a:t>
                      </a:r>
                      <a:r>
                        <a:rPr lang="ja-JP" altLang="en-US" sz="1050" b="1" i="0" u="none" strike="noStrike" dirty="0">
                          <a:solidFill>
                            <a:srgbClr val="0070C0"/>
                          </a:solidFill>
                          <a:effectLst/>
                          <a:latin typeface="ＭＳ Ｐゴシック" panose="020B0600070205080204" pitchFamily="50" charset="-128"/>
                          <a:ea typeface="ＭＳ Ｐゴシック" panose="020B0600070205080204" pitchFamily="50" charset="-128"/>
                        </a:rPr>
                        <a:t>２．好循環の仕組みづくりの具体内容」を抜粋し、</a:t>
                      </a:r>
                      <a:r>
                        <a:rPr lang="en-US" altLang="ja-JP" sz="1050" b="1" i="0" u="none" strike="noStrike" dirty="0">
                          <a:solidFill>
                            <a:srgbClr val="0070C0"/>
                          </a:solidFill>
                          <a:effectLst/>
                          <a:latin typeface="ＭＳ Ｐゴシック" panose="020B0600070205080204" pitchFamily="50" charset="-128"/>
                          <a:ea typeface="ＭＳ Ｐゴシック" panose="020B0600070205080204" pitchFamily="50" charset="-128"/>
                        </a:rPr>
                        <a:t>KGI</a:t>
                      </a:r>
                      <a:r>
                        <a:rPr lang="ja-JP" altLang="en-US" sz="1050" b="1" i="0" u="none" strike="noStrike" dirty="0">
                          <a:solidFill>
                            <a:srgbClr val="0070C0"/>
                          </a:solidFill>
                          <a:effectLst/>
                          <a:latin typeface="ＭＳ Ｐゴシック" panose="020B0600070205080204" pitchFamily="50" charset="-128"/>
                          <a:ea typeface="ＭＳ Ｐゴシック" panose="020B0600070205080204" pitchFamily="50" charset="-128"/>
                        </a:rPr>
                        <a:t>・</a:t>
                      </a:r>
                      <a:r>
                        <a:rPr lang="en-US" altLang="ja-JP" sz="1050" b="1" i="0" u="none" strike="noStrike" dirty="0">
                          <a:solidFill>
                            <a:srgbClr val="0070C0"/>
                          </a:solidFill>
                          <a:effectLst/>
                          <a:latin typeface="ＭＳ Ｐゴシック" panose="020B0600070205080204" pitchFamily="50" charset="-128"/>
                          <a:ea typeface="ＭＳ Ｐゴシック" panose="020B0600070205080204" pitchFamily="50" charset="-128"/>
                        </a:rPr>
                        <a:t>KPI</a:t>
                      </a:r>
                      <a:r>
                        <a:rPr lang="ja-JP" altLang="en-US" sz="1050" b="1" i="0" u="none" strike="noStrike" dirty="0">
                          <a:solidFill>
                            <a:srgbClr val="0070C0"/>
                          </a:solidFill>
                          <a:effectLst/>
                          <a:latin typeface="ＭＳ Ｐゴシック" panose="020B0600070205080204" pitchFamily="50" charset="-128"/>
                          <a:ea typeface="ＭＳ Ｐゴシック" panose="020B0600070205080204" pitchFamily="50" charset="-128"/>
                        </a:rPr>
                        <a:t>も含め記載してください。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54378019"/>
                  </a:ext>
                </a:extLst>
              </a:tr>
              <a:tr h="1250837">
                <a:tc>
                  <a:txBody>
                    <a:bodyPr/>
                    <a:lstStyle/>
                    <a:p>
                      <a:pPr algn="ctr" fontAlgn="ctr"/>
                      <a:r>
                        <a:rPr lang="ja-JP" altLang="en-US" sz="1050" b="1" i="0" u="none" strike="noStrike" dirty="0">
                          <a:solidFill>
                            <a:srgbClr val="000000"/>
                          </a:solidFill>
                          <a:effectLst/>
                          <a:latin typeface="ＭＳ Ｐゴシック" panose="020B0600070205080204" pitchFamily="50" charset="-128"/>
                          <a:ea typeface="ＭＳ Ｐゴシック" panose="020B0600070205080204" pitchFamily="50" charset="-128"/>
                        </a:rPr>
                        <a:t>サステナブル</a:t>
                      </a:r>
                      <a:endParaRPr lang="en-US" altLang="ja-JP" sz="105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p>
                      <a:pPr algn="ctr" fontAlgn="ctr"/>
                      <a:r>
                        <a:rPr lang="ja-JP" altLang="en-US" sz="1050" b="1" i="0" u="none" strike="noStrike" dirty="0">
                          <a:solidFill>
                            <a:srgbClr val="000000"/>
                          </a:solidFill>
                          <a:effectLst/>
                          <a:latin typeface="ＭＳ Ｐゴシック" panose="020B0600070205080204" pitchFamily="50" charset="-128"/>
                          <a:ea typeface="ＭＳ Ｐゴシック" panose="020B0600070205080204" pitchFamily="50" charset="-128"/>
                        </a:rPr>
                        <a:t>ツーリズムを</a:t>
                      </a:r>
                      <a:endParaRPr lang="en-US" altLang="ja-JP" sz="105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p>
                      <a:pPr algn="ctr" fontAlgn="ctr"/>
                      <a:r>
                        <a:rPr lang="ja-JP" altLang="en-US" sz="1050" b="1" i="0" u="none" strike="noStrike" dirty="0">
                          <a:solidFill>
                            <a:srgbClr val="000000"/>
                          </a:solidFill>
                          <a:effectLst/>
                          <a:latin typeface="ＭＳ Ｐゴシック" panose="020B0600070205080204" pitchFamily="50" charset="-128"/>
                          <a:ea typeface="ＭＳ Ｐゴシック" panose="020B0600070205080204" pitchFamily="50" charset="-128"/>
                        </a:rPr>
                        <a:t>推進する</a:t>
                      </a:r>
                      <a:endParaRPr lang="en-US" altLang="ja-JP" sz="105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p>
                      <a:pPr algn="ctr" fontAlgn="ctr"/>
                      <a:r>
                        <a:rPr lang="ja-JP" altLang="en-US" sz="1050" b="1" i="0" u="none" strike="noStrike" dirty="0">
                          <a:solidFill>
                            <a:srgbClr val="000000"/>
                          </a:solidFill>
                          <a:effectLst/>
                          <a:latin typeface="ＭＳ Ｐゴシック" panose="020B0600070205080204" pitchFamily="50" charset="-128"/>
                          <a:ea typeface="ＭＳ Ｐゴシック" panose="020B0600070205080204" pitchFamily="50" charset="-128"/>
                        </a:rPr>
                        <a:t>体制の強化</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050" b="1" i="0" u="none" strike="noStrike" dirty="0">
                          <a:solidFill>
                            <a:srgbClr val="0070C0"/>
                          </a:solidFill>
                          <a:effectLst/>
                          <a:latin typeface="ＭＳ Ｐゴシック" panose="020B0600070205080204" pitchFamily="50" charset="-128"/>
                          <a:ea typeface="ＭＳ Ｐゴシック" panose="020B0600070205080204" pitchFamily="50" charset="-128"/>
                        </a:rPr>
                        <a:t>「４</a:t>
                      </a:r>
                      <a:r>
                        <a:rPr lang="en-US" altLang="ja-JP" sz="1050" b="1" i="0" u="none" strike="noStrike" dirty="0">
                          <a:solidFill>
                            <a:srgbClr val="0070C0"/>
                          </a:solidFill>
                          <a:effectLst/>
                          <a:latin typeface="ＭＳ Ｐゴシック" panose="020B0600070205080204" pitchFamily="50" charset="-128"/>
                          <a:ea typeface="ＭＳ Ｐゴシック" panose="020B0600070205080204" pitchFamily="50" charset="-128"/>
                        </a:rPr>
                        <a:t>-</a:t>
                      </a:r>
                      <a:r>
                        <a:rPr lang="ja-JP" altLang="en-US" sz="1050" b="1" i="0" u="none" strike="noStrike" dirty="0">
                          <a:solidFill>
                            <a:srgbClr val="0070C0"/>
                          </a:solidFill>
                          <a:effectLst/>
                          <a:latin typeface="ＭＳ Ｐゴシック" panose="020B0600070205080204" pitchFamily="50" charset="-128"/>
                          <a:ea typeface="ＭＳ Ｐゴシック" panose="020B0600070205080204" pitchFamily="50" charset="-128"/>
                        </a:rPr>
                        <a:t>３．サステナブルツーリズムを推進する体制の強化の具体内容」を抜粋し、</a:t>
                      </a:r>
                      <a:r>
                        <a:rPr lang="en-US" altLang="ja-JP" sz="1050" b="1" i="0" u="none" strike="noStrike" dirty="0">
                          <a:solidFill>
                            <a:srgbClr val="0070C0"/>
                          </a:solidFill>
                          <a:effectLst/>
                          <a:latin typeface="ＭＳ Ｐゴシック" panose="020B0600070205080204" pitchFamily="50" charset="-128"/>
                          <a:ea typeface="ＭＳ Ｐゴシック" panose="020B0600070205080204" pitchFamily="50" charset="-128"/>
                        </a:rPr>
                        <a:t>KGI</a:t>
                      </a:r>
                      <a:r>
                        <a:rPr lang="ja-JP" altLang="en-US" sz="1050" b="1" i="0" u="none" strike="noStrike" dirty="0">
                          <a:solidFill>
                            <a:srgbClr val="0070C0"/>
                          </a:solidFill>
                          <a:effectLst/>
                          <a:latin typeface="ＭＳ Ｐゴシック" panose="020B0600070205080204" pitchFamily="50" charset="-128"/>
                          <a:ea typeface="ＭＳ Ｐゴシック" panose="020B0600070205080204" pitchFamily="50" charset="-128"/>
                        </a:rPr>
                        <a:t>・</a:t>
                      </a:r>
                      <a:r>
                        <a:rPr lang="en-US" altLang="ja-JP" sz="1050" b="1" i="0" u="none" strike="noStrike" dirty="0">
                          <a:solidFill>
                            <a:srgbClr val="0070C0"/>
                          </a:solidFill>
                          <a:effectLst/>
                          <a:latin typeface="ＭＳ Ｐゴシック" panose="020B0600070205080204" pitchFamily="50" charset="-128"/>
                          <a:ea typeface="ＭＳ Ｐゴシック" panose="020B0600070205080204" pitchFamily="50" charset="-128"/>
                        </a:rPr>
                        <a:t>KPI</a:t>
                      </a:r>
                      <a:r>
                        <a:rPr lang="ja-JP" altLang="en-US" sz="1050" b="1" i="0" u="none" strike="noStrike" dirty="0">
                          <a:solidFill>
                            <a:srgbClr val="0070C0"/>
                          </a:solidFill>
                          <a:effectLst/>
                          <a:latin typeface="ＭＳ Ｐゴシック" panose="020B0600070205080204" pitchFamily="50" charset="-128"/>
                          <a:ea typeface="ＭＳ Ｐゴシック" panose="020B0600070205080204" pitchFamily="50" charset="-128"/>
                        </a:rPr>
                        <a:t>も含め記載してください。</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84007603"/>
                  </a:ext>
                </a:extLst>
              </a:tr>
            </a:tbl>
          </a:graphicData>
        </a:graphic>
      </p:graphicFrame>
      <p:sp>
        <p:nvSpPr>
          <p:cNvPr id="4" name="字幕 2">
            <a:extLst>
              <a:ext uri="{FF2B5EF4-FFF2-40B4-BE49-F238E27FC236}">
                <a16:creationId xmlns:a16="http://schemas.microsoft.com/office/drawing/2014/main" id="{92742DD0-5F6A-F708-582F-60ED86F0DBB7}"/>
              </a:ext>
            </a:extLst>
          </p:cNvPr>
          <p:cNvSpPr txBox="1"/>
          <p:nvPr/>
        </p:nvSpPr>
        <p:spPr>
          <a:xfrm>
            <a:off x="4277030" y="5368413"/>
            <a:ext cx="3045456" cy="439486"/>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kumimoji="1" sz="3200">
                <a:solidFill>
                  <a:schemeClr val="tx1"/>
                </a:solidFill>
                <a:latin typeface="+mn-lt"/>
                <a:ea typeface="ＭＳ Ｐゴシック" pitchFamily="50" charset="-128"/>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ＭＳ Ｐゴシック" pitchFamily="50" charset="-128"/>
              </a:defRPr>
            </a:lvl2pPr>
            <a:lvl3pPr marL="1143000" indent="-228600" algn="l" rtl="0" eaLnBrk="1" fontAlgn="base" hangingPunct="1">
              <a:spcBef>
                <a:spcPct val="20000"/>
              </a:spcBef>
              <a:spcAft>
                <a:spcPct val="0"/>
              </a:spcAft>
              <a:buChar char="•"/>
              <a:defRPr kumimoji="1" sz="2400">
                <a:solidFill>
                  <a:schemeClr val="tx1"/>
                </a:solidFill>
                <a:latin typeface="+mn-lt"/>
                <a:ea typeface="ＭＳ Ｐゴシック" pitchFamily="50" charset="-128"/>
              </a:defRPr>
            </a:lvl3pPr>
            <a:lvl4pPr marL="1600200" indent="-228600" algn="l" rtl="0" eaLnBrk="1" fontAlgn="base" hangingPunct="1">
              <a:spcBef>
                <a:spcPct val="20000"/>
              </a:spcBef>
              <a:spcAft>
                <a:spcPct val="0"/>
              </a:spcAft>
              <a:buChar char="–"/>
              <a:defRPr kumimoji="1" sz="2000">
                <a:solidFill>
                  <a:schemeClr val="tx1"/>
                </a:solidFill>
                <a:latin typeface="+mn-lt"/>
                <a:ea typeface="ＭＳ Ｐゴシック" pitchFamily="50" charset="-128"/>
              </a:defRPr>
            </a:lvl4pPr>
            <a:lvl5pPr marL="2057400" indent="-228600" algn="l" rtl="0" eaLnBrk="1" fontAlgn="base" hangingPunct="1">
              <a:spcBef>
                <a:spcPct val="20000"/>
              </a:spcBef>
              <a:spcAft>
                <a:spcPct val="0"/>
              </a:spcAft>
              <a:buChar char="»"/>
              <a:defRPr kumimoji="1" sz="2000">
                <a:solidFill>
                  <a:schemeClr val="tx1"/>
                </a:solidFill>
                <a:latin typeface="+mn-lt"/>
                <a:ea typeface="ＭＳ Ｐゴシック" pitchFamily="50" charset="-128"/>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a:lstStyle>
          <a:p>
            <a:pPr marL="0" indent="0" algn="just">
              <a:buNone/>
            </a:pPr>
            <a:r>
              <a:rPr lang="ja-JP" altLang="en-US" sz="1300" b="1" kern="0" dirty="0">
                <a:latin typeface="BIZ UDPゴシック" panose="020B0400000000000000" pitchFamily="50" charset="-128"/>
                <a:ea typeface="BIZ UDPゴシック" panose="020B0400000000000000" pitchFamily="50" charset="-128"/>
              </a:rPr>
              <a:t>＜実証期間終了後の方針・計画＞</a:t>
            </a:r>
            <a:endParaRPr lang="en-US" altLang="ja-JP" sz="1300" b="1" kern="0" dirty="0">
              <a:latin typeface="BIZ UDPゴシック" panose="020B0400000000000000" pitchFamily="50" charset="-128"/>
              <a:ea typeface="BIZ UDPゴシック" panose="020B0400000000000000" pitchFamily="50" charset="-128"/>
            </a:endParaRPr>
          </a:p>
        </p:txBody>
      </p:sp>
      <p:graphicFrame>
        <p:nvGraphicFramePr>
          <p:cNvPr id="5" name="表 4">
            <a:extLst>
              <a:ext uri="{FF2B5EF4-FFF2-40B4-BE49-F238E27FC236}">
                <a16:creationId xmlns:a16="http://schemas.microsoft.com/office/drawing/2014/main" id="{A2AEDC6D-3CE3-BED1-6030-A30478833A5E}"/>
              </a:ext>
            </a:extLst>
          </p:cNvPr>
          <p:cNvGraphicFramePr>
            <a:graphicFrameLocks noGrp="1"/>
          </p:cNvGraphicFramePr>
          <p:nvPr>
            <p:extLst>
              <p:ext uri="{D42A27DB-BD31-4B8C-83A1-F6EECF244321}">
                <p14:modId xmlns:p14="http://schemas.microsoft.com/office/powerpoint/2010/main" val="2139357364"/>
              </p:ext>
            </p:extLst>
          </p:nvPr>
        </p:nvGraphicFramePr>
        <p:xfrm>
          <a:off x="4352124" y="5655245"/>
          <a:ext cx="5436797" cy="1089683"/>
        </p:xfrm>
        <a:graphic>
          <a:graphicData uri="http://schemas.openxmlformats.org/drawingml/2006/table">
            <a:tbl>
              <a:tblPr/>
              <a:tblGrid>
                <a:gridCol w="1104781">
                  <a:extLst>
                    <a:ext uri="{9D8B030D-6E8A-4147-A177-3AD203B41FA5}">
                      <a16:colId xmlns:a16="http://schemas.microsoft.com/office/drawing/2014/main" val="2798531971"/>
                    </a:ext>
                  </a:extLst>
                </a:gridCol>
                <a:gridCol w="4332016">
                  <a:extLst>
                    <a:ext uri="{9D8B030D-6E8A-4147-A177-3AD203B41FA5}">
                      <a16:colId xmlns:a16="http://schemas.microsoft.com/office/drawing/2014/main" val="2449559291"/>
                    </a:ext>
                  </a:extLst>
                </a:gridCol>
              </a:tblGrid>
              <a:tr h="291577">
                <a:tc>
                  <a:txBody>
                    <a:bodyPr/>
                    <a:lstStyle/>
                    <a:p>
                      <a:pPr algn="ctr" fontAlgn="ctr"/>
                      <a:r>
                        <a:rPr lang="ja-JP" altLang="en-US" sz="1050" b="1" i="0" u="none" strike="noStrike" dirty="0">
                          <a:solidFill>
                            <a:srgbClr val="000000"/>
                          </a:solidFill>
                          <a:effectLst/>
                          <a:latin typeface="ＭＳ Ｐゴシック" panose="020B0600070205080204" pitchFamily="50" charset="-128"/>
                          <a:ea typeface="ＭＳ Ｐゴシック" panose="020B0600070205080204" pitchFamily="50" charset="-128"/>
                        </a:rPr>
                        <a:t>項目</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ja-JP" altLang="en-US" sz="1050" b="1" i="0" u="none" strike="noStrike" dirty="0">
                          <a:solidFill>
                            <a:srgbClr val="000000"/>
                          </a:solidFill>
                          <a:effectLst/>
                          <a:latin typeface="ＭＳ Ｐゴシック" panose="020B0600070205080204" pitchFamily="50" charset="-128"/>
                          <a:ea typeface="ＭＳ Ｐゴシック" panose="020B0600070205080204" pitchFamily="50" charset="-128"/>
                        </a:rPr>
                        <a:t>記載欄</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extLst>
                  <a:ext uri="{0D108BD9-81ED-4DB2-BD59-A6C34878D82A}">
                    <a16:rowId xmlns:a16="http://schemas.microsoft.com/office/drawing/2014/main" val="1947640410"/>
                  </a:ext>
                </a:extLst>
              </a:tr>
              <a:tr h="798106">
                <a:tc>
                  <a:txBody>
                    <a:bodyPr/>
                    <a:lstStyle/>
                    <a:p>
                      <a:pPr algn="ctr" fontAlgn="ctr"/>
                      <a:r>
                        <a:rPr lang="ja-JP" altLang="en-US" sz="1050" b="1" i="0" u="none" strike="noStrike" dirty="0">
                          <a:solidFill>
                            <a:srgbClr val="000000"/>
                          </a:solidFill>
                          <a:effectLst/>
                          <a:latin typeface="ＭＳ Ｐゴシック" panose="020B0600070205080204" pitchFamily="50" charset="-128"/>
                          <a:ea typeface="ＭＳ Ｐゴシック" panose="020B0600070205080204" pitchFamily="50" charset="-128"/>
                        </a:rPr>
                        <a:t>次年度以降の</a:t>
                      </a:r>
                      <a:endParaRPr lang="en-US" altLang="ja-JP" sz="105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p>
                      <a:pPr algn="ctr" fontAlgn="ctr"/>
                      <a:r>
                        <a:rPr lang="ja-JP" altLang="en-US" sz="1050" b="1" i="0" u="none" strike="noStrike" dirty="0">
                          <a:solidFill>
                            <a:srgbClr val="000000"/>
                          </a:solidFill>
                          <a:effectLst/>
                          <a:latin typeface="ＭＳ Ｐゴシック" panose="020B0600070205080204" pitchFamily="50" charset="-128"/>
                          <a:ea typeface="ＭＳ Ｐゴシック" panose="020B0600070205080204" pitchFamily="50" charset="-128"/>
                        </a:rPr>
                        <a:t>方針・計画</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050" b="1" i="0" u="none" strike="noStrike" dirty="0">
                          <a:solidFill>
                            <a:srgbClr val="0070C0"/>
                          </a:solidFill>
                          <a:effectLst/>
                          <a:latin typeface="ＭＳ Ｐゴシック" panose="020B0600070205080204" pitchFamily="50" charset="-128"/>
                          <a:ea typeface="ＭＳ Ｐゴシック" panose="020B0600070205080204" pitchFamily="50" charset="-128"/>
                        </a:rPr>
                        <a:t>「５</a:t>
                      </a:r>
                      <a:r>
                        <a:rPr lang="en-US" altLang="ja-JP" sz="1050" b="1" i="0" u="none" strike="noStrike" dirty="0">
                          <a:solidFill>
                            <a:srgbClr val="0070C0"/>
                          </a:solidFill>
                          <a:effectLst/>
                          <a:latin typeface="ＭＳ Ｐゴシック" panose="020B0600070205080204" pitchFamily="50" charset="-128"/>
                          <a:ea typeface="ＭＳ Ｐゴシック" panose="020B0600070205080204" pitchFamily="50" charset="-128"/>
                        </a:rPr>
                        <a:t>-</a:t>
                      </a:r>
                      <a:r>
                        <a:rPr lang="ja-JP" altLang="en-US" sz="1050" b="1" i="0" u="none" strike="noStrike" dirty="0">
                          <a:solidFill>
                            <a:srgbClr val="0070C0"/>
                          </a:solidFill>
                          <a:effectLst/>
                          <a:latin typeface="ＭＳ Ｐゴシック" panose="020B0600070205080204" pitchFamily="50" charset="-128"/>
                          <a:ea typeface="ＭＳ Ｐゴシック" panose="020B0600070205080204" pitchFamily="50" charset="-128"/>
                        </a:rPr>
                        <a:t>２．実証事業終了後（令和７年度以降）の事業方針・計画」から記載してください。</a:t>
                      </a:r>
                      <a:endPar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85699834"/>
                  </a:ext>
                </a:extLst>
              </a:tr>
            </a:tbl>
          </a:graphicData>
        </a:graphic>
      </p:graphicFrame>
    </p:spTree>
    <p:extLst>
      <p:ext uri="{BB962C8B-B14F-4D97-AF65-F5344CB8AC3E}">
        <p14:creationId xmlns:p14="http://schemas.microsoft.com/office/powerpoint/2010/main" val="244410537"/>
      </p:ext>
    </p:extLst>
  </p:cSld>
  <p:clrMapOvr>
    <a:masterClrMapping/>
  </p:clrMapOvr>
</p:sld>
</file>

<file path=ppt/theme/theme1.xml><?xml version="1.0" encoding="utf-8"?>
<a:theme xmlns:a="http://schemas.openxmlformats.org/drawingml/2006/main" name="テーマ1">
  <a:themeElements>
    <a:clrScheme name="2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spDef>
      <a:spPr>
        <a:custGeom>
          <a:avLst/>
          <a:gdLst/>
          <a:ahLst/>
          <a:cxnLst/>
          <a:rect l="l" t="t" r="r" b="b"/>
          <a:pathLst/>
        </a:custGeom>
        <a:solidFill>
          <a:srgbClr val="FFFF00"/>
        </a:solidFill>
        <a:ln w="12700">
          <a:solidFill>
            <a:srgbClr val="FFFF00"/>
          </a:solidFill>
          <a:prstDash val="sysDash"/>
          <a:round/>
          <a:headEnd/>
          <a:tailEnd/>
        </a:ln>
        <a:effectLst/>
      </a:spPr>
      <a:bodyPr vertOverflow="overflow" horzOverflow="overflow" wrap="square" lIns="91422" tIns="45710" rIns="91422" bIns="45710" rtlCol="0" anchor="t" anchorCtr="0"/>
      <a:lstStyle>
        <a:defPPr marL="1338263">
          <a:lnSpc>
            <a:spcPct val="130000"/>
          </a:lnSpc>
          <a:tabLst>
            <a:tab pos="3136900" algn="ctr"/>
          </a:tabLst>
          <a:defRPr kumimoji="1" sz="1200" dirty="0" smtClean="0">
            <a:latin typeface="+mj-ea"/>
            <a:ea typeface="+mj-ea"/>
          </a:defRPr>
        </a:defPPr>
      </a:lstStyle>
    </a:spDef>
    <a:lnDef>
      <a:spPr>
        <a:custGeom>
          <a:avLst/>
          <a:gdLst/>
          <a:ahLst/>
          <a:cxnLst/>
          <a:rect l="0" t="0" r="0" b="0"/>
          <a:pathLst/>
        </a:custGeom>
        <a:solidFill>
          <a:srgbClr val="0066CC"/>
        </a:solidFill>
        <a:ln w="9525" cap="flat" cmpd="sng" algn="ctr">
          <a:noFill/>
          <a:prstDash val="solid"/>
          <a:round/>
          <a:headEnd type="none" w="med" len="med"/>
          <a:tailEnd type="none" w="med" len="med"/>
        </a:ln>
        <a:effectLst/>
      </a:spPr>
      <a:bodyPr vertOverflow="overflow" horzOverflow="overflow" wrap="none" numCol="1" anchor="ctr" anchorCtr="0" compatLnSpc="1"/>
      <a:lstStyle>
        <a:defPPr marL="0" marR="0" indent="0" algn="ctr" defTabSz="914400" rtl="0" eaLnBrk="1" fontAlgn="base" latinLnBrk="0" hangingPunct="1">
          <a:lnSpc>
            <a:spcPct val="100000"/>
          </a:lnSpc>
          <a:spcBef>
            <a:spcPct val="0"/>
          </a:spcBef>
          <a:spcAft>
            <a:spcPct val="0"/>
          </a:spcAft>
          <a:defRPr kumimoji="1" lang="ja-JP" altLang="en-US" sz="1800" b="0" i="0" u="none" strike="noStrike" cap="none" normalizeH="0" baseline="0" smtClean="0">
            <a:ln>
              <a:noFill/>
            </a:ln>
            <a:solidFill>
              <a:schemeClr val="tx1"/>
            </a:solidFill>
            <a:effectLst/>
            <a:latin typeface="Arial"/>
            <a:ea typeface="ＭＳ Ｐゴシック"/>
          </a:defRPr>
        </a:defPPr>
      </a:lstStyle>
    </a:lnDef>
  </a:objectDefaults>
  <a:extraClrSchemeLst/>
</a:theme>
</file>

<file path=ppt/theme/theme2.xml><?xml version="1.0" encoding="utf-8"?>
<a:theme xmlns:a="http://schemas.openxmlformats.org/drawingml/2006/main" name="標準">
  <a:themeElements>
    <a:clrScheme name="標準">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標準">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標準">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661</TotalTime>
  <Words>446</Words>
  <Application>Microsoft Office PowerPoint</Application>
  <PresentationFormat>A4 210 x 297 mm</PresentationFormat>
  <Paragraphs>44</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BIZ UDPゴシック</vt:lpstr>
      <vt:lpstr>HGP創英角ｺﾞｼｯｸUB</vt:lpstr>
      <vt:lpstr>ＭＳ Ｐゴシック</vt:lpstr>
      <vt:lpstr>游ゴシック</vt:lpstr>
      <vt:lpstr>Arial</vt:lpstr>
      <vt:lpstr>テーマ1</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水口　 晋太朗</dc:creator>
  <cp:lastModifiedBy>塩見 明子</cp:lastModifiedBy>
  <cp:revision>17</cp:revision>
  <cp:lastPrinted>2023-02-07T08:41:08Z</cp:lastPrinted>
  <dcterms:created xsi:type="dcterms:W3CDTF">2020-11-27T08:07:22Z</dcterms:created>
  <dcterms:modified xsi:type="dcterms:W3CDTF">2024-03-07T05:29:57Z</dcterms:modified>
</cp:coreProperties>
</file>