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0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6"/>
    <p:restoredTop sz="94660"/>
  </p:normalViewPr>
  <p:slideViewPr>
    <p:cSldViewPr snapToGrid="0">
      <p:cViewPr varScale="1">
        <p:scale>
          <a:sx n="65" d="100"/>
          <a:sy n="65" d="100"/>
        </p:scale>
        <p:origin x="1296" y="60"/>
      </p:cViewPr>
      <p:guideLst>
        <p:guide orient="horz" pos="340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0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9570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105;p1"/>
          <p:cNvSpPr txBox="1"/>
          <p:nvPr/>
        </p:nvSpPr>
        <p:spPr>
          <a:xfrm>
            <a:off x="3863083" y="633703"/>
            <a:ext cx="5965385" cy="61738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9" name="Google Shape;105;p1"/>
          <p:cNvSpPr txBox="1"/>
          <p:nvPr/>
        </p:nvSpPr>
        <p:spPr>
          <a:xfrm>
            <a:off x="77530" y="4741030"/>
            <a:ext cx="3675317" cy="20665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8" name="Google Shape;97;p1"/>
          <p:cNvSpPr txBox="1"/>
          <p:nvPr/>
        </p:nvSpPr>
        <p:spPr>
          <a:xfrm>
            <a:off x="77532" y="3096025"/>
            <a:ext cx="3675317" cy="160046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申請主体名</a:t>
            </a:r>
            <a:r>
              <a:rPr lang="ja-JP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：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　　事業名</a:t>
            </a:r>
            <a:r>
              <a:rPr lang="en-US" altLang="ja-JP" sz="190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:</a:t>
            </a:r>
            <a:r>
              <a:rPr lang="ja-JP" sz="190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　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0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1" name="Google Shape;105;p1"/>
          <p:cNvSpPr txBox="1"/>
          <p:nvPr/>
        </p:nvSpPr>
        <p:spPr>
          <a:xfrm>
            <a:off x="77533" y="644352"/>
            <a:ext cx="3675317" cy="235569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12" name="Google Shape;104;p1"/>
          <p:cNvSpPr/>
          <p:nvPr/>
        </p:nvSpPr>
        <p:spPr>
          <a:xfrm>
            <a:off x="91943" y="4741030"/>
            <a:ext cx="900000" cy="24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実施体制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B64D03ED-D5BE-5AA5-88EA-5C55613E2D41}"/>
              </a:ext>
            </a:extLst>
          </p:cNvPr>
          <p:cNvSpPr txBox="1">
            <a:spLocks/>
          </p:cNvSpPr>
          <p:nvPr/>
        </p:nvSpPr>
        <p:spPr>
          <a:xfrm>
            <a:off x="6767228" y="-61854"/>
            <a:ext cx="2745104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eiryo"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適宜、写真等を使用してください。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Meiryo"/>
              </a:rPr>
              <a:t>※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Meiryo"/>
              </a:rPr>
              <a:t>本テキストボックスは提出時に削除してください。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sp>
        <p:nvSpPr>
          <p:cNvPr id="7" name="Google Shape;104;p1">
            <a:extLst>
              <a:ext uri="{FF2B5EF4-FFF2-40B4-BE49-F238E27FC236}">
                <a16:creationId xmlns:a16="http://schemas.microsoft.com/office/drawing/2014/main" id="{BB354EF2-C8E8-5760-291E-25D701719DE9}"/>
              </a:ext>
            </a:extLst>
          </p:cNvPr>
          <p:cNvSpPr/>
          <p:nvPr/>
        </p:nvSpPr>
        <p:spPr>
          <a:xfrm>
            <a:off x="77530" y="639447"/>
            <a:ext cx="3675320" cy="305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デジタルノマド誘致に取り組む目的・ターゲット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8" name="Google Shape;104;p1">
            <a:extLst>
              <a:ext uri="{FF2B5EF4-FFF2-40B4-BE49-F238E27FC236}">
                <a16:creationId xmlns:a16="http://schemas.microsoft.com/office/drawing/2014/main" id="{7B131BB9-99B4-B28E-8F80-48A8A958BFFC}"/>
              </a:ext>
            </a:extLst>
          </p:cNvPr>
          <p:cNvSpPr/>
          <p:nvPr/>
        </p:nvSpPr>
        <p:spPr>
          <a:xfrm>
            <a:off x="77530" y="3096025"/>
            <a:ext cx="2052000" cy="2962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今年度事業の目標・</a:t>
            </a: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KPI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9BEDFF-7482-57C0-918B-E6EA06F3D6FF}"/>
              </a:ext>
            </a:extLst>
          </p:cNvPr>
          <p:cNvSpPr txBox="1"/>
          <p:nvPr/>
        </p:nvSpPr>
        <p:spPr>
          <a:xfrm>
            <a:off x="107388" y="5088744"/>
            <a:ext cx="28985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代表主体、連携事業者及び各事業者の役割について記載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0" name="Google Shape;104;p1">
            <a:extLst>
              <a:ext uri="{FF2B5EF4-FFF2-40B4-BE49-F238E27FC236}">
                <a16:creationId xmlns:a16="http://schemas.microsoft.com/office/drawing/2014/main" id="{8F54EF84-FF5A-AE52-CA0D-FD5AE83DF082}"/>
              </a:ext>
            </a:extLst>
          </p:cNvPr>
          <p:cNvSpPr/>
          <p:nvPr/>
        </p:nvSpPr>
        <p:spPr>
          <a:xfrm>
            <a:off x="3863083" y="627945"/>
            <a:ext cx="936000" cy="28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事業内容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" name="Google Shape;92;p1">
            <a:extLst>
              <a:ext uri="{FF2B5EF4-FFF2-40B4-BE49-F238E27FC236}">
                <a16:creationId xmlns:a16="http://schemas.microsoft.com/office/drawing/2014/main" id="{2690D24D-B69D-85C8-9182-C06E6118B578}"/>
              </a:ext>
            </a:extLst>
          </p:cNvPr>
          <p:cNvSpPr txBox="1"/>
          <p:nvPr/>
        </p:nvSpPr>
        <p:spPr>
          <a:xfrm>
            <a:off x="5063226" y="72107"/>
            <a:ext cx="1789923" cy="489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000" b="0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endParaRPr lang="zh-TW" altLang="en-US" sz="10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5" name="Google Shape;103;p1">
            <a:extLst>
              <a:ext uri="{FF2B5EF4-FFF2-40B4-BE49-F238E27FC236}">
                <a16:creationId xmlns:a16="http://schemas.microsoft.com/office/drawing/2014/main" id="{E5576F4A-19E4-010D-49FA-4CD698A125AC}"/>
              </a:ext>
            </a:extLst>
          </p:cNvPr>
          <p:cNvSpPr txBox="1"/>
          <p:nvPr/>
        </p:nvSpPr>
        <p:spPr>
          <a:xfrm>
            <a:off x="8469352" y="32190"/>
            <a:ext cx="15364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【事業概要説明書】</a:t>
            </a:r>
            <a:endParaRPr lang="en-US" altLang="ja-JP"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latin typeface="Meiryo UI"/>
              <a:ea typeface="Meiryo UI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A279C4-AF33-73B8-013B-ABC837C4EE59}"/>
              </a:ext>
            </a:extLst>
          </p:cNvPr>
          <p:cNvSpPr txBox="1"/>
          <p:nvPr/>
        </p:nvSpPr>
        <p:spPr>
          <a:xfrm>
            <a:off x="5915900" y="654018"/>
            <a:ext cx="220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事業全体で実施することを記載してください。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" name="Google Shape;92;p1">
            <a:extLst>
              <a:ext uri="{FF2B5EF4-FFF2-40B4-BE49-F238E27FC236}">
                <a16:creationId xmlns:a16="http://schemas.microsoft.com/office/drawing/2014/main" id="{F2DC4727-1E4C-21DE-7594-DFF4968F1B5E}"/>
              </a:ext>
            </a:extLst>
          </p:cNvPr>
          <p:cNvSpPr txBox="1"/>
          <p:nvPr/>
        </p:nvSpPr>
        <p:spPr>
          <a:xfrm>
            <a:off x="91943" y="5238512"/>
            <a:ext cx="3473503" cy="361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共同申請の場合、代表組織に●印を入れてください。</a:t>
            </a:r>
          </a:p>
          <a:p>
            <a:pPr>
              <a:buSzPts val="1900"/>
              <a:buFont typeface="Meiryo"/>
              <a:buNone/>
            </a:pPr>
            <a:endParaRPr lang="zh-TW" altLang="en-US" sz="10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659109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102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Meiryo</vt:lpstr>
      <vt:lpstr>Arial</vt:lpstr>
      <vt:lpstr>Office テーマ</vt:lpstr>
      <vt:lpstr>申請主体名：　　　　　　　　事業名: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白須 渓子</cp:lastModifiedBy>
  <cp:revision>56</cp:revision>
  <cp:lastPrinted>2024-02-20T07:20:56Z</cp:lastPrinted>
  <dcterms:created xsi:type="dcterms:W3CDTF">2007-11-06T12:19:33Z</dcterms:created>
  <dcterms:modified xsi:type="dcterms:W3CDTF">2024-04-23T02:16:07Z</dcterms:modified>
</cp:coreProperties>
</file>