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trictFirstAndLastChars="0" saveSubsetFonts="1" autoCompressPictures="0">
  <p:sldMasterIdLst>
    <p:sldMasterId id="2147483648" r:id="rId1"/>
  </p:sldMasterIdLst>
  <p:notesMasterIdLst>
    <p:notesMasterId r:id="rId3"/>
  </p:notesMasterIdLst>
  <p:sldIdLst>
    <p:sldId id="258" r:id="rId2"/>
  </p:sldIdLst>
  <p:sldSz cx="9906000" cy="6858000" type="A4"/>
  <p:notesSz cx="6735763" cy="9866313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521415D9-36F7-43E2-AB2F-B90AF26B5E84}">
      <p14:sectionLst xmlns:p14="http://schemas.microsoft.com/office/powerpoint/2010/main">
        <p14:section name="事業概要" id="{92303DCD-5D4D-48D3-AB54-D0DDB8DA7622}">
          <p14:sldIdLst>
            <p14:sldId id="258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3407" userDrawn="1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  <p:ext uri="http://customooxmlschemas.google.com/"/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2C66BAF-E66F-455D-A4A9-5B3951D21BA0}" v="24" dt="2024-04-22T10:49:36.036"/>
  </p1510:revLst>
</p1510:revInfo>
</file>

<file path=ppt/tableStyles.xml><?xml version="1.0" encoding="utf-8"?>
<a:tblStyleLst xmlns:a="http://schemas.openxmlformats.org/drawingml/2006/main" def="{69F0F748-7AA5-4B90-91AD-3F4FFDBD375E}">
  <a:tblStyle styleId="{69F0F748-7AA5-4B90-91AD-3F4FFDBD375E}" styleName="Table_0">
    <a:wholeTbl>
      <a:tcTxStyle b="off" i="off">
        <a:font>
          <a:latin typeface="游ゴシック"/>
          <a:ea typeface="游ゴシック"/>
          <a:cs typeface="游ゴシック"/>
        </a:font>
        <a:schemeClr val="dk1"/>
      </a:tcTxStyle>
      <a:tcStyle>
        <a:tcBdr>
          <a:lef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E9EFF7"/>
          </a:solidFill>
        </a:fill>
      </a:tcStyle>
    </a:wholeTbl>
    <a:band1H>
      <a:tcTxStyle/>
      <a:tcStyle>
        <a:tcBdr/>
        <a:fill>
          <a:solidFill>
            <a:srgbClr val="D0DEEF"/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rgbClr val="D0DEEF"/>
          </a:solidFill>
        </a:fill>
      </a:tcStyle>
    </a:band1V>
    <a:band2V>
      <a:tcTxStyle/>
      <a:tcStyle>
        <a:tcBdr/>
      </a:tcStyle>
    </a:band2V>
    <a:lastCol>
      <a:tcTxStyle b="on" i="off">
        <a:font>
          <a:latin typeface="游ゴシック"/>
          <a:ea typeface="游ゴシック"/>
          <a:cs typeface="游ゴシック"/>
        </a:font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 i="off">
        <a:font>
          <a:latin typeface="游ゴシック"/>
          <a:ea typeface="游ゴシック"/>
          <a:cs typeface="游ゴシック"/>
        </a:font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 i="off">
        <a:font>
          <a:latin typeface="游ゴシック"/>
          <a:ea typeface="游ゴシック"/>
          <a:cs typeface="游ゴシック"/>
        </a:font>
        <a:schemeClr val="lt1"/>
      </a:tcTxStyle>
      <a:tcStyle>
        <a:tcBdr>
          <a:top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chemeClr val="accent1"/>
          </a:solidFill>
        </a:fill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 b="on" i="off">
        <a:font>
          <a:latin typeface="游ゴシック"/>
          <a:ea typeface="游ゴシック"/>
          <a:cs typeface="游ゴシック"/>
        </a:font>
        <a:schemeClr val="lt1"/>
      </a:tcTxStyle>
      <a:tcStyle>
        <a:tcBdr>
          <a:bottom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chemeClr val="accent1"/>
          </a:solidFill>
        </a:fill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156"/>
    <p:restoredTop sz="94660"/>
  </p:normalViewPr>
  <p:slideViewPr>
    <p:cSldViewPr snapToGrid="0">
      <p:cViewPr varScale="1">
        <p:scale>
          <a:sx n="65" d="100"/>
          <a:sy n="65" d="100"/>
        </p:scale>
        <p:origin x="1296" y="60"/>
      </p:cViewPr>
      <p:guideLst>
        <p:guide orient="horz" pos="3407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安部 学" userId="S::abe-m262@mlit.go.jp::b7280c66-0c93-4af2-96e1-d27f704202e2" providerId="AD" clId="Web-{D2C66BAF-E66F-455D-A4A9-5B3951D21BA0}"/>
    <pc:docChg chg="modSld">
      <pc:chgData name="安部 学" userId="S::abe-m262@mlit.go.jp::b7280c66-0c93-4af2-96e1-d27f704202e2" providerId="AD" clId="Web-{D2C66BAF-E66F-455D-A4A9-5B3951D21BA0}" dt="2024-04-22T10:49:36.036" v="23" actId="20577"/>
      <pc:docMkLst>
        <pc:docMk/>
      </pc:docMkLst>
      <pc:sldChg chg="modSp">
        <pc:chgData name="安部 学" userId="S::abe-m262@mlit.go.jp::b7280c66-0c93-4af2-96e1-d27f704202e2" providerId="AD" clId="Web-{D2C66BAF-E66F-455D-A4A9-5B3951D21BA0}" dt="2024-04-22T10:49:36.036" v="23" actId="20577"/>
        <pc:sldMkLst>
          <pc:docMk/>
          <pc:sldMk cId="1543905440" sldId="257"/>
        </pc:sldMkLst>
        <pc:spChg chg="mod">
          <ac:chgData name="安部 学" userId="S::abe-m262@mlit.go.jp::b7280c66-0c93-4af2-96e1-d27f704202e2" providerId="AD" clId="Web-{D2C66BAF-E66F-455D-A4A9-5B3951D21BA0}" dt="2024-04-22T10:49:36.036" v="23" actId="20577"/>
          <ac:spMkLst>
            <pc:docMk/>
            <pc:sldMk cId="1543905440" sldId="257"/>
            <ac:spMk id="7" creationId="{BB354EF2-C8E8-5760-291E-25D701719DE9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4" name="Google Shape;3;n"/>
          <p:cNvSpPr txBox="1">
            <a:spLocks noGrp="1"/>
          </p:cNvSpPr>
          <p:nvPr>
            <p:ph type="hdr" idx="2"/>
          </p:nvPr>
        </p:nvSpPr>
        <p:spPr>
          <a:xfrm>
            <a:off x="2" y="2"/>
            <a:ext cx="2919413" cy="4937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dirty="0"/>
          </a:p>
        </p:txBody>
      </p:sp>
      <p:sp>
        <p:nvSpPr>
          <p:cNvPr id="1095" name="Google Shape;4;n"/>
          <p:cNvSpPr txBox="1">
            <a:spLocks noGrp="1"/>
          </p:cNvSpPr>
          <p:nvPr>
            <p:ph type="dt" idx="10"/>
          </p:nvPr>
        </p:nvSpPr>
        <p:spPr>
          <a:xfrm>
            <a:off x="3814763" y="2"/>
            <a:ext cx="2919412" cy="4937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dirty="0"/>
          </a:p>
        </p:txBody>
      </p:sp>
      <p:sp>
        <p:nvSpPr>
          <p:cNvPr id="1096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95325" y="739775"/>
            <a:ext cx="5345113" cy="37004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1097" name="Google Shape;6;n"/>
          <p:cNvSpPr txBox="1">
            <a:spLocks noGrp="1"/>
          </p:cNvSpPr>
          <p:nvPr>
            <p:ph type="body" idx="1"/>
          </p:nvPr>
        </p:nvSpPr>
        <p:spPr>
          <a:xfrm>
            <a:off x="673102" y="4686300"/>
            <a:ext cx="5389563" cy="44402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t" anchorCtr="0">
            <a:noAutofit/>
          </a:bodyPr>
          <a:lstStyle>
            <a:lvl1pPr marL="457200" marR="0" lvl="0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98" name="Google Shape;7;n"/>
          <p:cNvSpPr txBox="1">
            <a:spLocks noGrp="1"/>
          </p:cNvSpPr>
          <p:nvPr>
            <p:ph type="ftr" idx="11"/>
          </p:nvPr>
        </p:nvSpPr>
        <p:spPr>
          <a:xfrm>
            <a:off x="2" y="9371013"/>
            <a:ext cx="2919413" cy="493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dirty="0"/>
          </a:p>
        </p:txBody>
      </p:sp>
      <p:sp>
        <p:nvSpPr>
          <p:cNvPr id="1099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700" rIns="91400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2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9" name="Google Shape;85;p1:notes"/>
          <p:cNvSpPr txBox="1">
            <a:spLocks noGrp="1"/>
          </p:cNvSpPr>
          <p:nvPr>
            <p:ph type="body" idx="1"/>
          </p:nvPr>
        </p:nvSpPr>
        <p:spPr>
          <a:xfrm>
            <a:off x="673102" y="4686300"/>
            <a:ext cx="5389563" cy="4440238"/>
          </a:xfrm>
          <a:prstGeom prst="rect">
            <a:avLst/>
          </a:prstGeom>
        </p:spPr>
        <p:txBody>
          <a:bodyPr spcFirstLastPara="1" wrap="square" lIns="91400" tIns="45700" rIns="91400" bIns="45700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120" name="Google Shape;86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95325" y="739775"/>
            <a:ext cx="5345113" cy="37004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8795705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とコンテンツ" type="obj">
  <p:cSld name="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Google Shape;16;p5"/>
          <p:cNvSpPr txBox="1">
            <a:spLocks noGrp="1"/>
          </p:cNvSpPr>
          <p:nvPr>
            <p:ph type="title"/>
          </p:nvPr>
        </p:nvSpPr>
        <p:spPr>
          <a:xfrm>
            <a:off x="681038" y="365126"/>
            <a:ext cx="8543925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32" name="Google Shape;17;p5"/>
          <p:cNvSpPr txBox="1"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033" name="Google Shape;18;p5"/>
          <p:cNvSpPr txBox="1">
            <a:spLocks noGrp="1"/>
          </p:cNvSpPr>
          <p:nvPr>
            <p:ph type="dt" idx="10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1034" name="Google Shape;19;p5"/>
          <p:cNvSpPr txBox="1">
            <a:spLocks noGrp="1"/>
          </p:cNvSpPr>
          <p:nvPr>
            <p:ph type="ftr" idx="11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1035" name="Google Shape;20;p5"/>
          <p:cNvSpPr txBox="1">
            <a:spLocks noGrp="1"/>
          </p:cNvSpPr>
          <p:nvPr>
            <p:ph type="sldNum" idx="12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縦書きタイトルと&#10;縦書きテキスト" type="vertTitleAndTx">
  <p:cSld name="VERTICAL_TITLE_AND_VERTICAL_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8" name="Google Shape;79;p15"/>
          <p:cNvSpPr txBox="1">
            <a:spLocks noGrp="1"/>
          </p:cNvSpPr>
          <p:nvPr>
            <p:ph type="title"/>
          </p:nvPr>
        </p:nvSpPr>
        <p:spPr>
          <a:xfrm rot="5400000">
            <a:off x="5251052" y="2203053"/>
            <a:ext cx="5811838" cy="21359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89" name="Google Shape;80;p15"/>
          <p:cNvSpPr txBox="1">
            <a:spLocks noGrp="1"/>
          </p:cNvSpPr>
          <p:nvPr>
            <p:ph type="body" idx="1"/>
          </p:nvPr>
        </p:nvSpPr>
        <p:spPr>
          <a:xfrm rot="5400000">
            <a:off x="917178" y="128985"/>
            <a:ext cx="5811838" cy="62841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090" name="Google Shape;81;p15"/>
          <p:cNvSpPr txBox="1">
            <a:spLocks noGrp="1"/>
          </p:cNvSpPr>
          <p:nvPr>
            <p:ph type="dt" idx="10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1091" name="Google Shape;82;p15"/>
          <p:cNvSpPr txBox="1">
            <a:spLocks noGrp="1"/>
          </p:cNvSpPr>
          <p:nvPr>
            <p:ph type="ftr" idx="11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1092" name="Google Shape;83;p15"/>
          <p:cNvSpPr txBox="1">
            <a:spLocks noGrp="1"/>
          </p:cNvSpPr>
          <p:nvPr>
            <p:ph type="sldNum" idx="12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セクション見出し" type="secHead">
  <p:cSld name="SECTION_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7" name="Google Shape;28;p7"/>
          <p:cNvSpPr txBox="1">
            <a:spLocks noGrp="1"/>
          </p:cNvSpPr>
          <p:nvPr>
            <p:ph type="title"/>
          </p:nvPr>
        </p:nvSpPr>
        <p:spPr>
          <a:xfrm>
            <a:off x="675878" y="1709739"/>
            <a:ext cx="8543925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75"/>
              <a:buFont typeface="Arial"/>
              <a:buNone/>
              <a:defRPr sz="4875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38" name="Google Shape;29;p7"/>
          <p:cNvSpPr txBox="1">
            <a:spLocks noGrp="1"/>
          </p:cNvSpPr>
          <p:nvPr>
            <p:ph type="body" idx="1"/>
          </p:nvPr>
        </p:nvSpPr>
        <p:spPr>
          <a:xfrm>
            <a:off x="675878" y="4589464"/>
            <a:ext cx="8543925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>
                <a:srgbClr val="888888"/>
              </a:buClr>
              <a:buSzPts val="1950"/>
              <a:buNone/>
              <a:defRPr sz="195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rgbClr val="888888"/>
              </a:buClr>
              <a:buSzPts val="1625"/>
              <a:buNone/>
              <a:defRPr sz="1625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rgbClr val="888888"/>
              </a:buClr>
              <a:buSzPts val="1463"/>
              <a:buNone/>
              <a:defRPr sz="1463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rgbClr val="888888"/>
              </a:buClr>
              <a:buSzPts val="1300"/>
              <a:buNone/>
              <a:defRPr sz="13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rgbClr val="888888"/>
              </a:buClr>
              <a:buSzPts val="1300"/>
              <a:buNone/>
              <a:defRPr sz="13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rgbClr val="888888"/>
              </a:buClr>
              <a:buSzPts val="1300"/>
              <a:buNone/>
              <a:defRPr sz="13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rgbClr val="888888"/>
              </a:buClr>
              <a:buSzPts val="1300"/>
              <a:buNone/>
              <a:defRPr sz="13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rgbClr val="888888"/>
              </a:buClr>
              <a:buSzPts val="1300"/>
              <a:buNone/>
              <a:defRPr sz="13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rgbClr val="888888"/>
              </a:buClr>
              <a:buSzPts val="1300"/>
              <a:buNone/>
              <a:defRPr sz="13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039" name="Google Shape;30;p7"/>
          <p:cNvSpPr txBox="1">
            <a:spLocks noGrp="1"/>
          </p:cNvSpPr>
          <p:nvPr>
            <p:ph type="dt" idx="10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1040" name="Google Shape;31;p7"/>
          <p:cNvSpPr txBox="1">
            <a:spLocks noGrp="1"/>
          </p:cNvSpPr>
          <p:nvPr>
            <p:ph type="ftr" idx="11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1041" name="Google Shape;32;p7"/>
          <p:cNvSpPr txBox="1">
            <a:spLocks noGrp="1"/>
          </p:cNvSpPr>
          <p:nvPr>
            <p:ph type="sldNum" idx="12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 つのコンテンツ" type="twoObj">
  <p:cSld name="TWO_OBJEC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3" name="Google Shape;34;p8"/>
          <p:cNvSpPr txBox="1">
            <a:spLocks noGrp="1"/>
          </p:cNvSpPr>
          <p:nvPr>
            <p:ph type="title"/>
          </p:nvPr>
        </p:nvSpPr>
        <p:spPr>
          <a:xfrm>
            <a:off x="681038" y="365126"/>
            <a:ext cx="8543925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44" name="Google Shape;35;p8"/>
          <p:cNvSpPr txBox="1">
            <a:spLocks noGrp="1"/>
          </p:cNvSpPr>
          <p:nvPr>
            <p:ph type="body" idx="1"/>
          </p:nvPr>
        </p:nvSpPr>
        <p:spPr>
          <a:xfrm>
            <a:off x="681038" y="1825625"/>
            <a:ext cx="421005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045" name="Google Shape;36;p8"/>
          <p:cNvSpPr txBox="1">
            <a:spLocks noGrp="1"/>
          </p:cNvSpPr>
          <p:nvPr>
            <p:ph type="body" idx="2"/>
          </p:nvPr>
        </p:nvSpPr>
        <p:spPr>
          <a:xfrm>
            <a:off x="5014913" y="1825625"/>
            <a:ext cx="421005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046" name="Google Shape;37;p8"/>
          <p:cNvSpPr txBox="1">
            <a:spLocks noGrp="1"/>
          </p:cNvSpPr>
          <p:nvPr>
            <p:ph type="dt" idx="10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1047" name="Google Shape;38;p8"/>
          <p:cNvSpPr txBox="1">
            <a:spLocks noGrp="1"/>
          </p:cNvSpPr>
          <p:nvPr>
            <p:ph type="ftr" idx="11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1048" name="Google Shape;39;p8"/>
          <p:cNvSpPr txBox="1">
            <a:spLocks noGrp="1"/>
          </p:cNvSpPr>
          <p:nvPr>
            <p:ph type="sldNum" idx="12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比較" type="twoTxTwoObj">
  <p:cSld name="TWO_OBJECTS_WITH_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0" name="Google Shape;41;p9"/>
          <p:cNvSpPr txBox="1">
            <a:spLocks noGrp="1"/>
          </p:cNvSpPr>
          <p:nvPr>
            <p:ph type="title"/>
          </p:nvPr>
        </p:nvSpPr>
        <p:spPr>
          <a:xfrm>
            <a:off x="682328" y="365126"/>
            <a:ext cx="8543925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51" name="Google Shape;42;p9"/>
          <p:cNvSpPr txBox="1">
            <a:spLocks noGrp="1"/>
          </p:cNvSpPr>
          <p:nvPr>
            <p:ph type="body" idx="1"/>
          </p:nvPr>
        </p:nvSpPr>
        <p:spPr>
          <a:xfrm>
            <a:off x="682328" y="1681163"/>
            <a:ext cx="4190702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>
                <a:schemeClr val="dk1"/>
              </a:buClr>
              <a:buSzPts val="1950"/>
              <a:buNone/>
              <a:defRPr sz="1950" b="1"/>
            </a:lvl1pPr>
            <a:lvl2pPr marL="914400" lvl="1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625"/>
              <a:buNone/>
              <a:defRPr sz="1625" b="1"/>
            </a:lvl2pPr>
            <a:lvl3pPr marL="1371600" lvl="2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463"/>
              <a:buNone/>
              <a:defRPr sz="1463" b="1"/>
            </a:lvl3pPr>
            <a:lvl4pPr marL="1828800" lvl="3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 b="1"/>
            </a:lvl4pPr>
            <a:lvl5pPr marL="2286000" lvl="4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 b="1"/>
            </a:lvl5pPr>
            <a:lvl6pPr marL="2743200" lvl="5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 b="1"/>
            </a:lvl6pPr>
            <a:lvl7pPr marL="3200400" lvl="6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 b="1"/>
            </a:lvl7pPr>
            <a:lvl8pPr marL="3657600" lvl="7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 b="1"/>
            </a:lvl8pPr>
            <a:lvl9pPr marL="4114800" lvl="8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 b="1"/>
            </a:lvl9pPr>
          </a:lstStyle>
          <a:p>
            <a:endParaRPr/>
          </a:p>
        </p:txBody>
      </p:sp>
      <p:sp>
        <p:nvSpPr>
          <p:cNvPr id="1052" name="Google Shape;43;p9"/>
          <p:cNvSpPr txBox="1">
            <a:spLocks noGrp="1"/>
          </p:cNvSpPr>
          <p:nvPr>
            <p:ph type="body" idx="2"/>
          </p:nvPr>
        </p:nvSpPr>
        <p:spPr>
          <a:xfrm>
            <a:off x="682328" y="2505075"/>
            <a:ext cx="4190702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053" name="Google Shape;44;p9"/>
          <p:cNvSpPr txBox="1">
            <a:spLocks noGrp="1"/>
          </p:cNvSpPr>
          <p:nvPr>
            <p:ph type="body" idx="3"/>
          </p:nvPr>
        </p:nvSpPr>
        <p:spPr>
          <a:xfrm>
            <a:off x="5014913" y="1681163"/>
            <a:ext cx="4211340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>
                <a:schemeClr val="dk1"/>
              </a:buClr>
              <a:buSzPts val="1950"/>
              <a:buNone/>
              <a:defRPr sz="1950" b="1"/>
            </a:lvl1pPr>
            <a:lvl2pPr marL="914400" lvl="1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625"/>
              <a:buNone/>
              <a:defRPr sz="1625" b="1"/>
            </a:lvl2pPr>
            <a:lvl3pPr marL="1371600" lvl="2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463"/>
              <a:buNone/>
              <a:defRPr sz="1463" b="1"/>
            </a:lvl3pPr>
            <a:lvl4pPr marL="1828800" lvl="3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 b="1"/>
            </a:lvl4pPr>
            <a:lvl5pPr marL="2286000" lvl="4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 b="1"/>
            </a:lvl5pPr>
            <a:lvl6pPr marL="2743200" lvl="5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 b="1"/>
            </a:lvl6pPr>
            <a:lvl7pPr marL="3200400" lvl="6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 b="1"/>
            </a:lvl7pPr>
            <a:lvl8pPr marL="3657600" lvl="7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 b="1"/>
            </a:lvl8pPr>
            <a:lvl9pPr marL="4114800" lvl="8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 b="1"/>
            </a:lvl9pPr>
          </a:lstStyle>
          <a:p>
            <a:endParaRPr/>
          </a:p>
        </p:txBody>
      </p:sp>
      <p:sp>
        <p:nvSpPr>
          <p:cNvPr id="1054" name="Google Shape;45;p9"/>
          <p:cNvSpPr txBox="1">
            <a:spLocks noGrp="1"/>
          </p:cNvSpPr>
          <p:nvPr>
            <p:ph type="body" idx="4"/>
          </p:nvPr>
        </p:nvSpPr>
        <p:spPr>
          <a:xfrm>
            <a:off x="5014913" y="2505075"/>
            <a:ext cx="4211340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055" name="Google Shape;46;p9"/>
          <p:cNvSpPr txBox="1">
            <a:spLocks noGrp="1"/>
          </p:cNvSpPr>
          <p:nvPr>
            <p:ph type="dt" idx="10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1056" name="Google Shape;47;p9"/>
          <p:cNvSpPr txBox="1">
            <a:spLocks noGrp="1"/>
          </p:cNvSpPr>
          <p:nvPr>
            <p:ph type="ftr" idx="11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1057" name="Google Shape;48;p9"/>
          <p:cNvSpPr txBox="1">
            <a:spLocks noGrp="1"/>
          </p:cNvSpPr>
          <p:nvPr>
            <p:ph type="sldNum" idx="12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のみ" type="titleOnly">
  <p:cSld name="TITLE_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9" name="Google Shape;50;p10"/>
          <p:cNvSpPr txBox="1">
            <a:spLocks noGrp="1"/>
          </p:cNvSpPr>
          <p:nvPr>
            <p:ph type="title"/>
          </p:nvPr>
        </p:nvSpPr>
        <p:spPr>
          <a:xfrm>
            <a:off x="681038" y="365126"/>
            <a:ext cx="8543925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60" name="Google Shape;51;p10"/>
          <p:cNvSpPr txBox="1">
            <a:spLocks noGrp="1"/>
          </p:cNvSpPr>
          <p:nvPr>
            <p:ph type="dt" idx="10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1061" name="Google Shape;52;p10"/>
          <p:cNvSpPr txBox="1">
            <a:spLocks noGrp="1"/>
          </p:cNvSpPr>
          <p:nvPr>
            <p:ph type="ftr" idx="11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1062" name="Google Shape;53;p10"/>
          <p:cNvSpPr txBox="1">
            <a:spLocks noGrp="1"/>
          </p:cNvSpPr>
          <p:nvPr>
            <p:ph type="sldNum" idx="12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白紙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" name="Google Shape;55;p11"/>
          <p:cNvSpPr txBox="1">
            <a:spLocks noGrp="1"/>
          </p:cNvSpPr>
          <p:nvPr>
            <p:ph type="dt" idx="10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1065" name="Google Shape;56;p11"/>
          <p:cNvSpPr txBox="1">
            <a:spLocks noGrp="1"/>
          </p:cNvSpPr>
          <p:nvPr>
            <p:ph type="ftr" idx="11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1066" name="Google Shape;57;p11"/>
          <p:cNvSpPr txBox="1">
            <a:spLocks noGrp="1"/>
          </p:cNvSpPr>
          <p:nvPr>
            <p:ph type="sldNum" idx="12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付きの&#10;コンテンツ" type="objTx">
  <p:cSld name="OBJECT_WITH_CAPTION_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8" name="Google Shape;59;p12"/>
          <p:cNvSpPr txBox="1"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None/>
              <a:defRPr sz="26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69" name="Google Shape;60;p12"/>
          <p:cNvSpPr txBox="1">
            <a:spLocks noGrp="1"/>
          </p:cNvSpPr>
          <p:nvPr>
            <p:ph type="body" idx="1"/>
          </p:nvPr>
        </p:nvSpPr>
        <p:spPr>
          <a:xfrm>
            <a:off x="4211340" y="987426"/>
            <a:ext cx="5014913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93700" algn="l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>
                <a:schemeClr val="dk1"/>
              </a:buClr>
              <a:buSzPts val="2600"/>
              <a:buChar char="•"/>
              <a:defRPr sz="2600"/>
            </a:lvl1pPr>
            <a:lvl2pPr marL="914400" lvl="1" indent="-373062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2275"/>
              <a:buChar char="•"/>
              <a:defRPr sz="2275"/>
            </a:lvl2pPr>
            <a:lvl3pPr marL="1371600" lvl="2" indent="-352425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950"/>
              <a:buChar char="•"/>
              <a:defRPr sz="1950"/>
            </a:lvl3pPr>
            <a:lvl4pPr marL="1828800" lvl="3" indent="-331787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625"/>
              <a:buChar char="•"/>
              <a:defRPr sz="1625"/>
            </a:lvl4pPr>
            <a:lvl5pPr marL="2286000" lvl="4" indent="-331787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625"/>
              <a:buChar char="•"/>
              <a:defRPr sz="1625"/>
            </a:lvl5pPr>
            <a:lvl6pPr marL="2743200" lvl="5" indent="-331787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625"/>
              <a:buChar char="•"/>
              <a:defRPr sz="1625"/>
            </a:lvl6pPr>
            <a:lvl7pPr marL="3200400" lvl="6" indent="-331787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625"/>
              <a:buChar char="•"/>
              <a:defRPr sz="1625"/>
            </a:lvl7pPr>
            <a:lvl8pPr marL="3657600" lvl="7" indent="-331787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625"/>
              <a:buChar char="•"/>
              <a:defRPr sz="1625"/>
            </a:lvl8pPr>
            <a:lvl9pPr marL="4114800" lvl="8" indent="-331787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625"/>
              <a:buChar char="•"/>
              <a:defRPr sz="1625"/>
            </a:lvl9pPr>
          </a:lstStyle>
          <a:p>
            <a:endParaRPr/>
          </a:p>
        </p:txBody>
      </p:sp>
      <p:sp>
        <p:nvSpPr>
          <p:cNvPr id="1070" name="Google Shape;61;p12"/>
          <p:cNvSpPr txBox="1">
            <a:spLocks noGrp="1"/>
          </p:cNvSpPr>
          <p:nvPr>
            <p:ph type="body" idx="2"/>
          </p:nvPr>
        </p:nvSpPr>
        <p:spPr>
          <a:xfrm>
            <a:off x="682328" y="2057400"/>
            <a:ext cx="3194943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/>
            </a:lvl1pPr>
            <a:lvl2pPr marL="914400" lvl="1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138"/>
              <a:buNone/>
              <a:defRPr sz="1138"/>
            </a:lvl2pPr>
            <a:lvl3pPr marL="1371600" lvl="2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975"/>
              <a:buNone/>
              <a:defRPr sz="975"/>
            </a:lvl3pPr>
            <a:lvl4pPr marL="1828800" lvl="3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813"/>
              <a:buNone/>
              <a:defRPr sz="813"/>
            </a:lvl4pPr>
            <a:lvl5pPr marL="2286000" lvl="4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813"/>
              <a:buNone/>
              <a:defRPr sz="813"/>
            </a:lvl5pPr>
            <a:lvl6pPr marL="2743200" lvl="5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813"/>
              <a:buNone/>
              <a:defRPr sz="813"/>
            </a:lvl6pPr>
            <a:lvl7pPr marL="3200400" lvl="6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813"/>
              <a:buNone/>
              <a:defRPr sz="813"/>
            </a:lvl7pPr>
            <a:lvl8pPr marL="3657600" lvl="7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813"/>
              <a:buNone/>
              <a:defRPr sz="813"/>
            </a:lvl8pPr>
            <a:lvl9pPr marL="4114800" lvl="8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813"/>
              <a:buNone/>
              <a:defRPr sz="813"/>
            </a:lvl9pPr>
          </a:lstStyle>
          <a:p>
            <a:endParaRPr/>
          </a:p>
        </p:txBody>
      </p:sp>
      <p:sp>
        <p:nvSpPr>
          <p:cNvPr id="1071" name="Google Shape;62;p12"/>
          <p:cNvSpPr txBox="1">
            <a:spLocks noGrp="1"/>
          </p:cNvSpPr>
          <p:nvPr>
            <p:ph type="dt" idx="10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1072" name="Google Shape;63;p12"/>
          <p:cNvSpPr txBox="1">
            <a:spLocks noGrp="1"/>
          </p:cNvSpPr>
          <p:nvPr>
            <p:ph type="ftr" idx="11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1073" name="Google Shape;64;p12"/>
          <p:cNvSpPr txBox="1">
            <a:spLocks noGrp="1"/>
          </p:cNvSpPr>
          <p:nvPr>
            <p:ph type="sldNum" idx="12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付きの図" type="picTx">
  <p:cSld name="PICTURE_WITH_CAPTION_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" name="Google Shape;66;p13"/>
          <p:cNvSpPr txBox="1"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None/>
              <a:defRPr sz="26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76" name="Google Shape;67;p13"/>
          <p:cNvSpPr>
            <a:spLocks noGrp="1"/>
          </p:cNvSpPr>
          <p:nvPr>
            <p:ph type="pic" idx="2"/>
          </p:nvPr>
        </p:nvSpPr>
        <p:spPr>
          <a:xfrm>
            <a:off x="4211340" y="987426"/>
            <a:ext cx="5014913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>
                <a:schemeClr val="dk1"/>
              </a:buClr>
              <a:buSzPts val="2600"/>
              <a:buFont typeface="Arial"/>
              <a:buNone/>
              <a:defRPr sz="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2275"/>
              <a:buFont typeface="Arial"/>
              <a:buNone/>
              <a:defRPr sz="227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950"/>
              <a:buFont typeface="Arial"/>
              <a:buNone/>
              <a:defRPr sz="19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625"/>
              <a:buFont typeface="Arial"/>
              <a:buNone/>
              <a:defRPr sz="162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625"/>
              <a:buFont typeface="Arial"/>
              <a:buNone/>
              <a:defRPr sz="162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625"/>
              <a:buFont typeface="Arial"/>
              <a:buNone/>
              <a:defRPr sz="162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625"/>
              <a:buFont typeface="Arial"/>
              <a:buNone/>
              <a:defRPr sz="162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625"/>
              <a:buFont typeface="Arial"/>
              <a:buNone/>
              <a:defRPr sz="162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625"/>
              <a:buFont typeface="Arial"/>
              <a:buNone/>
              <a:defRPr sz="162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dirty="0"/>
          </a:p>
        </p:txBody>
      </p:sp>
      <p:sp>
        <p:nvSpPr>
          <p:cNvPr id="1077" name="Google Shape;68;p13"/>
          <p:cNvSpPr txBox="1">
            <a:spLocks noGrp="1"/>
          </p:cNvSpPr>
          <p:nvPr>
            <p:ph type="body" idx="1"/>
          </p:nvPr>
        </p:nvSpPr>
        <p:spPr>
          <a:xfrm>
            <a:off x="682328" y="2057400"/>
            <a:ext cx="3194943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/>
            </a:lvl1pPr>
            <a:lvl2pPr marL="914400" lvl="1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138"/>
              <a:buNone/>
              <a:defRPr sz="1138"/>
            </a:lvl2pPr>
            <a:lvl3pPr marL="1371600" lvl="2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975"/>
              <a:buNone/>
              <a:defRPr sz="975"/>
            </a:lvl3pPr>
            <a:lvl4pPr marL="1828800" lvl="3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813"/>
              <a:buNone/>
              <a:defRPr sz="813"/>
            </a:lvl4pPr>
            <a:lvl5pPr marL="2286000" lvl="4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813"/>
              <a:buNone/>
              <a:defRPr sz="813"/>
            </a:lvl5pPr>
            <a:lvl6pPr marL="2743200" lvl="5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813"/>
              <a:buNone/>
              <a:defRPr sz="813"/>
            </a:lvl6pPr>
            <a:lvl7pPr marL="3200400" lvl="6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813"/>
              <a:buNone/>
              <a:defRPr sz="813"/>
            </a:lvl7pPr>
            <a:lvl8pPr marL="3657600" lvl="7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813"/>
              <a:buNone/>
              <a:defRPr sz="813"/>
            </a:lvl8pPr>
            <a:lvl9pPr marL="4114800" lvl="8" indent="-2286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813"/>
              <a:buNone/>
              <a:defRPr sz="813"/>
            </a:lvl9pPr>
          </a:lstStyle>
          <a:p>
            <a:endParaRPr/>
          </a:p>
        </p:txBody>
      </p:sp>
      <p:sp>
        <p:nvSpPr>
          <p:cNvPr id="1078" name="Google Shape;69;p13"/>
          <p:cNvSpPr txBox="1">
            <a:spLocks noGrp="1"/>
          </p:cNvSpPr>
          <p:nvPr>
            <p:ph type="dt" idx="10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1079" name="Google Shape;70;p13"/>
          <p:cNvSpPr txBox="1">
            <a:spLocks noGrp="1"/>
          </p:cNvSpPr>
          <p:nvPr>
            <p:ph type="ftr" idx="11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1080" name="Google Shape;71;p13"/>
          <p:cNvSpPr txBox="1">
            <a:spLocks noGrp="1"/>
          </p:cNvSpPr>
          <p:nvPr>
            <p:ph type="sldNum" idx="12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タイトルと&#10;縦書きテキスト" type="vertTx">
  <p:cSld name="VERTICAL_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2" name="Google Shape;73;p14"/>
          <p:cNvSpPr txBox="1">
            <a:spLocks noGrp="1"/>
          </p:cNvSpPr>
          <p:nvPr>
            <p:ph type="title"/>
          </p:nvPr>
        </p:nvSpPr>
        <p:spPr>
          <a:xfrm>
            <a:off x="681038" y="365126"/>
            <a:ext cx="8543925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83" name="Google Shape;74;p14"/>
          <p:cNvSpPr txBox="1">
            <a:spLocks noGrp="1"/>
          </p:cNvSpPr>
          <p:nvPr>
            <p:ph type="body" idx="1"/>
          </p:nvPr>
        </p:nvSpPr>
        <p:spPr>
          <a:xfrm rot="5400000">
            <a:off x="2777332" y="-270669"/>
            <a:ext cx="4351338" cy="8543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084" name="Google Shape;75;p14"/>
          <p:cNvSpPr txBox="1">
            <a:spLocks noGrp="1"/>
          </p:cNvSpPr>
          <p:nvPr>
            <p:ph type="dt" idx="10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1085" name="Google Shape;76;p14"/>
          <p:cNvSpPr txBox="1">
            <a:spLocks noGrp="1"/>
          </p:cNvSpPr>
          <p:nvPr>
            <p:ph type="ftr" idx="11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1086" name="Google Shape;77;p14"/>
          <p:cNvSpPr txBox="1">
            <a:spLocks noGrp="1"/>
          </p:cNvSpPr>
          <p:nvPr>
            <p:ph type="sldNum" idx="12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/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/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/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/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/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/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/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/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Google Shape;10;p4"/>
          <p:cNvSpPr txBox="1">
            <a:spLocks noGrp="1"/>
          </p:cNvSpPr>
          <p:nvPr>
            <p:ph type="title"/>
          </p:nvPr>
        </p:nvSpPr>
        <p:spPr>
          <a:xfrm>
            <a:off x="681038" y="365126"/>
            <a:ext cx="8543925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75"/>
              <a:buFont typeface="Arial"/>
              <a:buNone/>
              <a:defRPr sz="357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026" name="Google Shape;11;p4"/>
          <p:cNvSpPr txBox="1"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73062" algn="l" rtl="0">
              <a:lnSpc>
                <a:spcPct val="90000"/>
              </a:lnSpc>
              <a:spcBef>
                <a:spcPts val="813"/>
              </a:spcBef>
              <a:spcAft>
                <a:spcPts val="0"/>
              </a:spcAft>
              <a:buClr>
                <a:schemeClr val="dk1"/>
              </a:buClr>
              <a:buSzPts val="2275"/>
              <a:buFont typeface="Arial"/>
              <a:buChar char="•"/>
              <a:defRPr sz="227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52425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950"/>
              <a:buFont typeface="Arial"/>
              <a:buChar char="•"/>
              <a:defRPr sz="195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31787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625"/>
              <a:buFont typeface="Arial"/>
              <a:buChar char="•"/>
              <a:defRPr sz="162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21500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463"/>
              <a:buFont typeface="Arial"/>
              <a:buChar char="•"/>
              <a:defRPr sz="146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21500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463"/>
              <a:buFont typeface="Arial"/>
              <a:buChar char="•"/>
              <a:defRPr sz="146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21500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463"/>
              <a:buFont typeface="Arial"/>
              <a:buChar char="•"/>
              <a:defRPr sz="146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21500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463"/>
              <a:buFont typeface="Arial"/>
              <a:buChar char="•"/>
              <a:defRPr sz="146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21500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463"/>
              <a:buFont typeface="Arial"/>
              <a:buChar char="•"/>
              <a:defRPr sz="146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21500" algn="l" rtl="0">
              <a:lnSpc>
                <a:spcPct val="90000"/>
              </a:lnSpc>
              <a:spcBef>
                <a:spcPts val="406"/>
              </a:spcBef>
              <a:spcAft>
                <a:spcPts val="0"/>
              </a:spcAft>
              <a:buClr>
                <a:schemeClr val="dk1"/>
              </a:buClr>
              <a:buSzPts val="1463"/>
              <a:buFont typeface="Arial"/>
              <a:buChar char="•"/>
              <a:defRPr sz="1463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027" name="Google Shape;12;p4"/>
          <p:cNvSpPr txBox="1">
            <a:spLocks noGrp="1"/>
          </p:cNvSpPr>
          <p:nvPr>
            <p:ph type="dt" idx="10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975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dirty="0"/>
          </a:p>
        </p:txBody>
      </p:sp>
      <p:sp>
        <p:nvSpPr>
          <p:cNvPr id="1028" name="Google Shape;13;p4"/>
          <p:cNvSpPr txBox="1">
            <a:spLocks noGrp="1"/>
          </p:cNvSpPr>
          <p:nvPr>
            <p:ph type="ftr" idx="11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975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 dirty="0"/>
          </a:p>
        </p:txBody>
      </p:sp>
      <p:sp>
        <p:nvSpPr>
          <p:cNvPr id="1029" name="Google Shape;14;p4"/>
          <p:cNvSpPr txBox="1">
            <a:spLocks noGrp="1"/>
          </p:cNvSpPr>
          <p:nvPr>
            <p:ph type="sldNum" idx="12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975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spcBef>
                <a:spcPts val="0"/>
              </a:spcBef>
              <a:spcAft>
                <a:spcPts val="0"/>
              </a:spcAft>
              <a:buNone/>
              <a:defRPr sz="975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spcBef>
                <a:spcPts val="0"/>
              </a:spcBef>
              <a:spcAft>
                <a:spcPts val="0"/>
              </a:spcAft>
              <a:buNone/>
              <a:defRPr sz="975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spcBef>
                <a:spcPts val="0"/>
              </a:spcBef>
              <a:spcAft>
                <a:spcPts val="0"/>
              </a:spcAft>
              <a:buNone/>
              <a:defRPr sz="975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spcBef>
                <a:spcPts val="0"/>
              </a:spcBef>
              <a:spcAft>
                <a:spcPts val="0"/>
              </a:spcAft>
              <a:buNone/>
              <a:defRPr sz="975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spcBef>
                <a:spcPts val="0"/>
              </a:spcBef>
              <a:spcAft>
                <a:spcPts val="0"/>
              </a:spcAft>
              <a:buNone/>
              <a:defRPr sz="975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spcBef>
                <a:spcPts val="0"/>
              </a:spcBef>
              <a:spcAft>
                <a:spcPts val="0"/>
              </a:spcAft>
              <a:buNone/>
              <a:defRPr sz="975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spcBef>
                <a:spcPts val="0"/>
              </a:spcBef>
              <a:spcAft>
                <a:spcPts val="0"/>
              </a:spcAft>
              <a:buNone/>
              <a:defRPr sz="975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spcBef>
                <a:spcPts val="0"/>
              </a:spcBef>
              <a:spcAft>
                <a:spcPts val="0"/>
              </a:spcAft>
              <a:buNone/>
              <a:defRPr sz="975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-JP"/>
              <a:t>‹#›</a:t>
            </a:fld>
            <a:endParaRPr dirty="0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105;p1"/>
          <p:cNvSpPr txBox="1"/>
          <p:nvPr/>
        </p:nvSpPr>
        <p:spPr>
          <a:xfrm>
            <a:off x="3863083" y="606048"/>
            <a:ext cx="5965385" cy="6173831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rgbClr val="00206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altLang="ja-JP" sz="1100" b="0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"/>
              <a:sym typeface="Meiryo"/>
            </a:endParaRPr>
          </a:p>
        </p:txBody>
      </p:sp>
      <p:sp>
        <p:nvSpPr>
          <p:cNvPr id="19" name="Google Shape;105;p1"/>
          <p:cNvSpPr txBox="1"/>
          <p:nvPr/>
        </p:nvSpPr>
        <p:spPr>
          <a:xfrm>
            <a:off x="77530" y="4741030"/>
            <a:ext cx="3675317" cy="2066504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rgbClr val="00206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altLang="ja-JP" sz="1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"/>
              <a:sym typeface="Meiryo"/>
            </a:endParaRPr>
          </a:p>
        </p:txBody>
      </p:sp>
      <p:sp>
        <p:nvSpPr>
          <p:cNvPr id="18" name="Google Shape;97;p1"/>
          <p:cNvSpPr txBox="1"/>
          <p:nvPr/>
        </p:nvSpPr>
        <p:spPr>
          <a:xfrm>
            <a:off x="77532" y="3096025"/>
            <a:ext cx="3675317" cy="1600464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rgbClr val="00206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100" b="0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"/>
              <a:sym typeface="Meiryo"/>
            </a:endParaRPr>
          </a:p>
        </p:txBody>
      </p:sp>
      <p:sp>
        <p:nvSpPr>
          <p:cNvPr id="1101" name="Google Shape;92;p1"/>
          <p:cNvSpPr txBox="1">
            <a:spLocks noGrp="1"/>
          </p:cNvSpPr>
          <p:nvPr>
            <p:ph type="title"/>
          </p:nvPr>
        </p:nvSpPr>
        <p:spPr>
          <a:xfrm>
            <a:off x="33572" y="8845"/>
            <a:ext cx="8985250" cy="476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Meiryo"/>
              <a:buNone/>
            </a:pPr>
            <a:r>
              <a:rPr lang="ja-JP" altLang="en-US" sz="1900" dirty="0">
                <a:latin typeface="Meiryo UI" panose="020B0604030504040204" pitchFamily="50" charset="-128"/>
                <a:ea typeface="Meiryo UI" panose="020B0604030504040204" pitchFamily="50" charset="-128"/>
                <a:cs typeface="Meiryo"/>
                <a:sym typeface="Meiryo"/>
              </a:rPr>
              <a:t>申請主体名</a:t>
            </a:r>
            <a:r>
              <a:rPr lang="ja-JP" sz="1900" dirty="0">
                <a:latin typeface="Meiryo UI" panose="020B0604030504040204" pitchFamily="50" charset="-128"/>
                <a:ea typeface="Meiryo UI" panose="020B0604030504040204" pitchFamily="50" charset="-128"/>
                <a:cs typeface="Meiryo"/>
                <a:sym typeface="Meiryo"/>
              </a:rPr>
              <a:t>：</a:t>
            </a:r>
            <a:r>
              <a:rPr lang="ja-JP" altLang="en-US" sz="1900" dirty="0">
                <a:latin typeface="Meiryo UI" panose="020B0604030504040204" pitchFamily="50" charset="-128"/>
                <a:ea typeface="Meiryo UI" panose="020B0604030504040204" pitchFamily="50" charset="-128"/>
                <a:cs typeface="Meiryo"/>
                <a:sym typeface="Meiryo"/>
              </a:rPr>
              <a:t>　　　　　　　　事業名</a:t>
            </a:r>
            <a:r>
              <a:rPr lang="en-US" altLang="ja-JP" sz="1900">
                <a:latin typeface="Meiryo UI" panose="020B0604030504040204" pitchFamily="50" charset="-128"/>
                <a:ea typeface="Meiryo UI" panose="020B0604030504040204" pitchFamily="50" charset="-128"/>
                <a:cs typeface="Meiryo"/>
                <a:sym typeface="Meiryo"/>
              </a:rPr>
              <a:t>:</a:t>
            </a:r>
            <a:r>
              <a:rPr lang="ja-JP" sz="1900">
                <a:latin typeface="Meiryo UI" panose="020B0604030504040204" pitchFamily="50" charset="-128"/>
                <a:ea typeface="Meiryo UI" panose="020B0604030504040204" pitchFamily="50" charset="-128"/>
                <a:cs typeface="Meiryo"/>
                <a:sym typeface="Meiryo"/>
              </a:rPr>
              <a:t> 　</a:t>
            </a:r>
            <a:endParaRPr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pSp>
        <p:nvGrpSpPr>
          <p:cNvPr id="1105" name="Google Shape;99;p1"/>
          <p:cNvGrpSpPr/>
          <p:nvPr/>
        </p:nvGrpSpPr>
        <p:grpSpPr>
          <a:xfrm>
            <a:off x="-3175" y="476672"/>
            <a:ext cx="9910806" cy="110465"/>
            <a:chOff x="-3175" y="476672"/>
            <a:chExt cx="9910806" cy="110465"/>
          </a:xfrm>
        </p:grpSpPr>
        <p:cxnSp>
          <p:nvCxnSpPr>
            <p:cNvPr id="1106" name="Google Shape;100;p1"/>
            <p:cNvCxnSpPr/>
            <p:nvPr/>
          </p:nvCxnSpPr>
          <p:spPr>
            <a:xfrm>
              <a:off x="1631" y="476672"/>
              <a:ext cx="9906000" cy="0"/>
            </a:xfrm>
            <a:prstGeom prst="straightConnector1">
              <a:avLst/>
            </a:prstGeom>
            <a:noFill/>
            <a:ln w="57150" cap="flat" cmpd="sng">
              <a:solidFill>
                <a:srgbClr val="FFCCFF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1107" name="Google Shape;101;p1"/>
            <p:cNvCxnSpPr/>
            <p:nvPr/>
          </p:nvCxnSpPr>
          <p:spPr>
            <a:xfrm>
              <a:off x="-3175" y="535980"/>
              <a:ext cx="9906000" cy="0"/>
            </a:xfrm>
            <a:prstGeom prst="straightConnector1">
              <a:avLst/>
            </a:prstGeom>
            <a:noFill/>
            <a:ln w="63500" cap="flat" cmpd="sng">
              <a:solidFill>
                <a:srgbClr val="FF99CC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1108" name="Google Shape;102;p1"/>
            <p:cNvCxnSpPr/>
            <p:nvPr/>
          </p:nvCxnSpPr>
          <p:spPr>
            <a:xfrm>
              <a:off x="1631" y="587137"/>
              <a:ext cx="9906000" cy="0"/>
            </a:xfrm>
            <a:prstGeom prst="straightConnector1">
              <a:avLst/>
            </a:prstGeom>
            <a:noFill/>
            <a:ln w="60325" cap="flat" cmpd="sng">
              <a:solidFill>
                <a:srgbClr val="FF0000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</p:grpSp>
      <p:sp>
        <p:nvSpPr>
          <p:cNvPr id="1111" name="Google Shape;105;p1"/>
          <p:cNvSpPr txBox="1"/>
          <p:nvPr/>
        </p:nvSpPr>
        <p:spPr>
          <a:xfrm>
            <a:off x="77529" y="663200"/>
            <a:ext cx="3675317" cy="2355699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rgbClr val="00206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altLang="ja-JP" sz="1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"/>
              <a:sym typeface="Meiryo"/>
            </a:endParaRPr>
          </a:p>
        </p:txBody>
      </p:sp>
      <p:sp>
        <p:nvSpPr>
          <p:cNvPr id="1112" name="Google Shape;104;p1"/>
          <p:cNvSpPr/>
          <p:nvPr/>
        </p:nvSpPr>
        <p:spPr>
          <a:xfrm>
            <a:off x="91943" y="4741030"/>
            <a:ext cx="900000" cy="2412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 cap="flat" cmpd="sng">
            <a:solidFill>
              <a:srgbClr val="00206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ja-JP" alt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"/>
                <a:sym typeface="Meiryo"/>
              </a:rPr>
              <a:t>実施体制</a:t>
            </a:r>
            <a:endParaRPr kumimoji="0" sz="14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"/>
              <a:sym typeface="Meiryo"/>
            </a:endParaRPr>
          </a:p>
        </p:txBody>
      </p:sp>
      <p:sp>
        <p:nvSpPr>
          <p:cNvPr id="5" name="Google Shape;92;p1">
            <a:extLst>
              <a:ext uri="{FF2B5EF4-FFF2-40B4-BE49-F238E27FC236}">
                <a16:creationId xmlns:a16="http://schemas.microsoft.com/office/drawing/2014/main" id="{B64D03ED-D5BE-5AA5-88EA-5C55613E2D41}"/>
              </a:ext>
            </a:extLst>
          </p:cNvPr>
          <p:cNvSpPr txBox="1">
            <a:spLocks/>
          </p:cNvSpPr>
          <p:nvPr/>
        </p:nvSpPr>
        <p:spPr>
          <a:xfrm>
            <a:off x="6767228" y="-61854"/>
            <a:ext cx="2745104" cy="6594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357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Meiryo"/>
              <a:buNone/>
              <a:tabLst/>
              <a:defRPr/>
            </a:pPr>
            <a:r>
              <a:rPr kumimoji="0" lang="en-US" altLang="ja-JP" sz="10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"/>
                <a:sym typeface="Meiryo"/>
              </a:rPr>
              <a:t>※</a:t>
            </a:r>
            <a:r>
              <a:rPr kumimoji="0" lang="ja-JP" alt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"/>
                <a:sym typeface="Meiryo"/>
              </a:rPr>
              <a:t>適宜、写真等を使用してください。</a:t>
            </a:r>
            <a:endParaRPr kumimoji="0" lang="en-US" altLang="ja-JP" sz="1000" b="0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"/>
              <a:sym typeface="Meiryo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900"/>
              <a:buFont typeface="Arial"/>
              <a:buNone/>
              <a:tabLst/>
              <a:defRPr/>
            </a:pPr>
            <a:r>
              <a:rPr kumimoji="0" lang="en-US" altLang="ja-JP" sz="10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Arial"/>
                <a:sym typeface="Meiryo"/>
              </a:rPr>
              <a:t>※</a:t>
            </a:r>
            <a:r>
              <a:rPr kumimoji="0" lang="ja-JP" altLang="en-US" sz="10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Arial"/>
                <a:sym typeface="Meiryo"/>
              </a:rPr>
              <a:t>本テキストボックスは提出時に削除してください。</a:t>
            </a:r>
            <a:endParaRPr kumimoji="0" lang="zh-TW" altLang="en-US" sz="1600" b="0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Arial"/>
              <a:sym typeface="Arial"/>
            </a:endParaRPr>
          </a:p>
        </p:txBody>
      </p:sp>
      <p:sp>
        <p:nvSpPr>
          <p:cNvPr id="8" name="Google Shape;104;p1">
            <a:extLst>
              <a:ext uri="{FF2B5EF4-FFF2-40B4-BE49-F238E27FC236}">
                <a16:creationId xmlns:a16="http://schemas.microsoft.com/office/drawing/2014/main" id="{7B131BB9-99B4-B28E-8F80-48A8A958BFFC}"/>
              </a:ext>
            </a:extLst>
          </p:cNvPr>
          <p:cNvSpPr/>
          <p:nvPr/>
        </p:nvSpPr>
        <p:spPr>
          <a:xfrm>
            <a:off x="77530" y="3096025"/>
            <a:ext cx="2052000" cy="29628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 cap="flat" cmpd="sng">
            <a:solidFill>
              <a:srgbClr val="00206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ja-JP" alt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"/>
                <a:sym typeface="Meiryo"/>
              </a:rPr>
              <a:t>今年度事業の目標・</a:t>
            </a:r>
            <a:r>
              <a:rPr kumimoji="0" lang="en-US" altLang="ja-JP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"/>
                <a:sym typeface="Meiryo"/>
              </a:rPr>
              <a:t>KPI</a:t>
            </a:r>
            <a:endParaRPr kumimoji="0" sz="14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"/>
              <a:sym typeface="Meiryo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559BEDFF-7482-57C0-918B-E6EA06F3D6FF}"/>
              </a:ext>
            </a:extLst>
          </p:cNvPr>
          <p:cNvSpPr txBox="1"/>
          <p:nvPr/>
        </p:nvSpPr>
        <p:spPr>
          <a:xfrm>
            <a:off x="107388" y="5088744"/>
            <a:ext cx="289855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ja-JP" altLang="en-US" sz="900" b="0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"/>
                <a:sym typeface="Meiryo"/>
              </a:rPr>
              <a:t>代表主体、連携事業者及び各事業者の役割について記載</a:t>
            </a:r>
            <a:endParaRPr kumimoji="0" lang="en-US" altLang="ja-JP" sz="900" b="0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"/>
              <a:sym typeface="Meiryo"/>
            </a:endParaRPr>
          </a:p>
        </p:txBody>
      </p:sp>
      <p:sp>
        <p:nvSpPr>
          <p:cNvPr id="10" name="Google Shape;104;p1">
            <a:extLst>
              <a:ext uri="{FF2B5EF4-FFF2-40B4-BE49-F238E27FC236}">
                <a16:creationId xmlns:a16="http://schemas.microsoft.com/office/drawing/2014/main" id="{8F54EF84-FF5A-AE52-CA0D-FD5AE83DF082}"/>
              </a:ext>
            </a:extLst>
          </p:cNvPr>
          <p:cNvSpPr/>
          <p:nvPr/>
        </p:nvSpPr>
        <p:spPr>
          <a:xfrm>
            <a:off x="3863083" y="627945"/>
            <a:ext cx="936000" cy="2880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 cap="flat" cmpd="sng">
            <a:solidFill>
              <a:srgbClr val="00206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ja-JP" alt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"/>
                <a:sym typeface="Meiryo"/>
              </a:rPr>
              <a:t>事業内容</a:t>
            </a:r>
            <a:endParaRPr kumimoji="0" sz="14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"/>
              <a:sym typeface="Meiryo"/>
            </a:endParaRPr>
          </a:p>
        </p:txBody>
      </p:sp>
      <p:sp>
        <p:nvSpPr>
          <p:cNvPr id="11" name="Google Shape;92;p1">
            <a:extLst>
              <a:ext uri="{FF2B5EF4-FFF2-40B4-BE49-F238E27FC236}">
                <a16:creationId xmlns:a16="http://schemas.microsoft.com/office/drawing/2014/main" id="{2690D24D-B69D-85C8-9182-C06E6118B578}"/>
              </a:ext>
            </a:extLst>
          </p:cNvPr>
          <p:cNvSpPr txBox="1"/>
          <p:nvPr/>
        </p:nvSpPr>
        <p:spPr>
          <a:xfrm>
            <a:off x="5016524" y="2693"/>
            <a:ext cx="1829251" cy="6558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357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buSzPts val="1900"/>
              <a:buFont typeface="Meiryo"/>
              <a:buNone/>
            </a:pPr>
            <a:r>
              <a:rPr lang="en-US" altLang="ja-JP" sz="1000" b="0" dirty="0">
                <a:solidFill>
                  <a:srgbClr val="FF0000"/>
                </a:solidFill>
                <a:latin typeface="Meiryo UI"/>
                <a:ea typeface="Meiryo UI"/>
                <a:cs typeface="Meiryo"/>
                <a:sym typeface="Meiryo"/>
              </a:rPr>
              <a:t>※</a:t>
            </a:r>
            <a:r>
              <a:rPr lang="ja-JP" altLang="en-US" sz="1000" b="0" dirty="0">
                <a:solidFill>
                  <a:srgbClr val="FF0000"/>
                </a:solidFill>
                <a:latin typeface="Meiryo UI"/>
                <a:ea typeface="Meiryo UI"/>
                <a:cs typeface="Meiryo"/>
                <a:sym typeface="Meiryo"/>
              </a:rPr>
              <a:t>観光庁等により公表することを前提として作成してください。</a:t>
            </a:r>
            <a:endParaRPr lang="en-US" altLang="ja-JP" sz="1000" b="0" dirty="0">
              <a:solidFill>
                <a:srgbClr val="FF0000"/>
              </a:solidFill>
              <a:latin typeface="Meiryo UI"/>
              <a:ea typeface="Meiryo UI"/>
              <a:cs typeface="Meiryo"/>
              <a:sym typeface="Meiryo"/>
            </a:endParaRPr>
          </a:p>
          <a:p>
            <a:pPr>
              <a:buSzPts val="1900"/>
              <a:buFont typeface="Meiryo"/>
              <a:buNone/>
            </a:pPr>
            <a:endParaRPr lang="zh-TW" altLang="en-US" sz="1000" b="0" dirty="0">
              <a:solidFill>
                <a:srgbClr val="FF0000"/>
              </a:solidFill>
              <a:latin typeface="Meiryo UI"/>
              <a:ea typeface="Meiryo UI"/>
            </a:endParaRPr>
          </a:p>
        </p:txBody>
      </p:sp>
      <p:sp>
        <p:nvSpPr>
          <p:cNvPr id="15" name="Google Shape;103;p1">
            <a:extLst>
              <a:ext uri="{FF2B5EF4-FFF2-40B4-BE49-F238E27FC236}">
                <a16:creationId xmlns:a16="http://schemas.microsoft.com/office/drawing/2014/main" id="{E5576F4A-19E4-010D-49FA-4CD698A125AC}"/>
              </a:ext>
            </a:extLst>
          </p:cNvPr>
          <p:cNvSpPr txBox="1"/>
          <p:nvPr/>
        </p:nvSpPr>
        <p:spPr>
          <a:xfrm>
            <a:off x="8469352" y="32190"/>
            <a:ext cx="1536490" cy="4616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ja-JP" sz="1200" b="0" dirty="0">
                <a:solidFill>
                  <a:schemeClr val="dk1"/>
                </a:solidFill>
                <a:latin typeface="Meiryo UI"/>
                <a:ea typeface="Meiryo UI"/>
                <a:cs typeface="Meiryo"/>
                <a:sym typeface="Meiryo"/>
              </a:rPr>
              <a:t>【事業概要説明書】</a:t>
            </a:r>
            <a:endParaRPr lang="en-US" altLang="ja-JP" sz="1200" b="0" dirty="0">
              <a:solidFill>
                <a:schemeClr val="dk1"/>
              </a:solidFill>
              <a:latin typeface="Meiryo UI"/>
              <a:ea typeface="Meiryo UI"/>
              <a:cs typeface="Meiryo"/>
              <a:sym typeface="Meiryo"/>
            </a:endParaRPr>
          </a:p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endParaRPr sz="1200" b="0" dirty="0">
              <a:latin typeface="Meiryo UI"/>
              <a:ea typeface="Meiryo UI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5BA279C4-AF33-73B8-013B-ABC837C4EE59}"/>
              </a:ext>
            </a:extLst>
          </p:cNvPr>
          <p:cNvSpPr txBox="1"/>
          <p:nvPr/>
        </p:nvSpPr>
        <p:spPr>
          <a:xfrm>
            <a:off x="5915900" y="654018"/>
            <a:ext cx="22028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ja-JP" altLang="en-US" sz="900" b="0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"/>
                <a:sym typeface="Meiryo"/>
              </a:rPr>
              <a:t>事業全体で実施することを記載してください。</a:t>
            </a:r>
            <a:endParaRPr kumimoji="0" lang="en-US" altLang="ja-JP" sz="900" b="0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"/>
              <a:sym typeface="Meiryo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lang="en-US" altLang="ja-JP" sz="900" b="0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"/>
              <a:sym typeface="Meiryo"/>
            </a:endParaRPr>
          </a:p>
        </p:txBody>
      </p:sp>
      <p:sp>
        <p:nvSpPr>
          <p:cNvPr id="6" name="Google Shape;92;p1">
            <a:extLst>
              <a:ext uri="{FF2B5EF4-FFF2-40B4-BE49-F238E27FC236}">
                <a16:creationId xmlns:a16="http://schemas.microsoft.com/office/drawing/2014/main" id="{F2DC4727-1E4C-21DE-7594-DFF4968F1B5E}"/>
              </a:ext>
            </a:extLst>
          </p:cNvPr>
          <p:cNvSpPr txBox="1"/>
          <p:nvPr/>
        </p:nvSpPr>
        <p:spPr>
          <a:xfrm>
            <a:off x="91943" y="5238512"/>
            <a:ext cx="3473503" cy="3619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3575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buSzPts val="1900"/>
              <a:buFont typeface="Meiryo"/>
              <a:buNone/>
            </a:pPr>
            <a:r>
              <a:rPr lang="en-US" altLang="ja-JP" sz="1000" b="0" dirty="0">
                <a:solidFill>
                  <a:srgbClr val="FF0000"/>
                </a:solidFill>
                <a:latin typeface="Meiryo UI"/>
                <a:ea typeface="Meiryo UI"/>
                <a:cs typeface="Meiryo"/>
                <a:sym typeface="Meiryo"/>
              </a:rPr>
              <a:t>※</a:t>
            </a:r>
            <a:r>
              <a:rPr lang="ja-JP" altLang="en-US" sz="1000" b="0" dirty="0">
                <a:solidFill>
                  <a:srgbClr val="FF0000"/>
                </a:solidFill>
                <a:latin typeface="Meiryo UI"/>
                <a:ea typeface="Meiryo UI"/>
                <a:cs typeface="Meiryo"/>
                <a:sym typeface="Meiryo"/>
              </a:rPr>
              <a:t>共同申請の場合、代表組織に●印を入れてください。</a:t>
            </a:r>
          </a:p>
          <a:p>
            <a:pPr>
              <a:buSzPts val="1900"/>
              <a:buFont typeface="Meiryo"/>
              <a:buNone/>
            </a:pPr>
            <a:endParaRPr lang="zh-TW" altLang="en-US" sz="1000" b="0" dirty="0">
              <a:solidFill>
                <a:srgbClr val="FF0000"/>
              </a:solidFill>
              <a:latin typeface="Meiryo UI"/>
              <a:ea typeface="Meiryo UI"/>
            </a:endParaRPr>
          </a:p>
        </p:txBody>
      </p:sp>
      <p:sp>
        <p:nvSpPr>
          <p:cNvPr id="2" name="Google Shape;104;p1">
            <a:extLst>
              <a:ext uri="{FF2B5EF4-FFF2-40B4-BE49-F238E27FC236}">
                <a16:creationId xmlns:a16="http://schemas.microsoft.com/office/drawing/2014/main" id="{B6D3D60D-2B75-5AE3-742D-C831B8D7309F}"/>
              </a:ext>
            </a:extLst>
          </p:cNvPr>
          <p:cNvSpPr/>
          <p:nvPr/>
        </p:nvSpPr>
        <p:spPr>
          <a:xfrm>
            <a:off x="132072" y="698412"/>
            <a:ext cx="3620774" cy="33505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12700" cap="flat" cmpd="sng">
            <a:solidFill>
              <a:srgbClr val="00206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lang="ja-JP" altLang="en-US" sz="1200" b="1" dirty="0">
                <a:latin typeface="Meiryo UI"/>
                <a:ea typeface="Meiryo UI"/>
                <a:cs typeface="Meiryo"/>
                <a:sym typeface="Meiryo"/>
              </a:rPr>
              <a:t>子育て世代も参加可能な</a:t>
            </a:r>
            <a:r>
              <a:rPr kumimoji="0" lang="ja-JP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/>
                <a:ea typeface="Meiryo UI"/>
                <a:cs typeface="Meiryo"/>
                <a:sym typeface="Meiryo"/>
              </a:rPr>
              <a:t>ワーケー</a:t>
            </a:r>
            <a:r>
              <a:rPr lang="ja-JP" altLang="en-US" sz="1200" b="1" dirty="0">
                <a:latin typeface="Meiryo UI"/>
                <a:ea typeface="Meiryo UI"/>
                <a:cs typeface="Meiryo"/>
                <a:sym typeface="Meiryo"/>
              </a:rPr>
              <a:t>ション</a:t>
            </a:r>
            <a:r>
              <a:rPr kumimoji="0" lang="ja-JP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/>
                <a:ea typeface="Meiryo UI"/>
                <a:cs typeface="Meiryo"/>
                <a:sym typeface="Meiryo"/>
              </a:rPr>
              <a:t>に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ja-JP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/>
                <a:ea typeface="Meiryo UI"/>
                <a:cs typeface="Meiryo"/>
                <a:sym typeface="Meiryo"/>
              </a:rPr>
              <a:t>取り組む目的・ターゲット</a:t>
            </a:r>
            <a:endParaRPr kumimoji="0" sz="1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Meiryo UI"/>
              <a:ea typeface="Meiryo UI"/>
              <a:cs typeface="Meiryo"/>
              <a:sym typeface="Meiryo"/>
            </a:endParaRPr>
          </a:p>
        </p:txBody>
      </p:sp>
    </p:spTree>
    <p:extLst>
      <p:ext uri="{BB962C8B-B14F-4D97-AF65-F5344CB8AC3E}">
        <p14:creationId xmlns:p14="http://schemas.microsoft.com/office/powerpoint/2010/main" val="6591091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satMod val="130000"/>
              </a:schemeClr>
            </a:gs>
            <a:gs pos="100000">
              <a:schemeClr val="phClr">
                <a:tint val="50000"/>
                <a:satMod val="350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satMod val="130000"/>
              </a:schemeClr>
            </a:gs>
            <a:gs pos="100000">
              <a:schemeClr val="phClr">
                <a:tint val="50000"/>
                <a:satMod val="350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1020</TotalTime>
  <Words>107</Words>
  <Application>Microsoft Office PowerPoint</Application>
  <PresentationFormat>A4 210 x 297 mm</PresentationFormat>
  <Paragraphs>13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Meiryo UI</vt:lpstr>
      <vt:lpstr>Meiryo</vt:lpstr>
      <vt:lpstr>Arial</vt:lpstr>
      <vt:lpstr>Office テーマ</vt:lpstr>
      <vt:lpstr>申請主体名：　　　　　　　　事業名: 　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○○を活用した○○事業【○○県○○市】</dc:title>
  <dc:creator>行政情報システム室</dc:creator>
  <cp:lastModifiedBy>白須 渓子</cp:lastModifiedBy>
  <cp:revision>76</cp:revision>
  <cp:lastPrinted>2024-02-20T07:20:56Z</cp:lastPrinted>
  <dcterms:created xsi:type="dcterms:W3CDTF">2007-11-06T12:19:33Z</dcterms:created>
  <dcterms:modified xsi:type="dcterms:W3CDTF">2024-04-23T02:15:51Z</dcterms:modified>
</cp:coreProperties>
</file>