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51" r:id="rId1"/>
    <p:sldMasterId id="2147488536" r:id="rId2"/>
    <p:sldMasterId id="2147488628" r:id="rId3"/>
  </p:sldMasterIdLst>
  <p:notesMasterIdLst>
    <p:notesMasterId r:id="rId5"/>
  </p:notesMasterIdLst>
  <p:sldIdLst>
    <p:sldId id="602" r:id="rId4"/>
  </p:sldIdLst>
  <p:sldSz cx="9144000" cy="6858000" type="screen4x3"/>
  <p:notesSz cx="6735763" cy="9866313"/>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8">
          <p15:clr>
            <a:srgbClr val="A4A3A4"/>
          </p15:clr>
        </p15:guide>
        <p15:guide id="2" pos="212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ㅤ" initials="ㅤ" lastIdx="1" clrIdx="0">
    <p:extLst>
      <p:ext uri="{19B8F6BF-5375-455C-9EA6-DF929625EA0E}">
        <p15:presenceInfo xmlns:p15="http://schemas.microsoft.com/office/powerpoint/2012/main" userId="ㅤ"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a:srgbClr val="7686A7"/>
    <a:srgbClr val="FF3300"/>
    <a:srgbClr val="FFFF00"/>
    <a:srgbClr val="F9AD6F"/>
    <a:srgbClr val="FFCC99"/>
    <a:srgbClr val="FF99FF"/>
    <a:srgbClr val="FFFF99"/>
    <a:srgbClr val="FFFFCC"/>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スタイルなし、表のグリッド線あり">
    <a:wholeTbl>
      <a:tcTxStyle>
        <a:fontRef idx="minor">
          <a:srgbClr val="00000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rgbClr val="00000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E25E649-3F16-4E02-A733-19D2CDBF48F0}" styleName="中間スタイル 3 - アクセント 1">
    <a:wholeTbl>
      <a:tcTxStyle>
        <a:fontRef idx="minor">
          <a:srgbClr val="00000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rgbClr val="000000"/>
        </a:fontRef>
        <a:schemeClr val="lt1"/>
      </a:tcTxStyle>
      <a:tcStyle>
        <a:tcBdr/>
        <a:fill>
          <a:solidFill>
            <a:schemeClr val="accent1"/>
          </a:solidFill>
        </a:fill>
      </a:tcStyle>
    </a:lastCol>
    <a:firstCol>
      <a:tcTxStyle b="on">
        <a:fontRef idx="minor">
          <a:srgbClr val="00000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rgbClr val="000000"/>
        </a:fontRef>
        <a:schemeClr val="dk1"/>
      </a:tcTxStyle>
      <a:tcStyle>
        <a:tcBdr/>
      </a:tcStyle>
    </a:seCell>
    <a:swCell>
      <a:tcTxStyle b="on">
        <a:fontRef idx="minor">
          <a:srgbClr val="000000"/>
        </a:fontRef>
        <a:schemeClr val="dk1"/>
      </a:tcTxStyle>
      <a:tcStyle>
        <a:tcBdr/>
      </a:tcStyle>
    </a:swCell>
    <a:firstRow>
      <a:tcTxStyle b="on">
        <a:fontRef idx="minor">
          <a:srgbClr val="00000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rgbClr val="000000"/>
        </a:fontRef>
        <a:schemeClr val="lt1"/>
      </a:tcTxStyle>
      <a:tcStyle>
        <a:tcBdr/>
        <a:fill>
          <a:solidFill>
            <a:schemeClr val="dk1"/>
          </a:solidFill>
        </a:fill>
      </a:tcStyle>
    </a:lastCol>
    <a:firstCol>
      <a:tcTxStyle b="on">
        <a:fontRef idx="minor">
          <a:srgbClr val="00000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rgbClr val="000000"/>
        </a:fontRef>
        <a:schemeClr val="dk1"/>
      </a:tcTxStyle>
      <a:tcStyle>
        <a:tcBdr/>
      </a:tcStyle>
    </a:seCell>
    <a:swCell>
      <a:tcTxStyle b="on">
        <a:fontRef idx="minor">
          <a:srgbClr val="000000"/>
        </a:fontRef>
        <a:schemeClr val="dk1"/>
      </a:tcTxStyle>
      <a:tcStyle>
        <a:tcBdr/>
      </a:tcStyle>
    </a:swCell>
    <a:firstRow>
      <a:tcTxStyle b="on">
        <a:fontRef idx="minor">
          <a:srgbClr val="000000"/>
        </a:fontRef>
        <a:schemeClr val="lt1"/>
      </a:tcTxStyle>
      <a:tcStyle>
        <a:tcBdr>
          <a:bottom>
            <a:ln w="25400" cmpd="sng">
              <a:solidFill>
                <a:schemeClr val="dk1"/>
              </a:solidFill>
            </a:ln>
          </a:bottom>
        </a:tcBdr>
        <a:fill>
          <a:solidFill>
            <a:schemeClr val="dk1"/>
          </a:solidFill>
        </a:fill>
      </a:tcStyle>
    </a:firstRow>
  </a:tblStyle>
  <a:tblStyle styleId="{85BE263C-DBD7-4A20-BB59-AAB30ACAA65A}" styleName="中間スタイル 3 - アクセント 2">
    <a:wholeTbl>
      <a:tcTxStyle>
        <a:fontRef idx="minor">
          <a:srgbClr val="00000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rgbClr val="000000"/>
        </a:fontRef>
        <a:schemeClr val="lt1"/>
      </a:tcTxStyle>
      <a:tcStyle>
        <a:tcBdr/>
        <a:fill>
          <a:solidFill>
            <a:schemeClr val="accent2"/>
          </a:solidFill>
        </a:fill>
      </a:tcStyle>
    </a:lastCol>
    <a:firstCol>
      <a:tcTxStyle b="on">
        <a:fontRef idx="minor">
          <a:srgbClr val="00000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rgbClr val="000000"/>
        </a:fontRef>
        <a:schemeClr val="dk1"/>
      </a:tcTxStyle>
      <a:tcStyle>
        <a:tcBdr/>
      </a:tcStyle>
    </a:seCell>
    <a:swCell>
      <a:tcTxStyle b="on">
        <a:fontRef idx="minor">
          <a:srgbClr val="000000"/>
        </a:fontRef>
        <a:schemeClr val="dk1"/>
      </a:tcTxStyle>
      <a:tcStyle>
        <a:tcBdr/>
      </a:tcStyle>
    </a:swCell>
    <a:firstRow>
      <a:tcTxStyle b="on">
        <a:fontRef idx="minor">
          <a:srgbClr val="000000"/>
        </a:fontRef>
        <a:schemeClr val="lt1"/>
      </a:tcTxStyle>
      <a:tcStyle>
        <a:tcBdr>
          <a:bottom>
            <a:ln w="25400" cmpd="sng">
              <a:solidFill>
                <a:schemeClr val="dk1"/>
              </a:solidFill>
            </a:ln>
          </a:bottom>
        </a:tcBdr>
        <a:fill>
          <a:solidFill>
            <a:schemeClr val="accent2"/>
          </a:solidFill>
        </a:fill>
      </a:tcStyle>
    </a:firstRow>
  </a:tblStyle>
  <a:tblStyle styleId="{EB9631B5-78F2-41C9-869B-9F39066F8104}" styleName="中間スタイル 3 - アクセント 4">
    <a:wholeTbl>
      <a:tcTxStyle>
        <a:fontRef idx="minor">
          <a:srgbClr val="00000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rgbClr val="000000"/>
        </a:fontRef>
        <a:schemeClr val="lt1"/>
      </a:tcTxStyle>
      <a:tcStyle>
        <a:tcBdr/>
        <a:fill>
          <a:solidFill>
            <a:schemeClr val="accent4"/>
          </a:solidFill>
        </a:fill>
      </a:tcStyle>
    </a:lastCol>
    <a:firstCol>
      <a:tcTxStyle b="on">
        <a:fontRef idx="minor">
          <a:srgbClr val="00000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rgbClr val="000000"/>
        </a:fontRef>
        <a:schemeClr val="dk1"/>
      </a:tcTxStyle>
      <a:tcStyle>
        <a:tcBdr/>
      </a:tcStyle>
    </a:seCell>
    <a:swCell>
      <a:tcTxStyle b="on">
        <a:fontRef idx="minor">
          <a:srgbClr val="000000"/>
        </a:fontRef>
        <a:schemeClr val="dk1"/>
      </a:tcTxStyle>
      <a:tcStyle>
        <a:tcBdr/>
      </a:tcStyle>
    </a:swCell>
    <a:firstRow>
      <a:tcTxStyle b="on">
        <a:fontRef idx="minor">
          <a:srgbClr val="000000"/>
        </a:fontRef>
        <a:schemeClr val="lt1"/>
      </a:tcTxStyle>
      <a:tcStyle>
        <a:tcBdr>
          <a:bottom>
            <a:ln w="25400" cmpd="sng">
              <a:solidFill>
                <a:schemeClr val="dk1"/>
              </a:solidFill>
            </a:ln>
          </a:bottom>
        </a:tcBdr>
        <a:fill>
          <a:solidFill>
            <a:schemeClr val="accent4"/>
          </a:solidFill>
        </a:fill>
      </a:tcStyle>
    </a:firstRow>
  </a:tblStyle>
  <a:tblStyle styleId="{74C1A8A3-306A-4EB7-A6B1-4F7E0EB9C5D6}" styleName="中間スタイル 3 - アクセント 5">
    <a:wholeTbl>
      <a:tcTxStyle>
        <a:fontRef idx="minor">
          <a:srgbClr val="00000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rgbClr val="000000"/>
        </a:fontRef>
        <a:schemeClr val="lt1"/>
      </a:tcTxStyle>
      <a:tcStyle>
        <a:tcBdr/>
        <a:fill>
          <a:solidFill>
            <a:schemeClr val="accent5"/>
          </a:solidFill>
        </a:fill>
      </a:tcStyle>
    </a:lastCol>
    <a:firstCol>
      <a:tcTxStyle b="on">
        <a:fontRef idx="minor">
          <a:srgbClr val="00000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rgbClr val="000000"/>
        </a:fontRef>
        <a:schemeClr val="dk1"/>
      </a:tcTxStyle>
      <a:tcStyle>
        <a:tcBdr/>
      </a:tcStyle>
    </a:seCell>
    <a:swCell>
      <a:tcTxStyle b="on">
        <a:fontRef idx="minor">
          <a:srgbClr val="000000"/>
        </a:fontRef>
        <a:schemeClr val="dk1"/>
      </a:tcTxStyle>
      <a:tcStyle>
        <a:tcBdr/>
      </a:tcStyle>
    </a:swCell>
    <a:firstRow>
      <a:tcTxStyle b="on">
        <a:fontRef idx="minor">
          <a:srgbClr val="00000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中間スタイル 3 - アクセント 6">
    <a:wholeTbl>
      <a:tcTxStyle>
        <a:fontRef idx="minor">
          <a:srgbClr val="00000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rgbClr val="000000"/>
        </a:fontRef>
        <a:schemeClr val="lt1"/>
      </a:tcTxStyle>
      <a:tcStyle>
        <a:tcBdr/>
        <a:fill>
          <a:solidFill>
            <a:schemeClr val="accent6"/>
          </a:solidFill>
        </a:fill>
      </a:tcStyle>
    </a:lastCol>
    <a:firstCol>
      <a:tcTxStyle b="on">
        <a:fontRef idx="minor">
          <a:srgbClr val="00000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rgbClr val="000000"/>
        </a:fontRef>
        <a:schemeClr val="dk1"/>
      </a:tcTxStyle>
      <a:tcStyle>
        <a:tcBdr/>
      </a:tcStyle>
    </a:seCell>
    <a:swCell>
      <a:tcTxStyle b="on">
        <a:fontRef idx="minor">
          <a:srgbClr val="000000"/>
        </a:fontRef>
        <a:schemeClr val="dk1"/>
      </a:tcTxStyle>
      <a:tcStyle>
        <a:tcBdr/>
      </a:tcStyle>
    </a:swCell>
    <a:firstRow>
      <a:tcTxStyle b="on">
        <a:fontRef idx="minor">
          <a:srgbClr val="000000"/>
        </a:fontRef>
        <a:schemeClr val="lt1"/>
      </a:tcTxStyle>
      <a:tcStyle>
        <a:tcBdr>
          <a:bottom>
            <a:ln w="25400" cmpd="sng">
              <a:solidFill>
                <a:schemeClr val="dk1"/>
              </a:solidFill>
            </a:ln>
          </a:bottom>
        </a:tcBdr>
        <a:fill>
          <a:solidFill>
            <a:schemeClr val="accent6"/>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59" autoAdjust="0"/>
    <p:restoredTop sz="86477" autoAdjust="0"/>
  </p:normalViewPr>
  <p:slideViewPr>
    <p:cSldViewPr>
      <p:cViewPr varScale="1">
        <p:scale>
          <a:sx n="65" d="100"/>
          <a:sy n="65" d="100"/>
        </p:scale>
        <p:origin x="1552" y="92"/>
      </p:cViewPr>
      <p:guideLst>
        <p:guide orient="horz" pos="2160"/>
        <p:guide pos="2880"/>
      </p:guideLst>
    </p:cSldViewPr>
  </p:slideViewPr>
  <p:outlineViewPr>
    <p:cViewPr>
      <p:scale>
        <a:sx n="33" d="100"/>
        <a:sy n="33" d="100"/>
      </p:scale>
      <p:origin x="216" y="0"/>
    </p:cViewPr>
  </p:outlineViewPr>
  <p:notesTextViewPr>
    <p:cViewPr>
      <p:scale>
        <a:sx n="75" d="100"/>
        <a:sy n="75" d="100"/>
      </p:scale>
      <p:origin x="0" y="0"/>
    </p:cViewPr>
  </p:notesTextViewPr>
  <p:sorterViewPr>
    <p:cViewPr>
      <p:scale>
        <a:sx n="100" d="100"/>
        <a:sy n="100" d="100"/>
      </p:scale>
      <p:origin x="0" y="0"/>
    </p:cViewPr>
  </p:sorterViewPr>
  <p:notesViewPr>
    <p:cSldViewPr>
      <p:cViewPr varScale="1">
        <p:scale>
          <a:sx n="55" d="100"/>
          <a:sy n="55" d="100"/>
        </p:scale>
        <p:origin x="-2622" y="-96"/>
      </p:cViewPr>
      <p:guideLst>
        <p:guide orient="horz" pos="3108"/>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7" name="Rectangle 2"/>
          <p:cNvSpPr>
            <a:spLocks noGrp="1" noChangeArrowheads="1"/>
          </p:cNvSpPr>
          <p:nvPr>
            <p:ph type="hdr" sz="quarter"/>
          </p:nvPr>
        </p:nvSpPr>
        <p:spPr>
          <a:xfrm>
            <a:off x="0" y="0"/>
            <a:ext cx="2919413" cy="493713"/>
          </a:xfrm>
          <a:prstGeom prst="rect">
            <a:avLst/>
          </a:prstGeom>
          <a:noFill/>
          <a:ln w="9525">
            <a:noFill/>
            <a:miter lim="800000"/>
            <a:headEnd/>
            <a:tailEnd/>
          </a:ln>
          <a:effectLst/>
        </p:spPr>
        <p:txBody>
          <a:bodyPr vert="horz" wrap="square" lIns="91425" tIns="45712" rIns="91425" bIns="45712" numCol="1" anchor="t" anchorCtr="0" compatLnSpc="1">
            <a:prstTxWarp prst="textNoShape">
              <a:avLst/>
            </a:prstTxWarp>
          </a:bodyPr>
          <a:lstStyle>
            <a:lvl1pPr algn="l" eaLnBrk="1" hangingPunct="1">
              <a:defRPr sz="1200">
                <a:latin typeface="Arial" charset="0"/>
                <a:ea typeface="ＭＳ Ｐゴシック" pitchFamily="50" charset="-128"/>
              </a:defRPr>
            </a:lvl1pPr>
          </a:lstStyle>
          <a:p>
            <a:pPr>
              <a:defRPr/>
            </a:pPr>
            <a:endParaRPr lang="en-US" altLang="ja-JP"/>
          </a:p>
        </p:txBody>
      </p:sp>
      <p:sp>
        <p:nvSpPr>
          <p:cNvPr id="1048" name="Rectangle 3"/>
          <p:cNvSpPr>
            <a:spLocks noGrp="1" noChangeArrowheads="1"/>
          </p:cNvSpPr>
          <p:nvPr>
            <p:ph type="dt" idx="1"/>
          </p:nvPr>
        </p:nvSpPr>
        <p:spPr>
          <a:xfrm>
            <a:off x="3814763" y="0"/>
            <a:ext cx="2919412" cy="493713"/>
          </a:xfrm>
          <a:prstGeom prst="rect">
            <a:avLst/>
          </a:prstGeom>
          <a:noFill/>
          <a:ln w="9525">
            <a:noFill/>
            <a:miter lim="800000"/>
            <a:headEnd/>
            <a:tailEnd/>
          </a:ln>
          <a:effectLst/>
        </p:spPr>
        <p:txBody>
          <a:bodyPr vert="horz" wrap="square" lIns="91425" tIns="45712" rIns="91425" bIns="45712" numCol="1" anchor="t" anchorCtr="0" compatLnSpc="1">
            <a:prstTxWarp prst="textNoShape">
              <a:avLst/>
            </a:prstTxWarp>
          </a:bodyPr>
          <a:lstStyle>
            <a:lvl1pPr algn="r" eaLnBrk="1" hangingPunct="1">
              <a:defRPr sz="1200">
                <a:latin typeface="Arial" charset="0"/>
                <a:ea typeface="ＭＳ Ｐゴシック" pitchFamily="50" charset="-128"/>
              </a:defRPr>
            </a:lvl1pPr>
          </a:lstStyle>
          <a:p>
            <a:pPr>
              <a:defRPr/>
            </a:pPr>
            <a:endParaRPr lang="en-US" altLang="ja-JP"/>
          </a:p>
        </p:txBody>
      </p:sp>
      <p:sp>
        <p:nvSpPr>
          <p:cNvPr id="1049" name="Rectangle 4"/>
          <p:cNvSpPr>
            <a:spLocks noGrp="1" noRot="1" noChangeAspect="1" noChangeArrowheads="1" noTextEdit="1"/>
          </p:cNvSpPr>
          <p:nvPr>
            <p:ph type="sldImg" idx="2"/>
          </p:nvPr>
        </p:nvSpPr>
        <p:spPr>
          <a:xfrm>
            <a:off x="901700" y="739775"/>
            <a:ext cx="4932363" cy="3700463"/>
          </a:xfrm>
          <a:prstGeom prst="rect">
            <a:avLst/>
          </a:prstGeom>
          <a:noFill/>
          <a:ln w="9525">
            <a:solidFill>
              <a:srgbClr val="000000"/>
            </a:solidFill>
            <a:miter lim="800000"/>
            <a:headEnd/>
            <a:tailEnd/>
          </a:ln>
        </p:spPr>
      </p:sp>
      <p:sp>
        <p:nvSpPr>
          <p:cNvPr id="1050" name="Rectangle 5"/>
          <p:cNvSpPr>
            <a:spLocks noGrp="1" noChangeArrowheads="1"/>
          </p:cNvSpPr>
          <p:nvPr>
            <p:ph type="body" sz="quarter" idx="3"/>
          </p:nvPr>
        </p:nvSpPr>
        <p:spPr>
          <a:xfrm>
            <a:off x="673100" y="4686300"/>
            <a:ext cx="5389563" cy="4440238"/>
          </a:xfrm>
          <a:prstGeom prst="rect">
            <a:avLst/>
          </a:prstGeom>
          <a:noFill/>
          <a:ln w="9525">
            <a:noFill/>
            <a:miter lim="800000"/>
            <a:headEnd/>
            <a:tailEnd/>
          </a:ln>
          <a:effectLst/>
        </p:spPr>
        <p:txBody>
          <a:bodyPr vert="horz" wrap="square" lIns="91425" tIns="45712" rIns="91425" bIns="45712"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1051" name="Rectangle 6"/>
          <p:cNvSpPr>
            <a:spLocks noGrp="1" noChangeArrowheads="1"/>
          </p:cNvSpPr>
          <p:nvPr>
            <p:ph type="ftr" sz="quarter" idx="4"/>
          </p:nvPr>
        </p:nvSpPr>
        <p:spPr>
          <a:xfrm>
            <a:off x="0" y="9371013"/>
            <a:ext cx="2919413" cy="493712"/>
          </a:xfrm>
          <a:prstGeom prst="rect">
            <a:avLst/>
          </a:prstGeom>
          <a:noFill/>
          <a:ln w="9525">
            <a:noFill/>
            <a:miter lim="800000"/>
            <a:headEnd/>
            <a:tailEnd/>
          </a:ln>
          <a:effectLst/>
        </p:spPr>
        <p:txBody>
          <a:bodyPr vert="horz" wrap="square" lIns="91425" tIns="45712" rIns="91425" bIns="45712" numCol="1" anchor="b" anchorCtr="0" compatLnSpc="1">
            <a:prstTxWarp prst="textNoShape">
              <a:avLst/>
            </a:prstTxWarp>
          </a:bodyPr>
          <a:lstStyle>
            <a:lvl1pPr algn="l" eaLnBrk="1" hangingPunct="1">
              <a:defRPr sz="1200">
                <a:latin typeface="Arial" charset="0"/>
                <a:ea typeface="ＭＳ Ｐゴシック" pitchFamily="50" charset="-128"/>
              </a:defRPr>
            </a:lvl1pPr>
          </a:lstStyle>
          <a:p>
            <a:pPr>
              <a:defRPr/>
            </a:pPr>
            <a:endParaRPr lang="en-US" altLang="ja-JP"/>
          </a:p>
        </p:txBody>
      </p:sp>
      <p:sp>
        <p:nvSpPr>
          <p:cNvPr id="1052" name="Rectangle 7"/>
          <p:cNvSpPr>
            <a:spLocks noGrp="1" noChangeArrowheads="1"/>
          </p:cNvSpPr>
          <p:nvPr>
            <p:ph type="sldNum" sz="quarter" idx="5"/>
          </p:nvPr>
        </p:nvSpPr>
        <p:spPr>
          <a:xfrm>
            <a:off x="3814763" y="9371013"/>
            <a:ext cx="2919412" cy="493712"/>
          </a:xfrm>
          <a:prstGeom prst="rect">
            <a:avLst/>
          </a:prstGeom>
          <a:noFill/>
          <a:ln w="9525">
            <a:noFill/>
            <a:miter lim="800000"/>
            <a:headEnd/>
            <a:tailEnd/>
          </a:ln>
          <a:effectLst/>
        </p:spPr>
        <p:txBody>
          <a:bodyPr vert="horz" wrap="square" lIns="91425" tIns="45712" rIns="91425" bIns="45712" numCol="1" anchor="b" anchorCtr="0" compatLnSpc="1">
            <a:prstTxWarp prst="textNoShape">
              <a:avLst/>
            </a:prstTxWarp>
          </a:bodyPr>
          <a:lstStyle>
            <a:lvl1pPr algn="r" eaLnBrk="1" hangingPunct="1">
              <a:defRPr sz="1200"/>
            </a:lvl1pPr>
          </a:lstStyle>
          <a:p>
            <a:pPr>
              <a:defRPr/>
            </a:pPr>
            <a:fld id="{5C4C7AF2-B62C-4068-961C-FD05BDB01E7A}" type="slidenum">
              <a:rPr lang="en-US" altLang="ja-JP"/>
              <a:pPr>
                <a:defRPr/>
              </a:pPr>
              <a:t>‹#›</a:t>
            </a:fld>
            <a:endParaRPr lang="en-US" altLang="ja-JP"/>
          </a:p>
        </p:txBody>
      </p:sp>
    </p:spTree>
    <p:extLst>
      <p:ext uri="{BB962C8B-B14F-4D97-AF65-F5344CB8AC3E}">
        <p14:creationId xmlns:p14="http://schemas.microsoft.com/office/powerpoint/2010/main" val="40119567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9" name="スライド イメージ プレースホルダー 1"/>
          <p:cNvSpPr>
            <a:spLocks noGrp="1" noRot="1" noChangeAspect="1" noTextEdit="1"/>
          </p:cNvSpPr>
          <p:nvPr>
            <p:ph type="sldImg"/>
          </p:nvPr>
        </p:nvSpPr>
        <p:spPr>
          <a:ln/>
        </p:spPr>
      </p:sp>
      <p:sp>
        <p:nvSpPr>
          <p:cNvPr id="1140" name="ノート プレースホルダー 2"/>
          <p:cNvSpPr>
            <a:spLocks noGrp="1"/>
          </p:cNvSpPr>
          <p:nvPr>
            <p:ph type="body" idx="1"/>
          </p:nvPr>
        </p:nvSpPr>
        <p:spPr>
          <a:noFill/>
          <a:ln/>
        </p:spPr>
        <p:txBody>
          <a:bodyPr/>
          <a:lstStyle/>
          <a:p>
            <a:endParaRPr lang="ja-JP" altLang="en-US">
              <a:latin typeface="Arial" panose="020B0604020202020204" pitchFamily="34" charset="0"/>
            </a:endParaRPr>
          </a:p>
        </p:txBody>
      </p:sp>
      <p:sp>
        <p:nvSpPr>
          <p:cNvPr id="1141" name="スライド番号プレースホルダー 3"/>
          <p:cNvSpPr>
            <a:spLocks noGrp="1"/>
          </p:cNvSpPr>
          <p:nvPr>
            <p:ph type="sldNum" sz="quarter" idx="5"/>
          </p:nvPr>
        </p:nvSpPr>
        <p:spPr>
          <a:noFill/>
          <a:ln/>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9075C755-A791-4113-9EBD-CEED3D12052A}" type="slidenum">
              <a:rPr lang="en-US" altLang="ja-JP" smtClean="0"/>
              <a:pPr/>
              <a:t>0</a:t>
            </a:fld>
            <a:endParaRPr lang="en-US" altLang="ja-JP"/>
          </a:p>
        </p:txBody>
      </p:sp>
    </p:spTree>
    <p:extLst>
      <p:ext uri="{BB962C8B-B14F-4D97-AF65-F5344CB8AC3E}">
        <p14:creationId xmlns:p14="http://schemas.microsoft.com/office/powerpoint/2010/main" val="27937052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8312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pPr>
              <a:defRPr/>
            </a:pPr>
            <a:endParaRPr lang="en-US" altLang="ja-JP"/>
          </a:p>
        </p:txBody>
      </p:sp>
      <p:sp>
        <p:nvSpPr>
          <p:cNvPr id="7" name="Slide Number Placeholder 6"/>
          <p:cNvSpPr>
            <a:spLocks noGrp="1"/>
          </p:cNvSpPr>
          <p:nvPr>
            <p:ph type="sldNum" sz="quarter" idx="12"/>
          </p:nvPr>
        </p:nvSpPr>
        <p:spPr/>
        <p:txBody>
          <a:bodyPr/>
          <a:lstStyle/>
          <a:p>
            <a:pPr>
              <a:defRPr/>
            </a:pPr>
            <a:fld id="{132EC76D-C6B8-461E-8E0A-406A8B1EDCA0}" type="slidenum">
              <a:rPr lang="en-US" altLang="ja-JP" smtClean="0"/>
              <a:pPr>
                <a:defRPr/>
              </a:pPr>
              <a:t>‹#›</a:t>
            </a:fld>
            <a:endParaRPr lang="en-US" altLang="ja-JP"/>
          </a:p>
        </p:txBody>
      </p:sp>
    </p:spTree>
    <p:extLst>
      <p:ext uri="{BB962C8B-B14F-4D97-AF65-F5344CB8AC3E}">
        <p14:creationId xmlns:p14="http://schemas.microsoft.com/office/powerpoint/2010/main" val="3508041470"/>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pPr>
              <a:defRPr/>
            </a:pPr>
            <a:endParaRPr lang="en-US" altLang="ja-JP"/>
          </a:p>
        </p:txBody>
      </p:sp>
      <p:sp>
        <p:nvSpPr>
          <p:cNvPr id="7" name="Slide Number Placeholder 6"/>
          <p:cNvSpPr>
            <a:spLocks noGrp="1"/>
          </p:cNvSpPr>
          <p:nvPr>
            <p:ph type="sldNum" sz="quarter" idx="12"/>
          </p:nvPr>
        </p:nvSpPr>
        <p:spPr/>
        <p:txBody>
          <a:bodyPr/>
          <a:lstStyle/>
          <a:p>
            <a:pPr>
              <a:defRPr/>
            </a:pPr>
            <a:fld id="{132EC76D-C6B8-461E-8E0A-406A8B1EDCA0}" type="slidenum">
              <a:rPr lang="en-US" altLang="ja-JP" smtClean="0"/>
              <a:pPr>
                <a:defRPr/>
              </a:pPr>
              <a:t>‹#›</a:t>
            </a:fld>
            <a:endParaRPr lang="en-US" altLang="ja-JP"/>
          </a:p>
        </p:txBody>
      </p:sp>
    </p:spTree>
    <p:extLst>
      <p:ext uri="{BB962C8B-B14F-4D97-AF65-F5344CB8AC3E}">
        <p14:creationId xmlns:p14="http://schemas.microsoft.com/office/powerpoint/2010/main" val="889786446"/>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132EC76D-C6B8-461E-8E0A-406A8B1EDCA0}" type="slidenum">
              <a:rPr lang="en-US" altLang="ja-JP" smtClean="0"/>
              <a:pPr>
                <a:defRPr/>
              </a:pPr>
              <a:t>‹#›</a:t>
            </a:fld>
            <a:endParaRPr lang="en-US" altLang="ja-JP"/>
          </a:p>
        </p:txBody>
      </p:sp>
    </p:spTree>
    <p:extLst>
      <p:ext uri="{BB962C8B-B14F-4D97-AF65-F5344CB8AC3E}">
        <p14:creationId xmlns:p14="http://schemas.microsoft.com/office/powerpoint/2010/main" val="4187691787"/>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132EC76D-C6B8-461E-8E0A-406A8B1EDCA0}" type="slidenum">
              <a:rPr lang="en-US" altLang="ja-JP" smtClean="0"/>
              <a:pPr>
                <a:defRPr/>
              </a:pPr>
              <a:t>‹#›</a:t>
            </a:fld>
            <a:endParaRPr lang="en-US" altLang="ja-JP"/>
          </a:p>
        </p:txBody>
      </p:sp>
    </p:spTree>
    <p:extLst>
      <p:ext uri="{BB962C8B-B14F-4D97-AF65-F5344CB8AC3E}">
        <p14:creationId xmlns:p14="http://schemas.microsoft.com/office/powerpoint/2010/main" val="3174083864"/>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1536827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940015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132EC76D-C6B8-461E-8E0A-406A8B1EDCA0}" type="slidenum">
              <a:rPr lang="en-US" altLang="ja-JP" smtClean="0"/>
              <a:pPr>
                <a:defRPr/>
              </a:pPr>
              <a:t>‹#›</a:t>
            </a:fld>
            <a:endParaRPr lang="en-US" altLang="ja-JP"/>
          </a:p>
        </p:txBody>
      </p:sp>
    </p:spTree>
    <p:extLst>
      <p:ext uri="{BB962C8B-B14F-4D97-AF65-F5344CB8AC3E}">
        <p14:creationId xmlns:p14="http://schemas.microsoft.com/office/powerpoint/2010/main" val="232988690"/>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132EC76D-C6B8-461E-8E0A-406A8B1EDCA0}" type="slidenum">
              <a:rPr lang="en-US" altLang="ja-JP" smtClean="0"/>
              <a:pPr>
                <a:defRPr/>
              </a:pPr>
              <a:t>‹#›</a:t>
            </a:fld>
            <a:endParaRPr lang="en-US" altLang="ja-JP"/>
          </a:p>
        </p:txBody>
      </p:sp>
    </p:spTree>
    <p:extLst>
      <p:ext uri="{BB962C8B-B14F-4D97-AF65-F5344CB8AC3E}">
        <p14:creationId xmlns:p14="http://schemas.microsoft.com/office/powerpoint/2010/main" val="1143259752"/>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132EC76D-C6B8-461E-8E0A-406A8B1EDCA0}" type="slidenum">
              <a:rPr lang="en-US" altLang="ja-JP" smtClean="0"/>
              <a:pPr>
                <a:defRPr/>
              </a:pPr>
              <a:t>‹#›</a:t>
            </a:fld>
            <a:endParaRPr lang="en-US" altLang="ja-JP"/>
          </a:p>
        </p:txBody>
      </p:sp>
    </p:spTree>
    <p:extLst>
      <p:ext uri="{BB962C8B-B14F-4D97-AF65-F5344CB8AC3E}">
        <p14:creationId xmlns:p14="http://schemas.microsoft.com/office/powerpoint/2010/main" val="4124329137"/>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pPr>
              <a:defRPr/>
            </a:pPr>
            <a:endParaRPr lang="en-US" altLang="ja-JP"/>
          </a:p>
        </p:txBody>
      </p:sp>
      <p:sp>
        <p:nvSpPr>
          <p:cNvPr id="7" name="Slide Number Placeholder 6"/>
          <p:cNvSpPr>
            <a:spLocks noGrp="1"/>
          </p:cNvSpPr>
          <p:nvPr>
            <p:ph type="sldNum" sz="quarter" idx="12"/>
          </p:nvPr>
        </p:nvSpPr>
        <p:spPr/>
        <p:txBody>
          <a:bodyPr/>
          <a:lstStyle/>
          <a:p>
            <a:pPr>
              <a:defRPr/>
            </a:pPr>
            <a:fld id="{132EC76D-C6B8-461E-8E0A-406A8B1EDCA0}" type="slidenum">
              <a:rPr lang="en-US" altLang="ja-JP" smtClean="0"/>
              <a:pPr>
                <a:defRPr/>
              </a:pPr>
              <a:t>‹#›</a:t>
            </a:fld>
            <a:endParaRPr lang="en-US" altLang="ja-JP"/>
          </a:p>
        </p:txBody>
      </p:sp>
    </p:spTree>
    <p:extLst>
      <p:ext uri="{BB962C8B-B14F-4D97-AF65-F5344CB8AC3E}">
        <p14:creationId xmlns:p14="http://schemas.microsoft.com/office/powerpoint/2010/main" val="3046370981"/>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pPr>
              <a:defRPr/>
            </a:pPr>
            <a:endParaRPr lang="en-US" altLang="ja-JP"/>
          </a:p>
        </p:txBody>
      </p:sp>
      <p:sp>
        <p:nvSpPr>
          <p:cNvPr id="8" name="Footer Placeholder 7"/>
          <p:cNvSpPr>
            <a:spLocks noGrp="1"/>
          </p:cNvSpPr>
          <p:nvPr>
            <p:ph type="ftr" sz="quarter" idx="11"/>
          </p:nvPr>
        </p:nvSpPr>
        <p:spPr/>
        <p:txBody>
          <a:bodyPr/>
          <a:lstStyle/>
          <a:p>
            <a:pPr>
              <a:defRPr/>
            </a:pPr>
            <a:endParaRPr lang="en-US" altLang="ja-JP"/>
          </a:p>
        </p:txBody>
      </p:sp>
      <p:sp>
        <p:nvSpPr>
          <p:cNvPr id="9" name="Slide Number Placeholder 8"/>
          <p:cNvSpPr>
            <a:spLocks noGrp="1"/>
          </p:cNvSpPr>
          <p:nvPr>
            <p:ph type="sldNum" sz="quarter" idx="12"/>
          </p:nvPr>
        </p:nvSpPr>
        <p:spPr/>
        <p:txBody>
          <a:bodyPr/>
          <a:lstStyle/>
          <a:p>
            <a:pPr>
              <a:defRPr/>
            </a:pPr>
            <a:fld id="{132EC76D-C6B8-461E-8E0A-406A8B1EDCA0}" type="slidenum">
              <a:rPr lang="en-US" altLang="ja-JP" smtClean="0"/>
              <a:pPr>
                <a:defRPr/>
              </a:pPr>
              <a:t>‹#›</a:t>
            </a:fld>
            <a:endParaRPr lang="en-US" altLang="ja-JP"/>
          </a:p>
        </p:txBody>
      </p:sp>
    </p:spTree>
    <p:extLst>
      <p:ext uri="{BB962C8B-B14F-4D97-AF65-F5344CB8AC3E}">
        <p14:creationId xmlns:p14="http://schemas.microsoft.com/office/powerpoint/2010/main" val="3142635934"/>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pPr>
              <a:defRPr/>
            </a:pPr>
            <a:endParaRPr lang="en-US" altLang="ja-JP"/>
          </a:p>
        </p:txBody>
      </p:sp>
      <p:sp>
        <p:nvSpPr>
          <p:cNvPr id="4" name="Footer Placeholder 3"/>
          <p:cNvSpPr>
            <a:spLocks noGrp="1"/>
          </p:cNvSpPr>
          <p:nvPr>
            <p:ph type="ftr" sz="quarter" idx="11"/>
          </p:nvPr>
        </p:nvSpPr>
        <p:spPr/>
        <p:txBody>
          <a:bodyPr/>
          <a:lstStyle/>
          <a:p>
            <a:pPr>
              <a:defRPr/>
            </a:pPr>
            <a:endParaRPr lang="en-US" altLang="ja-JP"/>
          </a:p>
        </p:txBody>
      </p:sp>
      <p:sp>
        <p:nvSpPr>
          <p:cNvPr id="5" name="Slide Number Placeholder 4"/>
          <p:cNvSpPr>
            <a:spLocks noGrp="1"/>
          </p:cNvSpPr>
          <p:nvPr>
            <p:ph type="sldNum" sz="quarter" idx="12"/>
          </p:nvPr>
        </p:nvSpPr>
        <p:spPr/>
        <p:txBody>
          <a:bodyPr/>
          <a:lstStyle/>
          <a:p>
            <a:pPr>
              <a:defRPr/>
            </a:pPr>
            <a:fld id="{132EC76D-C6B8-461E-8E0A-406A8B1EDCA0}" type="slidenum">
              <a:rPr lang="en-US" altLang="ja-JP" smtClean="0"/>
              <a:pPr>
                <a:defRPr/>
              </a:pPr>
              <a:t>‹#›</a:t>
            </a:fld>
            <a:endParaRPr lang="en-US" altLang="ja-JP"/>
          </a:p>
        </p:txBody>
      </p:sp>
    </p:spTree>
    <p:extLst>
      <p:ext uri="{BB962C8B-B14F-4D97-AF65-F5344CB8AC3E}">
        <p14:creationId xmlns:p14="http://schemas.microsoft.com/office/powerpoint/2010/main" val="2609732772"/>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ja-JP"/>
          </a:p>
        </p:txBody>
      </p:sp>
      <p:sp>
        <p:nvSpPr>
          <p:cNvPr id="3" name="Footer Placeholder 2"/>
          <p:cNvSpPr>
            <a:spLocks noGrp="1"/>
          </p:cNvSpPr>
          <p:nvPr>
            <p:ph type="ftr" sz="quarter" idx="11"/>
          </p:nvPr>
        </p:nvSpPr>
        <p:spPr/>
        <p:txBody>
          <a:bodyPr/>
          <a:lstStyle/>
          <a:p>
            <a:pPr>
              <a:defRPr/>
            </a:pPr>
            <a:endParaRPr lang="en-US" altLang="ja-JP"/>
          </a:p>
        </p:txBody>
      </p:sp>
      <p:sp>
        <p:nvSpPr>
          <p:cNvPr id="4" name="Slide Number Placeholder 3"/>
          <p:cNvSpPr>
            <a:spLocks noGrp="1"/>
          </p:cNvSpPr>
          <p:nvPr>
            <p:ph type="sldNum" sz="quarter" idx="12"/>
          </p:nvPr>
        </p:nvSpPr>
        <p:spPr/>
        <p:txBody>
          <a:bodyPr/>
          <a:lstStyle/>
          <a:p>
            <a:pPr>
              <a:defRPr/>
            </a:pPr>
            <a:fld id="{132EC76D-C6B8-461E-8E0A-406A8B1EDCA0}" type="slidenum">
              <a:rPr lang="en-US" altLang="ja-JP" smtClean="0"/>
              <a:pPr>
                <a:defRPr/>
              </a:pPr>
              <a:t>‹#›</a:t>
            </a:fld>
            <a:endParaRPr lang="en-US" altLang="ja-JP"/>
          </a:p>
        </p:txBody>
      </p:sp>
    </p:spTree>
    <p:extLst>
      <p:ext uri="{BB962C8B-B14F-4D97-AF65-F5344CB8AC3E}">
        <p14:creationId xmlns:p14="http://schemas.microsoft.com/office/powerpoint/2010/main" val="1837260247"/>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theme" Target="../theme/theme3.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5" name="Rectangle 3"/>
          <p:cNvSpPr>
            <a:spLocks noGrp="1" noChangeArrowheads="1"/>
          </p:cNvSpPr>
          <p:nvPr>
            <p:ph type="dt" sz="half" idx="2"/>
          </p:nvPr>
        </p:nvSpPr>
        <p:spPr>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92">
                <a:latin typeface="Arial" charset="0"/>
                <a:ea typeface="+mn-ea"/>
              </a:defRPr>
            </a:lvl1pPr>
          </a:lstStyle>
          <a:p>
            <a:pPr>
              <a:defRPr/>
            </a:pPr>
            <a:endParaRPr lang="en-US" altLang="ja-JP"/>
          </a:p>
        </p:txBody>
      </p:sp>
      <p:sp>
        <p:nvSpPr>
          <p:cNvPr id="1026" name="Rectangle 4"/>
          <p:cNvSpPr>
            <a:spLocks noGrp="1" noChangeArrowheads="1"/>
          </p:cNvSpPr>
          <p:nvPr>
            <p:ph type="ftr" sz="quarter" idx="3"/>
          </p:nvPr>
        </p:nvSpPr>
        <p:spPr>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292">
                <a:latin typeface="Arial" charset="0"/>
                <a:ea typeface="+mn-ea"/>
              </a:defRPr>
            </a:lvl1pPr>
          </a:lstStyle>
          <a:p>
            <a:pPr>
              <a:defRPr/>
            </a:pPr>
            <a:endParaRPr lang="en-US" altLang="ja-JP"/>
          </a:p>
        </p:txBody>
      </p:sp>
      <p:sp>
        <p:nvSpPr>
          <p:cNvPr id="1027" name="Rectangle 5"/>
          <p:cNvSpPr>
            <a:spLocks noGrp="1" noChangeArrowheads="1"/>
          </p:cNvSpPr>
          <p:nvPr>
            <p:ph type="sldNum" sz="quarter" idx="4"/>
          </p:nvPr>
        </p:nvSpPr>
        <p:spPr>
          <a:xfrm>
            <a:off x="7010400" y="623728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AE11E9A8-004E-45DD-92CD-3AD217E22DC2}" type="slidenum">
              <a:rPr lang="en-US" altLang="ja-JP"/>
              <a:pPr>
                <a:defRPr/>
              </a:pPr>
              <a:t>‹#›</a:t>
            </a:fld>
            <a:endParaRPr lang="en-US" altLang="ja-JP"/>
          </a:p>
        </p:txBody>
      </p:sp>
      <p:grpSp>
        <p:nvGrpSpPr>
          <p:cNvPr id="1028" name="Group 27"/>
          <p:cNvGrpSpPr/>
          <p:nvPr/>
        </p:nvGrpSpPr>
        <p:grpSpPr>
          <a:xfrm>
            <a:off x="0" y="406400"/>
            <a:ext cx="9144000" cy="214313"/>
            <a:chOff x="0" y="255"/>
            <a:chExt cx="6240" cy="135"/>
          </a:xfrm>
        </p:grpSpPr>
        <p:sp>
          <p:nvSpPr>
            <p:cNvPr id="1029" name="Rectangle 28"/>
            <p:cNvSpPr>
              <a:spLocks noChangeArrowheads="1"/>
            </p:cNvSpPr>
            <p:nvPr userDrawn="1"/>
          </p:nvSpPr>
          <p:spPr>
            <a:xfrm>
              <a:off x="0" y="345"/>
              <a:ext cx="6240" cy="45"/>
            </a:xfrm>
            <a:prstGeom prst="rect">
              <a:avLst/>
            </a:prstGeom>
            <a:solidFill>
              <a:srgbClr val="FF0000"/>
            </a:solidFill>
            <a:ln>
              <a:noFill/>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defRPr/>
              </a:pPr>
              <a:endParaRPr lang="ja-JP" altLang="en-US">
                <a:ea typeface="HGP創英角ｺﾞｼｯｸUB" panose="020B0900000000000000" pitchFamily="50" charset="-128"/>
              </a:endParaRPr>
            </a:p>
          </p:txBody>
        </p:sp>
        <p:sp>
          <p:nvSpPr>
            <p:cNvPr id="1030" name="Rectangle 29"/>
            <p:cNvSpPr>
              <a:spLocks noChangeArrowheads="1"/>
            </p:cNvSpPr>
            <p:nvPr userDrawn="1"/>
          </p:nvSpPr>
          <p:spPr>
            <a:xfrm>
              <a:off x="0" y="300"/>
              <a:ext cx="6240" cy="45"/>
            </a:xfrm>
            <a:prstGeom prst="rect">
              <a:avLst/>
            </a:prstGeom>
            <a:solidFill>
              <a:srgbClr val="FF3399"/>
            </a:solidFill>
            <a:ln>
              <a:noFill/>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defRPr/>
              </a:pPr>
              <a:endParaRPr lang="ja-JP" altLang="en-US">
                <a:ea typeface="HGP創英角ｺﾞｼｯｸUB" panose="020B0900000000000000" pitchFamily="50" charset="-128"/>
              </a:endParaRPr>
            </a:p>
          </p:txBody>
        </p:sp>
        <p:sp>
          <p:nvSpPr>
            <p:cNvPr id="1031" name="Rectangle 30"/>
            <p:cNvSpPr>
              <a:spLocks noChangeArrowheads="1"/>
            </p:cNvSpPr>
            <p:nvPr userDrawn="1"/>
          </p:nvSpPr>
          <p:spPr>
            <a:xfrm>
              <a:off x="0" y="255"/>
              <a:ext cx="6240" cy="45"/>
            </a:xfrm>
            <a:prstGeom prst="rect">
              <a:avLst/>
            </a:prstGeom>
            <a:solidFill>
              <a:srgbClr val="FFCCFF"/>
            </a:solidFill>
            <a:ln>
              <a:noFill/>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defRPr/>
              </a:pPr>
              <a:endParaRPr lang="ja-JP" altLang="en-US">
                <a:ea typeface="HGP創英角ｺﾞｼｯｸUB" panose="020B0900000000000000" pitchFamily="50" charset="-128"/>
              </a:endParaRPr>
            </a:p>
          </p:txBody>
        </p:sp>
      </p:grpSp>
      <p:sp>
        <p:nvSpPr>
          <p:cNvPr id="1032" name="Rectangle 22"/>
          <p:cNvSpPr>
            <a:spLocks noGrp="1" noChangeArrowheads="1"/>
          </p:cNvSpPr>
          <p:nvPr>
            <p:ph type="title"/>
          </p:nvPr>
        </p:nvSpPr>
        <p:spPr>
          <a:xfrm>
            <a:off x="0" y="0"/>
            <a:ext cx="7629525" cy="476250"/>
          </a:xfrm>
          <a:prstGeom prst="rect">
            <a:avLst/>
          </a:prstGeom>
          <a:noFill/>
          <a:ln>
            <a:noFill/>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pic>
        <p:nvPicPr>
          <p:cNvPr id="1033" name="Picture 32" descr="ppjtitle"/>
          <p:cNvPicPr>
            <a:picLocks noChangeAspect="1" noChangeArrowheads="1"/>
          </p:cNvPicPr>
          <p:nvPr/>
        </p:nvPicPr>
        <p:blipFill>
          <a:blip r:embed="rId3"/>
          <a:srcRect l="1756" r="81940" b="42691"/>
          <a:stretch>
            <a:fillRect/>
          </a:stretch>
        </p:blipFill>
        <p:spPr>
          <a:xfrm>
            <a:off x="7850188" y="73025"/>
            <a:ext cx="1114425" cy="334963"/>
          </a:xfrm>
          <a:prstGeom prst="rect">
            <a:avLst/>
          </a:prstGeom>
          <a:noFill/>
          <a:ln>
            <a:noFill/>
          </a:ln>
        </p:spPr>
      </p:pic>
    </p:spTree>
  </p:cSld>
  <p:clrMap bg1="lt1" tx1="dk1" bg2="lt2" tx2="dk2" accent1="accent1" accent2="accent2" accent3="accent3" accent4="accent4" accent5="accent5" accent6="accent6" hlink="hlink" folHlink="folHlink"/>
  <p:sldLayoutIdLst>
    <p:sldLayoutId id="2147488600" r:id="rId1"/>
  </p:sldLayoutIdLst>
  <p:hf sldNum="0" hdr="0" ftr="0" dt="0"/>
  <p:txStyles>
    <p:titleStyle>
      <a:lvl1pPr algn="l" rtl="0" eaLnBrk="0" fontAlgn="base" hangingPunct="0">
        <a:spcBef>
          <a:spcPct val="0"/>
        </a:spcBef>
        <a:spcAft>
          <a:spcPct val="0"/>
        </a:spcAft>
        <a:defRPr kumimoji="1" sz="2500">
          <a:solidFill>
            <a:schemeClr val="tx1"/>
          </a:solidFill>
          <a:latin typeface="+mj-lt"/>
          <a:ea typeface="+mj-ea"/>
          <a:cs typeface="+mj-cs"/>
        </a:defRPr>
      </a:lvl1pPr>
      <a:lvl2pPr algn="l" rtl="0" eaLnBrk="0" fontAlgn="base" hangingPunct="0">
        <a:spcBef>
          <a:spcPct val="0"/>
        </a:spcBef>
        <a:spcAft>
          <a:spcPct val="0"/>
        </a:spcAft>
        <a:defRPr kumimoji="1" sz="2500">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500">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500">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500">
          <a:solidFill>
            <a:schemeClr val="tx1"/>
          </a:solidFill>
          <a:latin typeface="HGP創英角ｺﾞｼｯｸUB" pitchFamily="50" charset="-128"/>
          <a:ea typeface="HGP創英角ｺﾞｼｯｸUB" pitchFamily="50" charset="-128"/>
        </a:defRPr>
      </a:lvl5pPr>
      <a:lvl6pPr marL="422041" algn="l" rtl="0" fontAlgn="base">
        <a:spcBef>
          <a:spcPct val="0"/>
        </a:spcBef>
        <a:spcAft>
          <a:spcPct val="0"/>
        </a:spcAft>
        <a:defRPr kumimoji="1" sz="2585">
          <a:solidFill>
            <a:schemeClr val="tx1"/>
          </a:solidFill>
          <a:latin typeface="HGP創英角ｺﾞｼｯｸUB" pitchFamily="50" charset="-128"/>
          <a:ea typeface="HGP創英角ｺﾞｼｯｸUB" pitchFamily="50" charset="-128"/>
        </a:defRPr>
      </a:lvl6pPr>
      <a:lvl7pPr marL="844083" algn="l" rtl="0" fontAlgn="base">
        <a:spcBef>
          <a:spcPct val="0"/>
        </a:spcBef>
        <a:spcAft>
          <a:spcPct val="0"/>
        </a:spcAft>
        <a:defRPr kumimoji="1" sz="2585">
          <a:solidFill>
            <a:schemeClr val="tx1"/>
          </a:solidFill>
          <a:latin typeface="HGP創英角ｺﾞｼｯｸUB" pitchFamily="50" charset="-128"/>
          <a:ea typeface="HGP創英角ｺﾞｼｯｸUB" pitchFamily="50" charset="-128"/>
        </a:defRPr>
      </a:lvl7pPr>
      <a:lvl8pPr marL="1266124" algn="l" rtl="0" fontAlgn="base">
        <a:spcBef>
          <a:spcPct val="0"/>
        </a:spcBef>
        <a:spcAft>
          <a:spcPct val="0"/>
        </a:spcAft>
        <a:defRPr kumimoji="1" sz="2585">
          <a:solidFill>
            <a:schemeClr val="tx1"/>
          </a:solidFill>
          <a:latin typeface="HGP創英角ｺﾞｼｯｸUB" pitchFamily="50" charset="-128"/>
          <a:ea typeface="HGP創英角ｺﾞｼｯｸUB" pitchFamily="50" charset="-128"/>
        </a:defRPr>
      </a:lvl8pPr>
      <a:lvl9pPr marL="1688165" algn="l" rtl="0" fontAlgn="base">
        <a:spcBef>
          <a:spcPct val="0"/>
        </a:spcBef>
        <a:spcAft>
          <a:spcPct val="0"/>
        </a:spcAft>
        <a:defRPr kumimoji="1" sz="2585">
          <a:solidFill>
            <a:schemeClr val="tx1"/>
          </a:solidFill>
          <a:latin typeface="HGP創英角ｺﾞｼｯｸUB" pitchFamily="50" charset="-128"/>
          <a:ea typeface="HGP創英角ｺﾞｼｯｸUB" pitchFamily="50" charset="-128"/>
        </a:defRPr>
      </a:lvl9pPr>
    </p:titleStyle>
    <p:bodyStyle>
      <a:lvl1pPr marL="315913" indent="-315913" algn="l" rtl="0" eaLnBrk="0" fontAlgn="base" hangingPunct="0">
        <a:spcBef>
          <a:spcPct val="20000"/>
        </a:spcBef>
        <a:spcAft>
          <a:spcPct val="0"/>
        </a:spcAft>
        <a:buChar char="•"/>
        <a:defRPr kumimoji="1" sz="2900">
          <a:solidFill>
            <a:schemeClr val="tx1"/>
          </a:solidFill>
          <a:latin typeface="+mn-lt"/>
          <a:ea typeface="+mn-ea"/>
          <a:cs typeface="+mn-cs"/>
        </a:defRPr>
      </a:lvl1pPr>
      <a:lvl2pPr marL="685800" indent="-263525" algn="l" rtl="0" eaLnBrk="0" fontAlgn="base" hangingPunct="0">
        <a:spcBef>
          <a:spcPct val="20000"/>
        </a:spcBef>
        <a:spcAft>
          <a:spcPct val="0"/>
        </a:spcAft>
        <a:buChar char="–"/>
        <a:defRPr kumimoji="1" sz="2500">
          <a:solidFill>
            <a:schemeClr val="tx1"/>
          </a:solidFill>
          <a:latin typeface="+mn-lt"/>
          <a:ea typeface="+mn-ea"/>
        </a:defRPr>
      </a:lvl2pPr>
      <a:lvl3pPr marL="1054100" indent="-209550" algn="l" rtl="0" eaLnBrk="0" fontAlgn="base" hangingPunct="0">
        <a:spcBef>
          <a:spcPct val="20000"/>
        </a:spcBef>
        <a:spcAft>
          <a:spcPct val="0"/>
        </a:spcAft>
        <a:buChar char="•"/>
        <a:defRPr kumimoji="1" sz="2200">
          <a:solidFill>
            <a:schemeClr val="tx1"/>
          </a:solidFill>
          <a:latin typeface="+mn-lt"/>
          <a:ea typeface="+mn-ea"/>
        </a:defRPr>
      </a:lvl3pPr>
      <a:lvl4pPr marL="1476375" indent="-209550" algn="l" rtl="0" eaLnBrk="0" fontAlgn="base" hangingPunct="0">
        <a:spcBef>
          <a:spcPct val="20000"/>
        </a:spcBef>
        <a:spcAft>
          <a:spcPct val="0"/>
        </a:spcAft>
        <a:buChar char="–"/>
        <a:defRPr kumimoji="1">
          <a:solidFill>
            <a:schemeClr val="tx1"/>
          </a:solidFill>
          <a:latin typeface="+mn-lt"/>
          <a:ea typeface="+mn-ea"/>
        </a:defRPr>
      </a:lvl4pPr>
      <a:lvl5pPr marL="1898650" indent="-209550" algn="l" rtl="0" eaLnBrk="0" fontAlgn="base" hangingPunct="0">
        <a:spcBef>
          <a:spcPct val="20000"/>
        </a:spcBef>
        <a:spcAft>
          <a:spcPct val="0"/>
        </a:spcAft>
        <a:buChar char="»"/>
        <a:defRPr kumimoji="1">
          <a:solidFill>
            <a:schemeClr val="tx1"/>
          </a:solidFill>
          <a:latin typeface="+mn-lt"/>
          <a:ea typeface="+mn-ea"/>
        </a:defRPr>
      </a:lvl5pPr>
      <a:lvl6pPr marL="2321227" indent="-211021" algn="l" rtl="0" fontAlgn="base">
        <a:spcBef>
          <a:spcPct val="20000"/>
        </a:spcBef>
        <a:spcAft>
          <a:spcPct val="0"/>
        </a:spcAft>
        <a:buChar char="»"/>
        <a:defRPr kumimoji="1" sz="1846">
          <a:solidFill>
            <a:schemeClr val="tx1"/>
          </a:solidFill>
          <a:latin typeface="+mn-lt"/>
          <a:ea typeface="+mn-ea"/>
        </a:defRPr>
      </a:lvl6pPr>
      <a:lvl7pPr marL="2743269" indent="-211021" algn="l" rtl="0" fontAlgn="base">
        <a:spcBef>
          <a:spcPct val="20000"/>
        </a:spcBef>
        <a:spcAft>
          <a:spcPct val="0"/>
        </a:spcAft>
        <a:buChar char="»"/>
        <a:defRPr kumimoji="1" sz="1846">
          <a:solidFill>
            <a:schemeClr val="tx1"/>
          </a:solidFill>
          <a:latin typeface="+mn-lt"/>
          <a:ea typeface="+mn-ea"/>
        </a:defRPr>
      </a:lvl7pPr>
      <a:lvl8pPr marL="3165310" indent="-211021" algn="l" rtl="0" fontAlgn="base">
        <a:spcBef>
          <a:spcPct val="20000"/>
        </a:spcBef>
        <a:spcAft>
          <a:spcPct val="0"/>
        </a:spcAft>
        <a:buChar char="»"/>
        <a:defRPr kumimoji="1" sz="1846">
          <a:solidFill>
            <a:schemeClr val="tx1"/>
          </a:solidFill>
          <a:latin typeface="+mn-lt"/>
          <a:ea typeface="+mn-ea"/>
        </a:defRPr>
      </a:lvl8pPr>
      <a:lvl9pPr marL="3587351" indent="-211021" algn="l" rtl="0" fontAlgn="base">
        <a:spcBef>
          <a:spcPct val="20000"/>
        </a:spcBef>
        <a:spcAft>
          <a:spcPct val="0"/>
        </a:spcAft>
        <a:buChar char="»"/>
        <a:defRPr kumimoji="1" sz="1846">
          <a:solidFill>
            <a:schemeClr val="tx1"/>
          </a:solidFill>
          <a:latin typeface="+mn-lt"/>
          <a:ea typeface="+mn-ea"/>
        </a:defRPr>
      </a:lvl9pPr>
    </p:bodyStyle>
    <p:otherStyle>
      <a:defPPr>
        <a:defRPr lang="ja-JP"/>
      </a:defPPr>
      <a:lvl1pPr marL="0" algn="l" defTabSz="844083" rtl="0" eaLnBrk="1" latinLnBrk="0" hangingPunct="1">
        <a:defRPr kumimoji="1" sz="1662" kern="1200">
          <a:solidFill>
            <a:schemeClr val="tx1"/>
          </a:solidFill>
          <a:latin typeface="+mn-lt"/>
          <a:ea typeface="+mn-ea"/>
          <a:cs typeface="+mn-cs"/>
        </a:defRPr>
      </a:lvl1pPr>
      <a:lvl2pPr marL="422041" algn="l" defTabSz="844083" rtl="0" eaLnBrk="1" latinLnBrk="0" hangingPunct="1">
        <a:defRPr kumimoji="1" sz="1662" kern="1200">
          <a:solidFill>
            <a:schemeClr val="tx1"/>
          </a:solidFill>
          <a:latin typeface="+mn-lt"/>
          <a:ea typeface="+mn-ea"/>
          <a:cs typeface="+mn-cs"/>
        </a:defRPr>
      </a:lvl2pPr>
      <a:lvl3pPr marL="844083" algn="l" defTabSz="844083" rtl="0" eaLnBrk="1" latinLnBrk="0" hangingPunct="1">
        <a:defRPr kumimoji="1" sz="1662" kern="1200">
          <a:solidFill>
            <a:schemeClr val="tx1"/>
          </a:solidFill>
          <a:latin typeface="+mn-lt"/>
          <a:ea typeface="+mn-ea"/>
          <a:cs typeface="+mn-cs"/>
        </a:defRPr>
      </a:lvl3pPr>
      <a:lvl4pPr marL="1266124" algn="l" defTabSz="844083" rtl="0" eaLnBrk="1" latinLnBrk="0" hangingPunct="1">
        <a:defRPr kumimoji="1" sz="1662" kern="1200">
          <a:solidFill>
            <a:schemeClr val="tx1"/>
          </a:solidFill>
          <a:latin typeface="+mn-lt"/>
          <a:ea typeface="+mn-ea"/>
          <a:cs typeface="+mn-cs"/>
        </a:defRPr>
      </a:lvl4pPr>
      <a:lvl5pPr marL="1688165" algn="l" defTabSz="844083" rtl="0" eaLnBrk="1" latinLnBrk="0" hangingPunct="1">
        <a:defRPr kumimoji="1" sz="1662" kern="1200">
          <a:solidFill>
            <a:schemeClr val="tx1"/>
          </a:solidFill>
          <a:latin typeface="+mn-lt"/>
          <a:ea typeface="+mn-ea"/>
          <a:cs typeface="+mn-cs"/>
        </a:defRPr>
      </a:lvl5pPr>
      <a:lvl6pPr marL="2110207" algn="l" defTabSz="844083" rtl="0" eaLnBrk="1" latinLnBrk="0" hangingPunct="1">
        <a:defRPr kumimoji="1" sz="1662" kern="1200">
          <a:solidFill>
            <a:schemeClr val="tx1"/>
          </a:solidFill>
          <a:latin typeface="+mn-lt"/>
          <a:ea typeface="+mn-ea"/>
          <a:cs typeface="+mn-cs"/>
        </a:defRPr>
      </a:lvl6pPr>
      <a:lvl7pPr marL="2532248" algn="l" defTabSz="844083" rtl="0" eaLnBrk="1" latinLnBrk="0" hangingPunct="1">
        <a:defRPr kumimoji="1" sz="1662" kern="1200">
          <a:solidFill>
            <a:schemeClr val="tx1"/>
          </a:solidFill>
          <a:latin typeface="+mn-lt"/>
          <a:ea typeface="+mn-ea"/>
          <a:cs typeface="+mn-cs"/>
        </a:defRPr>
      </a:lvl7pPr>
      <a:lvl8pPr marL="2954289" algn="l" defTabSz="844083" rtl="0" eaLnBrk="1" latinLnBrk="0" hangingPunct="1">
        <a:defRPr kumimoji="1" sz="1662" kern="1200">
          <a:solidFill>
            <a:schemeClr val="tx1"/>
          </a:solidFill>
          <a:latin typeface="+mn-lt"/>
          <a:ea typeface="+mn-ea"/>
          <a:cs typeface="+mn-cs"/>
        </a:defRPr>
      </a:lvl8pPr>
      <a:lvl9pPr marL="3376331" algn="l" defTabSz="844083" rtl="0" eaLnBrk="1" latinLnBrk="0" hangingPunct="1">
        <a:defRPr kumimoji="1" sz="1662"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6" name="Rectangle 3"/>
          <p:cNvSpPr>
            <a:spLocks noGrp="1" noChangeArrowheads="1"/>
          </p:cNvSpPr>
          <p:nvPr>
            <p:ph type="dt" sz="half" idx="2"/>
          </p:nvPr>
        </p:nvSpPr>
        <p:spPr>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92">
                <a:solidFill>
                  <a:prstClr val="black"/>
                </a:solidFill>
                <a:latin typeface="Arial" charset="0"/>
                <a:ea typeface="+mn-ea"/>
              </a:defRPr>
            </a:lvl1pPr>
          </a:lstStyle>
          <a:p>
            <a:pPr>
              <a:defRPr/>
            </a:pPr>
            <a:endParaRPr lang="en-US" altLang="ja-JP"/>
          </a:p>
        </p:txBody>
      </p:sp>
      <p:sp>
        <p:nvSpPr>
          <p:cNvPr id="1037" name="Rectangle 4"/>
          <p:cNvSpPr>
            <a:spLocks noGrp="1" noChangeArrowheads="1"/>
          </p:cNvSpPr>
          <p:nvPr>
            <p:ph type="ftr" sz="quarter" idx="3"/>
          </p:nvPr>
        </p:nvSpPr>
        <p:spPr>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292">
                <a:solidFill>
                  <a:prstClr val="black"/>
                </a:solidFill>
                <a:latin typeface="Arial" charset="0"/>
                <a:ea typeface="+mn-ea"/>
              </a:defRPr>
            </a:lvl1pPr>
          </a:lstStyle>
          <a:p>
            <a:pPr>
              <a:defRPr/>
            </a:pPr>
            <a:endParaRPr lang="en-US" altLang="ja-JP"/>
          </a:p>
        </p:txBody>
      </p:sp>
      <p:sp>
        <p:nvSpPr>
          <p:cNvPr id="1038" name="Rectangle 5"/>
          <p:cNvSpPr>
            <a:spLocks noGrp="1" noChangeArrowheads="1"/>
          </p:cNvSpPr>
          <p:nvPr>
            <p:ph type="sldNum" sz="quarter" idx="4"/>
          </p:nvPr>
        </p:nvSpPr>
        <p:spPr>
          <a:xfrm>
            <a:off x="7010400" y="623728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92">
                <a:solidFill>
                  <a:prstClr val="black"/>
                </a:solidFill>
              </a:defRPr>
            </a:lvl1pPr>
          </a:lstStyle>
          <a:p>
            <a:pPr>
              <a:defRPr/>
            </a:pPr>
            <a:fld id="{132EC76D-C6B8-461E-8E0A-406A8B1EDCA0}" type="slidenum">
              <a:rPr lang="en-US" altLang="ja-JP"/>
              <a:pPr>
                <a:defRPr/>
              </a:pPr>
              <a:t>‹#›</a:t>
            </a:fld>
            <a:endParaRPr lang="en-US" altLang="ja-JP"/>
          </a:p>
        </p:txBody>
      </p:sp>
      <p:grpSp>
        <p:nvGrpSpPr>
          <p:cNvPr id="1039" name="Group 27"/>
          <p:cNvGrpSpPr/>
          <p:nvPr/>
        </p:nvGrpSpPr>
        <p:grpSpPr>
          <a:xfrm>
            <a:off x="0" y="406400"/>
            <a:ext cx="9144000" cy="214313"/>
            <a:chOff x="0" y="255"/>
            <a:chExt cx="6240" cy="135"/>
          </a:xfrm>
        </p:grpSpPr>
        <p:sp>
          <p:nvSpPr>
            <p:cNvPr id="1040" name="Rectangle 28"/>
            <p:cNvSpPr>
              <a:spLocks noChangeArrowheads="1"/>
            </p:cNvSpPr>
            <p:nvPr userDrawn="1"/>
          </p:nvSpPr>
          <p:spPr>
            <a:xfrm>
              <a:off x="0" y="345"/>
              <a:ext cx="6240" cy="45"/>
            </a:xfrm>
            <a:prstGeom prst="rect">
              <a:avLst/>
            </a:prstGeom>
            <a:solidFill>
              <a:srgbClr val="FF0000"/>
            </a:solidFill>
            <a:ln>
              <a:noFill/>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defRPr/>
              </a:pPr>
              <a:endParaRPr lang="ja-JP" altLang="en-US">
                <a:solidFill>
                  <a:prstClr val="black"/>
                </a:solidFill>
                <a:ea typeface="HGP創英角ｺﾞｼｯｸUB" panose="020B0900000000000000" pitchFamily="50" charset="-128"/>
              </a:endParaRPr>
            </a:p>
          </p:txBody>
        </p:sp>
        <p:sp>
          <p:nvSpPr>
            <p:cNvPr id="1041" name="Rectangle 29"/>
            <p:cNvSpPr>
              <a:spLocks noChangeArrowheads="1"/>
            </p:cNvSpPr>
            <p:nvPr userDrawn="1"/>
          </p:nvSpPr>
          <p:spPr>
            <a:xfrm>
              <a:off x="0" y="300"/>
              <a:ext cx="6240" cy="45"/>
            </a:xfrm>
            <a:prstGeom prst="rect">
              <a:avLst/>
            </a:prstGeom>
            <a:solidFill>
              <a:srgbClr val="FF3399"/>
            </a:solidFill>
            <a:ln>
              <a:noFill/>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defRPr/>
              </a:pPr>
              <a:endParaRPr lang="ja-JP" altLang="en-US">
                <a:solidFill>
                  <a:prstClr val="black"/>
                </a:solidFill>
                <a:ea typeface="HGP創英角ｺﾞｼｯｸUB" panose="020B0900000000000000" pitchFamily="50" charset="-128"/>
              </a:endParaRPr>
            </a:p>
          </p:txBody>
        </p:sp>
        <p:sp>
          <p:nvSpPr>
            <p:cNvPr id="1042" name="Rectangle 30"/>
            <p:cNvSpPr>
              <a:spLocks noChangeArrowheads="1"/>
            </p:cNvSpPr>
            <p:nvPr userDrawn="1"/>
          </p:nvSpPr>
          <p:spPr>
            <a:xfrm>
              <a:off x="0" y="255"/>
              <a:ext cx="6240" cy="45"/>
            </a:xfrm>
            <a:prstGeom prst="rect">
              <a:avLst/>
            </a:prstGeom>
            <a:solidFill>
              <a:srgbClr val="FFCCFF"/>
            </a:solidFill>
            <a:ln>
              <a:noFill/>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defRPr/>
              </a:pPr>
              <a:endParaRPr lang="ja-JP" altLang="en-US">
                <a:solidFill>
                  <a:prstClr val="black"/>
                </a:solidFill>
                <a:ea typeface="HGP創英角ｺﾞｼｯｸUB" panose="020B0900000000000000" pitchFamily="50" charset="-128"/>
              </a:endParaRPr>
            </a:p>
          </p:txBody>
        </p:sp>
      </p:grpSp>
      <p:sp>
        <p:nvSpPr>
          <p:cNvPr id="1043" name="Rectangle 22"/>
          <p:cNvSpPr>
            <a:spLocks noGrp="1" noChangeArrowheads="1"/>
          </p:cNvSpPr>
          <p:nvPr>
            <p:ph type="title"/>
          </p:nvPr>
        </p:nvSpPr>
        <p:spPr>
          <a:xfrm>
            <a:off x="0" y="0"/>
            <a:ext cx="7629525" cy="476250"/>
          </a:xfrm>
          <a:prstGeom prst="rect">
            <a:avLst/>
          </a:prstGeom>
          <a:noFill/>
          <a:ln>
            <a:noFill/>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pic>
        <p:nvPicPr>
          <p:cNvPr id="1044" name="Picture 32" descr="ppjtitle"/>
          <p:cNvPicPr>
            <a:picLocks noChangeAspect="1" noChangeArrowheads="1"/>
          </p:cNvPicPr>
          <p:nvPr/>
        </p:nvPicPr>
        <p:blipFill>
          <a:blip r:embed="rId3"/>
          <a:stretch>
            <a:fillRect/>
          </a:stretch>
        </p:blipFill>
        <p:spPr>
          <a:xfrm>
            <a:off x="7850188" y="73025"/>
            <a:ext cx="1114425" cy="334963"/>
          </a:xfrm>
          <a:prstGeom prst="rect">
            <a:avLst/>
          </a:prstGeom>
          <a:noFill/>
          <a:ln>
            <a:noFill/>
          </a:ln>
        </p:spPr>
      </p:pic>
    </p:spTree>
  </p:cSld>
  <p:clrMap bg1="lt1" tx1="dk1" bg2="lt2" tx2="dk2" accent1="accent1" accent2="accent2" accent3="accent3" accent4="accent4" accent5="accent5" accent6="accent6" hlink="hlink" folHlink="folHlink"/>
  <p:sldLayoutIdLst>
    <p:sldLayoutId id="2147488601" r:id="rId1"/>
  </p:sldLayoutIdLst>
  <p:hf sldNum="0" hdr="0" ftr="0" dt="0"/>
  <p:txStyles>
    <p:titleStyle>
      <a:lvl1pPr algn="l" rtl="0" eaLnBrk="0" fontAlgn="base" hangingPunct="0">
        <a:spcBef>
          <a:spcPct val="0"/>
        </a:spcBef>
        <a:spcAft>
          <a:spcPct val="0"/>
        </a:spcAft>
        <a:defRPr kumimoji="1" sz="2500">
          <a:solidFill>
            <a:schemeClr val="tx1"/>
          </a:solidFill>
          <a:latin typeface="+mj-lt"/>
          <a:ea typeface="+mj-ea"/>
          <a:cs typeface="+mj-cs"/>
        </a:defRPr>
      </a:lvl1pPr>
      <a:lvl2pPr algn="l" rtl="0" eaLnBrk="0" fontAlgn="base" hangingPunct="0">
        <a:spcBef>
          <a:spcPct val="0"/>
        </a:spcBef>
        <a:spcAft>
          <a:spcPct val="0"/>
        </a:spcAft>
        <a:defRPr kumimoji="1" sz="2500">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500">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500">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500">
          <a:solidFill>
            <a:schemeClr val="tx1"/>
          </a:solidFill>
          <a:latin typeface="HGP創英角ｺﾞｼｯｸUB" pitchFamily="50" charset="-128"/>
          <a:ea typeface="HGP創英角ｺﾞｼｯｸUB" pitchFamily="50" charset="-128"/>
        </a:defRPr>
      </a:lvl5pPr>
      <a:lvl6pPr marL="422041" algn="l" rtl="0" fontAlgn="base">
        <a:spcBef>
          <a:spcPct val="0"/>
        </a:spcBef>
        <a:spcAft>
          <a:spcPct val="0"/>
        </a:spcAft>
        <a:defRPr kumimoji="1" sz="2585">
          <a:solidFill>
            <a:schemeClr val="tx1"/>
          </a:solidFill>
          <a:latin typeface="HGP創英角ｺﾞｼｯｸUB" pitchFamily="50" charset="-128"/>
          <a:ea typeface="HGP創英角ｺﾞｼｯｸUB" pitchFamily="50" charset="-128"/>
        </a:defRPr>
      </a:lvl6pPr>
      <a:lvl7pPr marL="844083" algn="l" rtl="0" fontAlgn="base">
        <a:spcBef>
          <a:spcPct val="0"/>
        </a:spcBef>
        <a:spcAft>
          <a:spcPct val="0"/>
        </a:spcAft>
        <a:defRPr kumimoji="1" sz="2585">
          <a:solidFill>
            <a:schemeClr val="tx1"/>
          </a:solidFill>
          <a:latin typeface="HGP創英角ｺﾞｼｯｸUB" pitchFamily="50" charset="-128"/>
          <a:ea typeface="HGP創英角ｺﾞｼｯｸUB" pitchFamily="50" charset="-128"/>
        </a:defRPr>
      </a:lvl7pPr>
      <a:lvl8pPr marL="1266124" algn="l" rtl="0" fontAlgn="base">
        <a:spcBef>
          <a:spcPct val="0"/>
        </a:spcBef>
        <a:spcAft>
          <a:spcPct val="0"/>
        </a:spcAft>
        <a:defRPr kumimoji="1" sz="2585">
          <a:solidFill>
            <a:schemeClr val="tx1"/>
          </a:solidFill>
          <a:latin typeface="HGP創英角ｺﾞｼｯｸUB" pitchFamily="50" charset="-128"/>
          <a:ea typeface="HGP創英角ｺﾞｼｯｸUB" pitchFamily="50" charset="-128"/>
        </a:defRPr>
      </a:lvl8pPr>
      <a:lvl9pPr marL="1688165" algn="l" rtl="0" fontAlgn="base">
        <a:spcBef>
          <a:spcPct val="0"/>
        </a:spcBef>
        <a:spcAft>
          <a:spcPct val="0"/>
        </a:spcAft>
        <a:defRPr kumimoji="1" sz="2585">
          <a:solidFill>
            <a:schemeClr val="tx1"/>
          </a:solidFill>
          <a:latin typeface="HGP創英角ｺﾞｼｯｸUB" pitchFamily="50" charset="-128"/>
          <a:ea typeface="HGP創英角ｺﾞｼｯｸUB" pitchFamily="50" charset="-128"/>
        </a:defRPr>
      </a:lvl9pPr>
    </p:titleStyle>
    <p:bodyStyle>
      <a:lvl1pPr marL="315913" indent="-315913" algn="l" rtl="0" eaLnBrk="0" fontAlgn="base" hangingPunct="0">
        <a:spcBef>
          <a:spcPct val="20000"/>
        </a:spcBef>
        <a:spcAft>
          <a:spcPct val="0"/>
        </a:spcAft>
        <a:buChar char="•"/>
        <a:defRPr kumimoji="1" sz="2900">
          <a:solidFill>
            <a:schemeClr val="tx1"/>
          </a:solidFill>
          <a:latin typeface="+mn-lt"/>
          <a:ea typeface="+mn-ea"/>
          <a:cs typeface="+mn-cs"/>
        </a:defRPr>
      </a:lvl1pPr>
      <a:lvl2pPr marL="685800" indent="-263525" algn="l" rtl="0" eaLnBrk="0" fontAlgn="base" hangingPunct="0">
        <a:spcBef>
          <a:spcPct val="20000"/>
        </a:spcBef>
        <a:spcAft>
          <a:spcPct val="0"/>
        </a:spcAft>
        <a:buChar char="–"/>
        <a:defRPr kumimoji="1" sz="2500">
          <a:solidFill>
            <a:schemeClr val="tx1"/>
          </a:solidFill>
          <a:latin typeface="+mn-lt"/>
          <a:ea typeface="+mn-ea"/>
        </a:defRPr>
      </a:lvl2pPr>
      <a:lvl3pPr marL="1054100" indent="-209550" algn="l" rtl="0" eaLnBrk="0" fontAlgn="base" hangingPunct="0">
        <a:spcBef>
          <a:spcPct val="20000"/>
        </a:spcBef>
        <a:spcAft>
          <a:spcPct val="0"/>
        </a:spcAft>
        <a:buChar char="•"/>
        <a:defRPr kumimoji="1" sz="2200">
          <a:solidFill>
            <a:schemeClr val="tx1"/>
          </a:solidFill>
          <a:latin typeface="+mn-lt"/>
          <a:ea typeface="+mn-ea"/>
        </a:defRPr>
      </a:lvl3pPr>
      <a:lvl4pPr marL="1476375" indent="-209550" algn="l" rtl="0" eaLnBrk="0" fontAlgn="base" hangingPunct="0">
        <a:spcBef>
          <a:spcPct val="20000"/>
        </a:spcBef>
        <a:spcAft>
          <a:spcPct val="0"/>
        </a:spcAft>
        <a:buChar char="–"/>
        <a:defRPr kumimoji="1">
          <a:solidFill>
            <a:schemeClr val="tx1"/>
          </a:solidFill>
          <a:latin typeface="+mn-lt"/>
          <a:ea typeface="+mn-ea"/>
        </a:defRPr>
      </a:lvl4pPr>
      <a:lvl5pPr marL="1898650" indent="-209550" algn="l" rtl="0" eaLnBrk="0" fontAlgn="base" hangingPunct="0">
        <a:spcBef>
          <a:spcPct val="20000"/>
        </a:spcBef>
        <a:spcAft>
          <a:spcPct val="0"/>
        </a:spcAft>
        <a:buChar char="»"/>
        <a:defRPr kumimoji="1">
          <a:solidFill>
            <a:schemeClr val="tx1"/>
          </a:solidFill>
          <a:latin typeface="+mn-lt"/>
          <a:ea typeface="+mn-ea"/>
        </a:defRPr>
      </a:lvl5pPr>
      <a:lvl6pPr marL="2321227" indent="-211021" algn="l" rtl="0" fontAlgn="base">
        <a:spcBef>
          <a:spcPct val="20000"/>
        </a:spcBef>
        <a:spcAft>
          <a:spcPct val="0"/>
        </a:spcAft>
        <a:buChar char="»"/>
        <a:defRPr kumimoji="1" sz="1846">
          <a:solidFill>
            <a:schemeClr val="tx1"/>
          </a:solidFill>
          <a:latin typeface="+mn-lt"/>
          <a:ea typeface="+mn-ea"/>
        </a:defRPr>
      </a:lvl6pPr>
      <a:lvl7pPr marL="2743269" indent="-211021" algn="l" rtl="0" fontAlgn="base">
        <a:spcBef>
          <a:spcPct val="20000"/>
        </a:spcBef>
        <a:spcAft>
          <a:spcPct val="0"/>
        </a:spcAft>
        <a:buChar char="»"/>
        <a:defRPr kumimoji="1" sz="1846">
          <a:solidFill>
            <a:schemeClr val="tx1"/>
          </a:solidFill>
          <a:latin typeface="+mn-lt"/>
          <a:ea typeface="+mn-ea"/>
        </a:defRPr>
      </a:lvl7pPr>
      <a:lvl8pPr marL="3165310" indent="-211021" algn="l" rtl="0" fontAlgn="base">
        <a:spcBef>
          <a:spcPct val="20000"/>
        </a:spcBef>
        <a:spcAft>
          <a:spcPct val="0"/>
        </a:spcAft>
        <a:buChar char="»"/>
        <a:defRPr kumimoji="1" sz="1846">
          <a:solidFill>
            <a:schemeClr val="tx1"/>
          </a:solidFill>
          <a:latin typeface="+mn-lt"/>
          <a:ea typeface="+mn-ea"/>
        </a:defRPr>
      </a:lvl8pPr>
      <a:lvl9pPr marL="3587351" indent="-211021" algn="l" rtl="0" fontAlgn="base">
        <a:spcBef>
          <a:spcPct val="20000"/>
        </a:spcBef>
        <a:spcAft>
          <a:spcPct val="0"/>
        </a:spcAft>
        <a:buChar char="»"/>
        <a:defRPr kumimoji="1" sz="1846">
          <a:solidFill>
            <a:schemeClr val="tx1"/>
          </a:solidFill>
          <a:latin typeface="+mn-lt"/>
          <a:ea typeface="+mn-ea"/>
        </a:defRPr>
      </a:lvl9pPr>
    </p:bodyStyle>
    <p:otherStyle>
      <a:defPPr>
        <a:defRPr lang="ja-JP"/>
      </a:defPPr>
      <a:lvl1pPr marL="0" algn="l" defTabSz="844083" rtl="0" eaLnBrk="1" latinLnBrk="0" hangingPunct="1">
        <a:defRPr kumimoji="1" sz="1662" kern="1200">
          <a:solidFill>
            <a:schemeClr val="tx1"/>
          </a:solidFill>
          <a:latin typeface="+mn-lt"/>
          <a:ea typeface="+mn-ea"/>
          <a:cs typeface="+mn-cs"/>
        </a:defRPr>
      </a:lvl1pPr>
      <a:lvl2pPr marL="422041" algn="l" defTabSz="844083" rtl="0" eaLnBrk="1" latinLnBrk="0" hangingPunct="1">
        <a:defRPr kumimoji="1" sz="1662" kern="1200">
          <a:solidFill>
            <a:schemeClr val="tx1"/>
          </a:solidFill>
          <a:latin typeface="+mn-lt"/>
          <a:ea typeface="+mn-ea"/>
          <a:cs typeface="+mn-cs"/>
        </a:defRPr>
      </a:lvl2pPr>
      <a:lvl3pPr marL="844083" algn="l" defTabSz="844083" rtl="0" eaLnBrk="1" latinLnBrk="0" hangingPunct="1">
        <a:defRPr kumimoji="1" sz="1662" kern="1200">
          <a:solidFill>
            <a:schemeClr val="tx1"/>
          </a:solidFill>
          <a:latin typeface="+mn-lt"/>
          <a:ea typeface="+mn-ea"/>
          <a:cs typeface="+mn-cs"/>
        </a:defRPr>
      </a:lvl3pPr>
      <a:lvl4pPr marL="1266124" algn="l" defTabSz="844083" rtl="0" eaLnBrk="1" latinLnBrk="0" hangingPunct="1">
        <a:defRPr kumimoji="1" sz="1662" kern="1200">
          <a:solidFill>
            <a:schemeClr val="tx1"/>
          </a:solidFill>
          <a:latin typeface="+mn-lt"/>
          <a:ea typeface="+mn-ea"/>
          <a:cs typeface="+mn-cs"/>
        </a:defRPr>
      </a:lvl4pPr>
      <a:lvl5pPr marL="1688165" algn="l" defTabSz="844083" rtl="0" eaLnBrk="1" latinLnBrk="0" hangingPunct="1">
        <a:defRPr kumimoji="1" sz="1662" kern="1200">
          <a:solidFill>
            <a:schemeClr val="tx1"/>
          </a:solidFill>
          <a:latin typeface="+mn-lt"/>
          <a:ea typeface="+mn-ea"/>
          <a:cs typeface="+mn-cs"/>
        </a:defRPr>
      </a:lvl5pPr>
      <a:lvl6pPr marL="2110207" algn="l" defTabSz="844083" rtl="0" eaLnBrk="1" latinLnBrk="0" hangingPunct="1">
        <a:defRPr kumimoji="1" sz="1662" kern="1200">
          <a:solidFill>
            <a:schemeClr val="tx1"/>
          </a:solidFill>
          <a:latin typeface="+mn-lt"/>
          <a:ea typeface="+mn-ea"/>
          <a:cs typeface="+mn-cs"/>
        </a:defRPr>
      </a:lvl6pPr>
      <a:lvl7pPr marL="2532248" algn="l" defTabSz="844083" rtl="0" eaLnBrk="1" latinLnBrk="0" hangingPunct="1">
        <a:defRPr kumimoji="1" sz="1662" kern="1200">
          <a:solidFill>
            <a:schemeClr val="tx1"/>
          </a:solidFill>
          <a:latin typeface="+mn-lt"/>
          <a:ea typeface="+mn-ea"/>
          <a:cs typeface="+mn-cs"/>
        </a:defRPr>
      </a:lvl7pPr>
      <a:lvl8pPr marL="2954289" algn="l" defTabSz="844083" rtl="0" eaLnBrk="1" latinLnBrk="0" hangingPunct="1">
        <a:defRPr kumimoji="1" sz="1662" kern="1200">
          <a:solidFill>
            <a:schemeClr val="tx1"/>
          </a:solidFill>
          <a:latin typeface="+mn-lt"/>
          <a:ea typeface="+mn-ea"/>
          <a:cs typeface="+mn-cs"/>
        </a:defRPr>
      </a:lvl8pPr>
      <a:lvl9pPr marL="3376331" algn="l" defTabSz="844083" rtl="0" eaLnBrk="1" latinLnBrk="0" hangingPunct="1">
        <a:defRPr kumimoji="1" sz="1662"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ja-JP"/>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ja-JP"/>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AE11E9A8-004E-45DD-92CD-3AD217E22DC2}" type="slidenum">
              <a:rPr lang="en-US" altLang="ja-JP" smtClean="0"/>
              <a:pPr>
                <a:defRPr/>
              </a:pPr>
              <a:t>‹#›</a:t>
            </a:fld>
            <a:endParaRPr lang="en-US" altLang="ja-JP"/>
          </a:p>
        </p:txBody>
      </p:sp>
    </p:spTree>
    <p:extLst>
      <p:ext uri="{BB962C8B-B14F-4D97-AF65-F5344CB8AC3E}">
        <p14:creationId xmlns:p14="http://schemas.microsoft.com/office/powerpoint/2010/main" val="2543610692"/>
      </p:ext>
    </p:extLst>
  </p:cSld>
  <p:clrMap bg1="lt1" tx1="dk1" bg2="lt2" tx2="dk2" accent1="accent1" accent2="accent2" accent3="accent3" accent4="accent4" accent5="accent5" accent6="accent6" hlink="hlink" folHlink="folHlink"/>
  <p:sldLayoutIdLst>
    <p:sldLayoutId id="2147488629" r:id="rId1"/>
    <p:sldLayoutId id="2147488630" r:id="rId2"/>
    <p:sldLayoutId id="2147488631" r:id="rId3"/>
    <p:sldLayoutId id="2147488632" r:id="rId4"/>
    <p:sldLayoutId id="2147488633" r:id="rId5"/>
    <p:sldLayoutId id="2147488634" r:id="rId6"/>
    <p:sldLayoutId id="2147488635" r:id="rId7"/>
    <p:sldLayoutId id="2147488636" r:id="rId8"/>
    <p:sldLayoutId id="2147488637" r:id="rId9"/>
    <p:sldLayoutId id="2147488638" r:id="rId10"/>
    <p:sldLayoutId id="2147488639" r:id="rId11"/>
    <p:sldLayoutId id="2147488640" r:id="rId12"/>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5" name="テキスト ボックス 19"/>
          <p:cNvSpPr txBox="1">
            <a:spLocks noChangeArrowheads="1"/>
          </p:cNvSpPr>
          <p:nvPr/>
        </p:nvSpPr>
        <p:spPr>
          <a:xfrm>
            <a:off x="-22225" y="196850"/>
            <a:ext cx="9104313" cy="338554"/>
          </a:xfrm>
          <a:prstGeom prst="rect">
            <a:avLst/>
          </a:prstGeom>
          <a:noFill/>
          <a:ln>
            <a:noFill/>
          </a:ln>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○○市の持続可能な観光地域づくりに向けた□□整備計画</a:t>
            </a: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　計画策定者名　　○○県○○市</a:t>
            </a:r>
          </a:p>
        </p:txBody>
      </p:sp>
      <p:sp>
        <p:nvSpPr>
          <p:cNvPr id="1056" name="AutoShape 59" descr="馬　小"/>
          <p:cNvSpPr>
            <a:spLocks noChangeAspect="1" noChangeArrowheads="1"/>
          </p:cNvSpPr>
          <p:nvPr/>
        </p:nvSpPr>
        <p:spPr>
          <a:xfrm>
            <a:off x="155575" y="-144463"/>
            <a:ext cx="304800" cy="304801"/>
          </a:xfrm>
          <a:prstGeom prst="rect">
            <a:avLst/>
          </a:prstGeom>
          <a:noFill/>
          <a:ln>
            <a:noFill/>
          </a:ln>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endParaRPr lang="ja-JP" altLang="en-US">
              <a:solidFill>
                <a:srgbClr val="000000"/>
              </a:solidFill>
            </a:endParaRPr>
          </a:p>
        </p:txBody>
      </p:sp>
      <p:sp>
        <p:nvSpPr>
          <p:cNvPr id="1057" name="AutoShape 61" descr="馬　小"/>
          <p:cNvSpPr>
            <a:spLocks noChangeAspect="1" noChangeArrowheads="1"/>
          </p:cNvSpPr>
          <p:nvPr/>
        </p:nvSpPr>
        <p:spPr>
          <a:xfrm>
            <a:off x="307975" y="7938"/>
            <a:ext cx="304800" cy="304800"/>
          </a:xfrm>
          <a:prstGeom prst="rect">
            <a:avLst/>
          </a:prstGeom>
          <a:noFill/>
          <a:ln>
            <a:noFill/>
          </a:ln>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endParaRPr lang="ja-JP" altLang="en-US">
              <a:solidFill>
                <a:srgbClr val="000000"/>
              </a:solidFill>
            </a:endParaRPr>
          </a:p>
        </p:txBody>
      </p:sp>
      <p:sp>
        <p:nvSpPr>
          <p:cNvPr id="1058" name="AutoShape 81" descr="「佐賀県立九州陶磁文化館」の画像検索結果"/>
          <p:cNvSpPr>
            <a:spLocks noChangeAspect="1" noChangeArrowheads="1"/>
          </p:cNvSpPr>
          <p:nvPr/>
        </p:nvSpPr>
        <p:spPr>
          <a:xfrm>
            <a:off x="460375" y="160338"/>
            <a:ext cx="304800" cy="304800"/>
          </a:xfrm>
          <a:prstGeom prst="rect">
            <a:avLst/>
          </a:prstGeom>
          <a:noFill/>
          <a:ln>
            <a:noFill/>
          </a:ln>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endParaRPr lang="ja-JP" altLang="en-US">
              <a:solidFill>
                <a:srgbClr val="000000"/>
              </a:solidFill>
            </a:endParaRPr>
          </a:p>
        </p:txBody>
      </p:sp>
      <p:sp>
        <p:nvSpPr>
          <p:cNvPr id="1060" name="テキスト ボックス 9"/>
          <p:cNvSpPr txBox="1">
            <a:spLocks noChangeArrowheads="1"/>
          </p:cNvSpPr>
          <p:nvPr/>
        </p:nvSpPr>
        <p:spPr>
          <a:xfrm>
            <a:off x="141658" y="2780928"/>
            <a:ext cx="1129904" cy="276225"/>
          </a:xfrm>
          <a:prstGeom prst="rect">
            <a:avLst/>
          </a:prstGeom>
          <a:noFill/>
          <a:ln>
            <a:noFill/>
          </a:ln>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en-US" altLang="ja-JP" sz="12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計画概要</a:t>
            </a:r>
            <a:r>
              <a:rPr lang="en-US" altLang="ja-JP" sz="12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1061" name="テキスト ボックス 19"/>
          <p:cNvSpPr txBox="1">
            <a:spLocks noChangeArrowheads="1"/>
          </p:cNvSpPr>
          <p:nvPr/>
        </p:nvSpPr>
        <p:spPr>
          <a:xfrm>
            <a:off x="0" y="-10698"/>
            <a:ext cx="6861176" cy="246221"/>
          </a:xfrm>
          <a:prstGeom prst="rect">
            <a:avLst/>
          </a:prstGeom>
          <a:noFill/>
          <a:ln>
            <a:noFill/>
          </a:ln>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令和６年度地域における受入環境整備促進事業補助金（持続可能な観光の促進に向けた受入環境整備事業</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a:t>
            </a:r>
          </a:p>
        </p:txBody>
      </p:sp>
      <p:cxnSp>
        <p:nvCxnSpPr>
          <p:cNvPr id="1128" name="直線コネクタ 1127"/>
          <p:cNvCxnSpPr/>
          <p:nvPr/>
        </p:nvCxnSpPr>
        <p:spPr>
          <a:xfrm>
            <a:off x="307975" y="5004794"/>
            <a:ext cx="914400" cy="914400"/>
          </a:xfrm>
          <a:prstGeom prst="line">
            <a:avLst/>
          </a:prstGeom>
          <a:solidFill>
            <a:srgbClr val="0066CC"/>
          </a:solidFill>
          <a:ln w="9525" cap="flat" cmpd="sng" algn="ctr">
            <a:noFill/>
            <a:prstDash val="solid"/>
            <a:round/>
            <a:headEnd type="none" w="med" len="med"/>
            <a:tailEnd type="none" w="med" len="med"/>
          </a:ln>
          <a:effectLst/>
        </p:spPr>
      </p:cxnSp>
      <p:graphicFrame>
        <p:nvGraphicFramePr>
          <p:cNvPr id="262" name="表 261"/>
          <p:cNvGraphicFramePr>
            <a:graphicFrameLocks noGrp="1"/>
          </p:cNvGraphicFramePr>
          <p:nvPr>
            <p:extLst>
              <p:ext uri="{D42A27DB-BD31-4B8C-83A1-F6EECF244321}">
                <p14:modId xmlns:p14="http://schemas.microsoft.com/office/powerpoint/2010/main" val="1977940718"/>
              </p:ext>
            </p:extLst>
          </p:nvPr>
        </p:nvGraphicFramePr>
        <p:xfrm>
          <a:off x="82176" y="3246317"/>
          <a:ext cx="2138787" cy="1158299"/>
        </p:xfrm>
        <a:graphic>
          <a:graphicData uri="http://schemas.openxmlformats.org/drawingml/2006/table">
            <a:tbl>
              <a:tblPr firstRow="1" bandRow="1">
                <a:tableStyleId>{5C22544A-7EE6-4342-B048-85BDC9FD1C3A}</a:tableStyleId>
              </a:tblPr>
              <a:tblGrid>
                <a:gridCol w="648509">
                  <a:extLst>
                    <a:ext uri="{9D8B030D-6E8A-4147-A177-3AD203B41FA5}">
                      <a16:colId xmlns:a16="http://schemas.microsoft.com/office/drawing/2014/main" val="3238011389"/>
                    </a:ext>
                  </a:extLst>
                </a:gridCol>
                <a:gridCol w="1490278">
                  <a:extLst>
                    <a:ext uri="{9D8B030D-6E8A-4147-A177-3AD203B41FA5}">
                      <a16:colId xmlns:a16="http://schemas.microsoft.com/office/drawing/2014/main" val="2416595448"/>
                    </a:ext>
                  </a:extLst>
                </a:gridCol>
              </a:tblGrid>
              <a:tr h="289871">
                <a:tc gridSpan="2">
                  <a:txBody>
                    <a:bodyPr/>
                    <a:lstStyle/>
                    <a:p>
                      <a:pPr marL="0" algn="ctr" defTabSz="844083" rtl="0" eaLnBrk="1" latinLnBrk="0" hangingPunct="1"/>
                      <a:r>
                        <a:rPr kumimoji="1" lang="ja-JP" altLang="en-US" sz="900" b="1" kern="1200" spc="-15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マナー啓発のためのコンテンツ制作、</a:t>
                      </a:r>
                      <a:endParaRPr kumimoji="1" lang="en-US" altLang="ja-JP" sz="900" b="1" kern="1200" spc="-15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marL="0" algn="ctr" defTabSz="844083" rtl="0" eaLnBrk="1" latinLnBrk="0" hangingPunct="1"/>
                      <a:r>
                        <a:rPr kumimoji="1" lang="ja-JP" altLang="en-US" sz="900" b="1" kern="1200" spc="-15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設備整備</a:t>
                      </a:r>
                    </a:p>
                  </a:txBody>
                  <a:tcPr marL="91515" marR="91515" marT="45657" marB="45657"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pPr marL="0" algn="ctr" defTabSz="844083" rtl="0" eaLnBrk="1" latinLnBrk="0" hangingPunct="1"/>
                      <a:endParaRPr kumimoji="1" lang="ja-JP" altLang="en-US" sz="900" b="1" kern="1200" spc="-15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txBody>
                  <a:tcPr marL="91515" marR="91515" marT="45657" marB="45657"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731372224"/>
                  </a:ext>
                </a:extLst>
              </a:tr>
              <a:tr h="289871">
                <a:tc>
                  <a:txBody>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事業者</a:t>
                      </a:r>
                      <a:endParaRPr kumimoji="1" lang="en-US" altLang="ja-JP" sz="900" b="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marL="91515" marR="91515" marT="45657" marB="45657"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○○市</a:t>
                      </a:r>
                    </a:p>
                  </a:txBody>
                  <a:tcPr marL="91515" marR="91515" marT="45657" marB="45657"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87711498"/>
                  </a:ext>
                </a:extLst>
              </a:tr>
              <a:tr h="463890">
                <a:tc>
                  <a:txBody>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整備</a:t>
                      </a:r>
                      <a:endParaRPr kumimoji="1" lang="en-US" altLang="ja-JP" sz="900" b="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内容</a:t>
                      </a:r>
                    </a:p>
                  </a:txBody>
                  <a:tcPr marL="91515" marR="91515" marT="45657" marB="45657"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○○広場に地域全体のポイ捨て禁止を啓発するための看板を整備する。</a:t>
                      </a:r>
                    </a:p>
                  </a:txBody>
                  <a:tcPr marL="91515" marR="91515" marT="45657" marB="45657"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7568294"/>
                  </a:ext>
                </a:extLst>
              </a:tr>
            </a:tbl>
          </a:graphicData>
        </a:graphic>
      </p:graphicFrame>
      <p:graphicFrame>
        <p:nvGraphicFramePr>
          <p:cNvPr id="17" name="表 16"/>
          <p:cNvGraphicFramePr>
            <a:graphicFrameLocks noGrp="1"/>
          </p:cNvGraphicFramePr>
          <p:nvPr>
            <p:extLst>
              <p:ext uri="{D42A27DB-BD31-4B8C-83A1-F6EECF244321}">
                <p14:modId xmlns:p14="http://schemas.microsoft.com/office/powerpoint/2010/main" val="840689395"/>
              </p:ext>
            </p:extLst>
          </p:nvPr>
        </p:nvGraphicFramePr>
        <p:xfrm>
          <a:off x="69747" y="5162516"/>
          <a:ext cx="2138787" cy="1356856"/>
        </p:xfrm>
        <a:graphic>
          <a:graphicData uri="http://schemas.openxmlformats.org/drawingml/2006/table">
            <a:tbl>
              <a:tblPr firstRow="1" bandRow="1">
                <a:tableStyleId>{5C22544A-7EE6-4342-B048-85BDC9FD1C3A}</a:tableStyleId>
              </a:tblPr>
              <a:tblGrid>
                <a:gridCol w="648509">
                  <a:extLst>
                    <a:ext uri="{9D8B030D-6E8A-4147-A177-3AD203B41FA5}">
                      <a16:colId xmlns:a16="http://schemas.microsoft.com/office/drawing/2014/main" val="3238011389"/>
                    </a:ext>
                  </a:extLst>
                </a:gridCol>
                <a:gridCol w="1490278">
                  <a:extLst>
                    <a:ext uri="{9D8B030D-6E8A-4147-A177-3AD203B41FA5}">
                      <a16:colId xmlns:a16="http://schemas.microsoft.com/office/drawing/2014/main" val="2416595448"/>
                    </a:ext>
                  </a:extLst>
                </a:gridCol>
              </a:tblGrid>
              <a:tr h="289871">
                <a:tc gridSpan="2">
                  <a:txBody>
                    <a:bodyPr/>
                    <a:lstStyle/>
                    <a:p>
                      <a:pPr marL="0" algn="ctr" defTabSz="844083" rtl="0" eaLnBrk="1" latinLnBrk="0" hangingPunct="1"/>
                      <a:r>
                        <a:rPr kumimoji="1" lang="ja-JP" altLang="en-US" sz="900" b="1" kern="1200" spc="-15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景観に配慮した工作物の整備</a:t>
                      </a:r>
                    </a:p>
                  </a:txBody>
                  <a:tcPr marL="91515" marR="91515" marT="45657" marB="45657"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pPr marL="0" algn="ctr" defTabSz="844083" rtl="0" eaLnBrk="1" latinLnBrk="0" hangingPunct="1"/>
                      <a:endParaRPr kumimoji="1" lang="ja-JP" altLang="en-US" sz="900" b="1" kern="1200" spc="-15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txBody>
                  <a:tcPr marL="91515" marR="91515" marT="45657" marB="45657"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731372224"/>
                  </a:ext>
                </a:extLst>
              </a:tr>
              <a:tr h="289871">
                <a:tc>
                  <a:txBody>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事業者</a:t>
                      </a:r>
                      <a:endParaRPr kumimoji="1" lang="en-US" altLang="ja-JP" sz="900" b="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marL="91515" marR="91515" marT="45657" marB="45657"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○○神社</a:t>
                      </a:r>
                    </a:p>
                  </a:txBody>
                  <a:tcPr marL="91515" marR="91515" marT="45657" marB="45657"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87711498"/>
                  </a:ext>
                </a:extLst>
              </a:tr>
              <a:tr h="463890">
                <a:tc>
                  <a:txBody>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整備</a:t>
                      </a:r>
                      <a:endParaRPr kumimoji="1" lang="en-US" altLang="ja-JP" sz="900" b="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内容</a:t>
                      </a:r>
                    </a:p>
                  </a:txBody>
                  <a:tcPr marL="91515" marR="91515" marT="45657" marB="45657"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○○神社内の立ち入り禁止区域前に設置されているプラスチックのカラーコーンを木製のゲートに変更する。</a:t>
                      </a:r>
                    </a:p>
                  </a:txBody>
                  <a:tcPr marL="91515" marR="91515" marT="45657" marB="45657"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7568294"/>
                  </a:ext>
                </a:extLst>
              </a:tr>
            </a:tbl>
          </a:graphicData>
        </a:graphic>
      </p:graphicFrame>
      <p:graphicFrame>
        <p:nvGraphicFramePr>
          <p:cNvPr id="18" name="表 17"/>
          <p:cNvGraphicFramePr>
            <a:graphicFrameLocks noGrp="1"/>
          </p:cNvGraphicFramePr>
          <p:nvPr>
            <p:extLst>
              <p:ext uri="{D42A27DB-BD31-4B8C-83A1-F6EECF244321}">
                <p14:modId xmlns:p14="http://schemas.microsoft.com/office/powerpoint/2010/main" val="2979636042"/>
              </p:ext>
            </p:extLst>
          </p:nvPr>
        </p:nvGraphicFramePr>
        <p:xfrm>
          <a:off x="6861176" y="3929136"/>
          <a:ext cx="2072408" cy="1432619"/>
        </p:xfrm>
        <a:graphic>
          <a:graphicData uri="http://schemas.openxmlformats.org/drawingml/2006/table">
            <a:tbl>
              <a:tblPr firstRow="1" bandRow="1">
                <a:tableStyleId>{5C22544A-7EE6-4342-B048-85BDC9FD1C3A}</a:tableStyleId>
              </a:tblPr>
              <a:tblGrid>
                <a:gridCol w="628382">
                  <a:extLst>
                    <a:ext uri="{9D8B030D-6E8A-4147-A177-3AD203B41FA5}">
                      <a16:colId xmlns:a16="http://schemas.microsoft.com/office/drawing/2014/main" val="3238011389"/>
                    </a:ext>
                  </a:extLst>
                </a:gridCol>
                <a:gridCol w="1444026">
                  <a:extLst>
                    <a:ext uri="{9D8B030D-6E8A-4147-A177-3AD203B41FA5}">
                      <a16:colId xmlns:a16="http://schemas.microsoft.com/office/drawing/2014/main" val="2416595448"/>
                    </a:ext>
                  </a:extLst>
                </a:gridCol>
              </a:tblGrid>
              <a:tr h="289871">
                <a:tc gridSpan="2">
                  <a:txBody>
                    <a:bodyPr/>
                    <a:lstStyle/>
                    <a:p>
                      <a:pPr marL="0" algn="ctr" defTabSz="844083" rtl="0" eaLnBrk="1" latinLnBrk="0" hangingPunct="1"/>
                      <a:r>
                        <a:rPr kumimoji="1" lang="ja-JP" altLang="en-US" sz="900" b="1" kern="1200" spc="-15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混雑平準化・解消のための混雑状況の</a:t>
                      </a:r>
                      <a:endParaRPr kumimoji="1" lang="en-US" altLang="ja-JP" sz="900" b="1" kern="1200" spc="-15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marL="0" algn="ctr" defTabSz="844083" rtl="0" eaLnBrk="1" latinLnBrk="0" hangingPunct="1"/>
                      <a:r>
                        <a:rPr kumimoji="1" lang="ja-JP" altLang="en-US" sz="900" b="1" kern="1200" spc="-15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可視化に資するシステムの整備</a:t>
                      </a:r>
                    </a:p>
                  </a:txBody>
                  <a:tcPr marL="91515" marR="91515" marT="45657" marB="45657"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pPr marL="0" algn="ctr" defTabSz="844083" rtl="0" eaLnBrk="1" latinLnBrk="0" hangingPunct="1"/>
                      <a:endParaRPr kumimoji="1" lang="ja-JP" altLang="en-US" sz="900" b="1" kern="1200" spc="-15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txBody>
                  <a:tcPr marL="91515" marR="91515" marT="45657" marB="45657"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731372224"/>
                  </a:ext>
                </a:extLst>
              </a:tr>
              <a:tr h="289871">
                <a:tc>
                  <a:txBody>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事業者</a:t>
                      </a:r>
                      <a:endParaRPr kumimoji="1" lang="en-US" altLang="ja-JP" sz="900" b="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marL="91515" marR="91515" marT="45657" marB="45657"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○○市</a:t>
                      </a:r>
                    </a:p>
                  </a:txBody>
                  <a:tcPr marL="91515" marR="91515" marT="45657" marB="45657"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87711498"/>
                  </a:ext>
                </a:extLst>
              </a:tr>
              <a:tr h="463890">
                <a:tc>
                  <a:txBody>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整備</a:t>
                      </a:r>
                      <a:endParaRPr kumimoji="1" lang="en-US" altLang="ja-JP" sz="900" b="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内容</a:t>
                      </a:r>
                    </a:p>
                  </a:txBody>
                  <a:tcPr marL="91515" marR="91515" marT="45657" marB="45657"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混雑状況の可視化に資するシステムを開発し、旧○○邸の混雑状況を周知するための</a:t>
                      </a:r>
                      <a:r>
                        <a:rPr kumimoji="1" lang="en-US" altLang="ja-JP" sz="9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HP</a:t>
                      </a:r>
                      <a:r>
                        <a:rPr kumimoji="1" lang="ja-JP" altLang="en-US" sz="9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を整備する。</a:t>
                      </a:r>
                    </a:p>
                  </a:txBody>
                  <a:tcPr marL="91515" marR="91515" marT="45657" marB="45657"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7568294"/>
                  </a:ext>
                </a:extLst>
              </a:tr>
            </a:tbl>
          </a:graphicData>
        </a:graphic>
      </p:graphicFrame>
      <p:pic>
        <p:nvPicPr>
          <p:cNvPr id="9" name="図 8"/>
          <p:cNvPicPr>
            <a:picLocks noChangeAspect="1"/>
          </p:cNvPicPr>
          <p:nvPr/>
        </p:nvPicPr>
        <p:blipFill>
          <a:blip r:embed="rId3"/>
          <a:stretch>
            <a:fillRect/>
          </a:stretch>
        </p:blipFill>
        <p:spPr>
          <a:xfrm>
            <a:off x="2380404" y="2863253"/>
            <a:ext cx="4135814" cy="3825859"/>
          </a:xfrm>
          <a:prstGeom prst="rect">
            <a:avLst/>
          </a:prstGeom>
        </p:spPr>
      </p:pic>
      <p:cxnSp>
        <p:nvCxnSpPr>
          <p:cNvPr id="269" name="直線矢印コネクタ 107"/>
          <p:cNvCxnSpPr>
            <a:cxnSpLocks/>
          </p:cNvCxnSpPr>
          <p:nvPr/>
        </p:nvCxnSpPr>
        <p:spPr>
          <a:xfrm flipV="1">
            <a:off x="2224849" y="5586918"/>
            <a:ext cx="1234988" cy="664551"/>
          </a:xfrm>
          <a:prstGeom prst="straightConnector1">
            <a:avLst/>
          </a:prstGeom>
          <a:solidFill>
            <a:srgbClr val="0066CC"/>
          </a:solidFill>
          <a:ln w="25400" cap="flat" cmpd="sng" algn="ctr">
            <a:solidFill>
              <a:srgbClr val="FF3300"/>
            </a:solidFill>
            <a:prstDash val="solid"/>
            <a:round/>
            <a:headEnd type="none" w="med" len="med"/>
            <a:tailEnd type="triangle"/>
          </a:ln>
          <a:effectLst/>
        </p:spPr>
      </p:cxnSp>
      <p:cxnSp>
        <p:nvCxnSpPr>
          <p:cNvPr id="271" name="直線矢印コネクタ 107"/>
          <p:cNvCxnSpPr>
            <a:cxnSpLocks/>
            <a:stCxn id="18" idx="1"/>
          </p:cNvCxnSpPr>
          <p:nvPr/>
        </p:nvCxnSpPr>
        <p:spPr>
          <a:xfrm flipH="1">
            <a:off x="5220072" y="4645445"/>
            <a:ext cx="1641104" cy="295723"/>
          </a:xfrm>
          <a:prstGeom prst="straightConnector1">
            <a:avLst/>
          </a:prstGeom>
          <a:solidFill>
            <a:srgbClr val="0066CC"/>
          </a:solidFill>
          <a:ln w="25400" cap="flat" cmpd="sng" algn="ctr">
            <a:solidFill>
              <a:srgbClr val="FF3300"/>
            </a:solidFill>
            <a:prstDash val="solid"/>
            <a:round/>
            <a:headEnd type="none" w="med" len="med"/>
            <a:tailEnd type="triangle"/>
          </a:ln>
          <a:effectLst/>
        </p:spPr>
      </p:cxnSp>
      <p:cxnSp>
        <p:nvCxnSpPr>
          <p:cNvPr id="85" name="直線矢印コネクタ 107"/>
          <p:cNvCxnSpPr>
            <a:cxnSpLocks/>
          </p:cNvCxnSpPr>
          <p:nvPr/>
        </p:nvCxnSpPr>
        <p:spPr>
          <a:xfrm>
            <a:off x="2224849" y="3910869"/>
            <a:ext cx="402935" cy="880814"/>
          </a:xfrm>
          <a:prstGeom prst="straightConnector1">
            <a:avLst/>
          </a:prstGeom>
          <a:solidFill>
            <a:srgbClr val="0066CC"/>
          </a:solidFill>
          <a:ln w="25400" cap="flat" cmpd="sng" algn="ctr">
            <a:solidFill>
              <a:srgbClr val="FF3300"/>
            </a:solidFill>
            <a:prstDash val="solid"/>
            <a:round/>
            <a:headEnd type="none" w="med" len="med"/>
            <a:tailEnd type="triangle"/>
          </a:ln>
          <a:effectLst/>
        </p:spPr>
      </p:cxnSp>
      <p:graphicFrame>
        <p:nvGraphicFramePr>
          <p:cNvPr id="3" name="表 2">
            <a:extLst>
              <a:ext uri="{FF2B5EF4-FFF2-40B4-BE49-F238E27FC236}">
                <a16:creationId xmlns:a16="http://schemas.microsoft.com/office/drawing/2014/main" id="{7410448E-BCA4-D055-34CE-BAF4516E8846}"/>
              </a:ext>
            </a:extLst>
          </p:cNvPr>
          <p:cNvGraphicFramePr>
            <a:graphicFrameLocks noGrp="1"/>
          </p:cNvGraphicFramePr>
          <p:nvPr>
            <p:extLst>
              <p:ext uri="{D42A27DB-BD31-4B8C-83A1-F6EECF244321}">
                <p14:modId xmlns:p14="http://schemas.microsoft.com/office/powerpoint/2010/main" val="383024556"/>
              </p:ext>
            </p:extLst>
          </p:nvPr>
        </p:nvGraphicFramePr>
        <p:xfrm>
          <a:off x="121421" y="461742"/>
          <a:ext cx="8880921" cy="2331245"/>
        </p:xfrm>
        <a:graphic>
          <a:graphicData uri="http://schemas.openxmlformats.org/drawingml/2006/table">
            <a:tbl>
              <a:tblPr firstRow="1" bandRow="1">
                <a:tableStyleId>{5C22544A-7EE6-4342-B048-85BDC9FD1C3A}</a:tableStyleId>
              </a:tblPr>
              <a:tblGrid>
                <a:gridCol w="1176065">
                  <a:extLst>
                    <a:ext uri="{9D8B030D-6E8A-4147-A177-3AD203B41FA5}">
                      <a16:colId xmlns:a16="http://schemas.microsoft.com/office/drawing/2014/main" val="20000"/>
                    </a:ext>
                  </a:extLst>
                </a:gridCol>
                <a:gridCol w="504056">
                  <a:extLst>
                    <a:ext uri="{9D8B030D-6E8A-4147-A177-3AD203B41FA5}">
                      <a16:colId xmlns:a16="http://schemas.microsoft.com/office/drawing/2014/main" val="20001"/>
                    </a:ext>
                  </a:extLst>
                </a:gridCol>
                <a:gridCol w="954910">
                  <a:extLst>
                    <a:ext uri="{9D8B030D-6E8A-4147-A177-3AD203B41FA5}">
                      <a16:colId xmlns:a16="http://schemas.microsoft.com/office/drawing/2014/main" val="20002"/>
                    </a:ext>
                  </a:extLst>
                </a:gridCol>
                <a:gridCol w="1573495">
                  <a:extLst>
                    <a:ext uri="{9D8B030D-6E8A-4147-A177-3AD203B41FA5}">
                      <a16:colId xmlns:a16="http://schemas.microsoft.com/office/drawing/2014/main" val="20003"/>
                    </a:ext>
                  </a:extLst>
                </a:gridCol>
                <a:gridCol w="2762333">
                  <a:extLst>
                    <a:ext uri="{9D8B030D-6E8A-4147-A177-3AD203B41FA5}">
                      <a16:colId xmlns:a16="http://schemas.microsoft.com/office/drawing/2014/main" val="20004"/>
                    </a:ext>
                  </a:extLst>
                </a:gridCol>
                <a:gridCol w="793212">
                  <a:extLst>
                    <a:ext uri="{9D8B030D-6E8A-4147-A177-3AD203B41FA5}">
                      <a16:colId xmlns:a16="http://schemas.microsoft.com/office/drawing/2014/main" val="36039473"/>
                    </a:ext>
                  </a:extLst>
                </a:gridCol>
                <a:gridCol w="1116850">
                  <a:extLst>
                    <a:ext uri="{9D8B030D-6E8A-4147-A177-3AD203B41FA5}">
                      <a16:colId xmlns:a16="http://schemas.microsoft.com/office/drawing/2014/main" val="3320991971"/>
                    </a:ext>
                  </a:extLst>
                </a:gridCol>
              </a:tblGrid>
              <a:tr h="228010">
                <a:tc>
                  <a:txBody>
                    <a:bodyPr/>
                    <a:lstStyle/>
                    <a:p>
                      <a:pPr algn="ctr"/>
                      <a:r>
                        <a:rPr kumimoji="1" lang="ja-JP" altLang="en-US" sz="11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計画策定者</a:t>
                      </a:r>
                    </a:p>
                  </a:txBody>
                  <a:tcPr marT="45693" marB="45693"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○○市　△△地域</a:t>
                      </a:r>
                    </a:p>
                  </a:txBody>
                  <a:tcPr marT="45693" marB="45693"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kumimoji="1" lang="ja-JP" altLang="en-US" sz="12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marT="45732" marB="45732"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補助対象経費見込み</a:t>
                      </a:r>
                    </a:p>
                  </a:txBody>
                  <a:tcPr marT="45693" marB="45693"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kumimoji="1" lang="en-US" altLang="ja-JP" sz="120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5,000</a:t>
                      </a:r>
                      <a:r>
                        <a:rPr kumimoji="1" lang="ja-JP" altLang="en-US" sz="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千円）</a:t>
                      </a:r>
                      <a:endParaRPr kumimoji="1"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45693" marB="45693"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2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区分</a:t>
                      </a:r>
                      <a:endParaRPr kumimoji="1" lang="en-US" altLang="ja-JP" sz="12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txBody>
                  <a:tcPr marT="45693" marB="45693"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kumimoji="1" lang="ja-JP" altLang="en-US" sz="12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一般型</a:t>
                      </a:r>
                      <a:endParaRPr kumimoji="1" lang="en-US" altLang="ja-JP" sz="12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txBody>
                  <a:tcPr marT="45693" marB="45693"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760122">
                <a:tc>
                  <a:txBody>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lang="ja-JP" altLang="en-US" sz="11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現状の課題と</a:t>
                      </a:r>
                      <a:endParaRPr lang="en-US" altLang="ja-JP" sz="11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844083" rtl="0" eaLnBrk="1" fontAlgn="auto" latinLnBrk="0" hangingPunct="1">
                        <a:lnSpc>
                          <a:spcPct val="100000"/>
                        </a:lnSpc>
                        <a:spcBef>
                          <a:spcPts val="0"/>
                        </a:spcBef>
                        <a:spcAft>
                          <a:spcPts val="0"/>
                        </a:spcAft>
                        <a:buClrTx/>
                        <a:buSzTx/>
                        <a:buFontTx/>
                        <a:buNone/>
                        <a:tabLst/>
                        <a:defRPr/>
                      </a:pPr>
                      <a:r>
                        <a:rPr lang="ja-JP" altLang="en-US" sz="11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事業の目的</a:t>
                      </a:r>
                      <a:endParaRPr lang="en-US" altLang="ja-JP" sz="11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marT="45693" marB="45693"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gridSpan="6">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lang="ja-JP" altLang="en-US" sz="1050" u="none"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旧市街エリアは、○○神社・旧○○邸等の歴史的文化財が複数あり、年間を通じて多くの観光客が訪れているエリアである。一方で、観光客の増加に伴い、エリア内におけるポイ捨ての増加、人気観光施設でのオーバーツリズム等の課題がでてきた。そこで、本事業でこれらの課題に対応する整備を行い、観光客と地域住民の双方が快適に過ごせる持続可能な観光地域づくりを行う。</a:t>
                      </a:r>
                      <a:endParaRPr lang="en-US" altLang="ja-JP" sz="1050" u="none"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marT="45693" marB="45693"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endParaRPr lang="en-US" altLang="ja-JP" sz="1050" u="non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45693" marB="45693"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endParaRPr lang="en-US" altLang="ja-JP" sz="1050" u="non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45693" marB="45693"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0">
                <a:tc>
                  <a:txBody>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lang="ja-JP" altLang="en-US" sz="11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成果目標</a:t>
                      </a:r>
                      <a:endParaRPr lang="en-US" altLang="ja-JP" sz="11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844083" rtl="0" eaLnBrk="1" fontAlgn="auto" latinLnBrk="0" hangingPunct="1">
                        <a:lnSpc>
                          <a:spcPct val="100000"/>
                        </a:lnSpc>
                        <a:spcBef>
                          <a:spcPts val="0"/>
                        </a:spcBef>
                        <a:spcAft>
                          <a:spcPts val="0"/>
                        </a:spcAft>
                        <a:buClrTx/>
                        <a:buSzTx/>
                        <a:buFontTx/>
                        <a:buNone/>
                        <a:tabLst/>
                        <a:defRPr/>
                      </a:pPr>
                      <a:r>
                        <a:rPr lang="en-US" altLang="ja-JP" sz="1000" spc="-90" baseline="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spc="-90" baseline="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目標年度：</a:t>
                      </a:r>
                      <a:r>
                        <a:rPr lang="ja-JP" altLang="en-US" sz="1000" spc="-9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令和　６年度</a:t>
                      </a:r>
                      <a:r>
                        <a:rPr lang="en-US" altLang="ja-JP" sz="1000" spc="-9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txBody>
                  <a:tcPr marT="45693" marB="45693"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lang="ja-JP" altLang="en-US" sz="1100" u="none"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評価</a:t>
                      </a:r>
                      <a:endParaRPr lang="en-US" altLang="ja-JP" sz="1100" u="none"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844083" rtl="0" eaLnBrk="1" fontAlgn="auto" latinLnBrk="0" hangingPunct="1">
                        <a:lnSpc>
                          <a:spcPct val="100000"/>
                        </a:lnSpc>
                        <a:spcBef>
                          <a:spcPts val="0"/>
                        </a:spcBef>
                        <a:spcAft>
                          <a:spcPts val="0"/>
                        </a:spcAft>
                        <a:buClrTx/>
                        <a:buSzTx/>
                        <a:buFontTx/>
                        <a:buNone/>
                        <a:tabLst/>
                        <a:defRPr/>
                      </a:pPr>
                      <a:r>
                        <a:rPr lang="ja-JP" altLang="en-US" sz="1100" u="none"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指標</a:t>
                      </a:r>
                      <a:endParaRPr lang="en-US" altLang="ja-JP" sz="1100" u="none"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marT="45693" marB="45693"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noFill/>
                  </a:tcPr>
                </a:tc>
                <a:tc gridSpan="5">
                  <a:txBody>
                    <a:bodyPr/>
                    <a:lstStyle/>
                    <a:p>
                      <a:r>
                        <a:rPr kumimoji="1" lang="ja-JP" altLang="en-US" sz="1000" u="non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アウトプット：</a:t>
                      </a:r>
                      <a:r>
                        <a:rPr kumimoji="1" lang="ja-JP" altLang="en-US" sz="1000" u="none"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看板１枚、木製ゲート２個、混雑状況の可視化システムの導入</a:t>
                      </a:r>
                      <a:endParaRPr kumimoji="1" lang="en-US" altLang="ja-JP" sz="1000" u="none"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000" u="non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アウトカム：</a:t>
                      </a:r>
                      <a:r>
                        <a:rPr kumimoji="1" lang="ja-JP" altLang="en-US" sz="1000" u="none"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満足度調査●●の実施（</a:t>
                      </a:r>
                      <a:r>
                        <a:rPr kumimoji="1" lang="en-US" altLang="ja-JP" sz="1000" u="none"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20%</a:t>
                      </a:r>
                      <a:r>
                        <a:rPr kumimoji="1" lang="ja-JP" altLang="en-US" sz="1000" u="none"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向上を目標）</a:t>
                      </a:r>
                      <a:endParaRPr kumimoji="1" lang="en-US" altLang="ja-JP" sz="1000" u="none"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marT="45693" marB="45693"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en-US" altLang="ja-JP" sz="1000" u="non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45693" marB="45693"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en-US" altLang="ja-JP" sz="1000" u="non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45693" marB="45693"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36845">
                <a:tc>
                  <a:txBody>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lang="ja-JP" altLang="en-US" sz="10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予算措置の状況</a:t>
                      </a:r>
                      <a:endParaRPr lang="en-US" altLang="ja-JP" sz="10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marT="45693" marB="45693"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gridSpan="6">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lang="ja-JP" altLang="en-US" sz="1000"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rPr>
                        <a:t>一般会計６月補正予算で計上</a:t>
                      </a:r>
                      <a:endParaRPr lang="en-US" altLang="ja-JP" sz="1000"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45693" marB="45693"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marT="45732" marB="45732"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endPar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45693" marB="45693"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endPar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45693" marB="45693"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29368">
                <a:tc>
                  <a:txBody>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lang="ja-JP" altLang="en-US" sz="10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関連事業者との</a:t>
                      </a:r>
                    </a:p>
                    <a:p>
                      <a:pPr marL="0" marR="0" lvl="0" indent="0" algn="ctr" defTabSz="844083" rtl="0" eaLnBrk="1" fontAlgn="auto" latinLnBrk="0" hangingPunct="1">
                        <a:lnSpc>
                          <a:spcPct val="100000"/>
                        </a:lnSpc>
                        <a:spcBef>
                          <a:spcPts val="0"/>
                        </a:spcBef>
                        <a:spcAft>
                          <a:spcPts val="0"/>
                        </a:spcAft>
                        <a:buClrTx/>
                        <a:buSzTx/>
                        <a:buFontTx/>
                        <a:buNone/>
                        <a:tabLst/>
                        <a:defRPr/>
                      </a:pPr>
                      <a:r>
                        <a:rPr lang="ja-JP" altLang="en-US" sz="10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連携状況</a:t>
                      </a:r>
                      <a:endParaRPr lang="en-US" altLang="ja-JP" sz="10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marT="45693" marB="45693"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gridSpan="6">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lang="ja-JP" altLang="en-US" sz="1000" u="none"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●●社、■■社、△△大学。○○市と●●社、および△△大学と協定を締結（●年●月）。</a:t>
                      </a:r>
                    </a:p>
                  </a:txBody>
                  <a:tcPr marT="45693" marB="45693"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endParaRPr lang="ja-JP" altLang="en-US" sz="1000" u="non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45693" marB="45693"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endParaRPr lang="ja-JP" altLang="en-US" sz="1000" u="non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45693" marB="45693"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680665739"/>
      </p:ext>
    </p:extLst>
  </p:cSld>
  <p:clrMapOvr>
    <a:masterClrMapping/>
  </p:clrMapOvr>
</p:sld>
</file>

<file path=ppt/theme/theme1.xml><?xml version="1.0" encoding="utf-8"?>
<a:theme xmlns:a="http://schemas.openxmlformats.org/drawingml/2006/main" name="2_標準デザイン">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2_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custGeom>
          <a:avLst/>
          <a:gdLst/>
          <a:ahLst/>
          <a:cxnLst/>
          <a:rect l="l" t="t" r="r" b="b"/>
          <a:pathLst/>
        </a:custGeom>
        <a:noFill/>
        <a:ln w="25400" cap="flat" cmpd="sng" algn="ctr">
          <a:solidFill>
            <a:srgbClr val="00B0F0"/>
          </a:solidFill>
          <a:prstDash val="solid"/>
        </a:ln>
        <a:effectLst/>
      </a:spPr>
      <a:bodyPr vertOverflow="overflow" horzOverflow="overflow" anchor="ctr"/>
      <a:lstStyle>
        <a:defPPr fontAlgn="auto">
          <a:spcBef>
            <a:spcPts val="0"/>
          </a:spcBef>
          <a:spcAft>
            <a:spcPts val="0"/>
          </a:spcAft>
          <a:defRPr kumimoji="0" kern="0" dirty="0">
            <a:solidFill>
              <a:sysClr val="windowText" lastClr="000000"/>
            </a:solidFill>
            <a:latin typeface="ＭＳ Ｐゴシック"/>
            <a:ea typeface="ＭＳ Ｐゴシック"/>
          </a:defRPr>
        </a:defPPr>
      </a:lstStyle>
    </a:spDef>
    <a:lnDef>
      <a:spPr>
        <a:custGeom>
          <a:avLst/>
          <a:gdLst/>
          <a:ahLst/>
          <a:cxnLst/>
          <a:rect l="0" t="0" r="0" b="0"/>
          <a:pathLst/>
        </a:custGeom>
        <a:solidFill>
          <a:srgbClr val="0066CC"/>
        </a:solidFill>
        <a:ln w="9525" cap="flat" cmpd="sng" algn="ctr">
          <a:noFill/>
          <a:prstDash val="solid"/>
          <a:round/>
          <a:headEnd type="none" w="med" len="med"/>
          <a:tailEnd type="none" w="med" len="med"/>
        </a:ln>
        <a:effectLst/>
      </a:spPr>
      <a:bodyPr vertOverflow="overflow" horzOverflow="overflow" wrap="none" numCol="1" anchor="ctr" anchorCtr="0" compatLnSpc="1"/>
      <a:lstStyle>
        <a:defPPr marL="0" marR="0" indent="0" algn="ctr" defTabSz="914400" rtl="0" eaLnBrk="1" fontAlgn="base" latinLnBrk="0" hangingPunct="1">
          <a:lnSpc>
            <a:spcPct val="100000"/>
          </a:lnSpc>
          <a:spcBef>
            <a:spcPct val="0"/>
          </a:spcBef>
          <a:spcAft>
            <a:spcPct val="0"/>
          </a:spcAft>
          <a:defRPr kumimoji="1" lang="ja-JP" altLang="en-US" sz="1800" b="0" i="0" u="none" strike="noStrike" cap="none" normalizeH="0" baseline="0" smtClean="0">
            <a:ln>
              <a:noFill/>
            </a:ln>
            <a:solidFill>
              <a:schemeClr val="tx1"/>
            </a:solidFill>
            <a:effectLst/>
            <a:latin typeface="Arial"/>
            <a:ea typeface="HGP創英角ｺﾞｼｯｸUB"/>
          </a:defRPr>
        </a:defPPr>
      </a:lstStyle>
    </a:lnDef>
  </a:objectDefaults>
  <a:extraClrSchemeLst/>
</a:theme>
</file>

<file path=ppt/theme/theme2.xml><?xml version="1.0" encoding="utf-8"?>
<a:theme xmlns:a="http://schemas.openxmlformats.org/drawingml/2006/main" name="3_標準デザイン">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2_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custGeom>
          <a:avLst/>
          <a:gdLst/>
          <a:ahLst/>
          <a:cxnLst/>
          <a:rect l="l" t="t" r="r" b="b"/>
          <a:pathLst/>
        </a:custGeom>
        <a:noFill/>
        <a:ln w="25400" cap="flat" cmpd="sng" algn="ctr">
          <a:solidFill>
            <a:srgbClr val="00B0F0"/>
          </a:solidFill>
          <a:prstDash val="solid"/>
        </a:ln>
        <a:effectLst/>
      </a:spPr>
      <a:bodyPr vertOverflow="overflow" horzOverflow="overflow" anchor="ctr"/>
      <a:lstStyle>
        <a:defPPr fontAlgn="auto">
          <a:spcBef>
            <a:spcPts val="0"/>
          </a:spcBef>
          <a:spcAft>
            <a:spcPts val="0"/>
          </a:spcAft>
          <a:defRPr kumimoji="0" kern="0" dirty="0">
            <a:solidFill>
              <a:sysClr val="windowText" lastClr="000000"/>
            </a:solidFill>
            <a:latin typeface="ＭＳ Ｐゴシック"/>
            <a:ea typeface="ＭＳ Ｐゴシック"/>
          </a:defRPr>
        </a:defPPr>
      </a:lstStyle>
    </a:spDef>
    <a:lnDef>
      <a:spPr>
        <a:custGeom>
          <a:avLst/>
          <a:gdLst/>
          <a:ahLst/>
          <a:cxnLst/>
          <a:rect l="0" t="0" r="0" b="0"/>
          <a:pathLst/>
        </a:custGeom>
        <a:solidFill>
          <a:srgbClr val="0066CC"/>
        </a:solidFill>
        <a:ln w="9525" cap="flat" cmpd="sng" algn="ctr">
          <a:noFill/>
          <a:prstDash val="solid"/>
          <a:round/>
          <a:headEnd type="none" w="med" len="med"/>
          <a:tailEnd type="none" w="med" len="med"/>
        </a:ln>
        <a:effectLst/>
      </a:spPr>
      <a:bodyPr vertOverflow="overflow" horzOverflow="overflow" wrap="none" numCol="1" anchor="ctr" anchorCtr="0" compatLnSpc="1"/>
      <a:lstStyle>
        <a:defPPr marL="0" marR="0" indent="0" algn="ctr" defTabSz="914400" rtl="0" eaLnBrk="1" fontAlgn="base" latinLnBrk="0" hangingPunct="1">
          <a:lnSpc>
            <a:spcPct val="100000"/>
          </a:lnSpc>
          <a:spcBef>
            <a:spcPct val="0"/>
          </a:spcBef>
          <a:spcAft>
            <a:spcPct val="0"/>
          </a:spcAft>
          <a:defRPr kumimoji="1" lang="ja-JP" altLang="en-US" sz="1800" b="0" i="0" u="none" strike="noStrike" cap="none" normalizeH="0" baseline="0" smtClean="0">
            <a:ln>
              <a:noFill/>
            </a:ln>
            <a:solidFill>
              <a:schemeClr val="tx1"/>
            </a:solidFill>
            <a:effectLst/>
            <a:latin typeface="Arial"/>
            <a:ea typeface="HGP創英角ｺﾞｼｯｸUB"/>
          </a:defRPr>
        </a:defPPr>
      </a:lstStyle>
    </a:lnDef>
  </a:objectDefaults>
  <a:extraClrSchemeLst/>
</a:theme>
</file>

<file path=ppt/theme/theme3.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46251</TotalTime>
  <Words>384</Words>
  <Application>Microsoft Office PowerPoint</Application>
  <PresentationFormat>画面に合わせる (4:3)</PresentationFormat>
  <Paragraphs>44</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3</vt:i4>
      </vt:variant>
      <vt:variant>
        <vt:lpstr>スライド タイトル</vt:lpstr>
      </vt:variant>
      <vt:variant>
        <vt:i4>1</vt:i4>
      </vt:variant>
    </vt:vector>
  </HeadingPairs>
  <TitlesOfParts>
    <vt:vector size="10" baseType="lpstr">
      <vt:lpstr>HGP創英角ｺﾞｼｯｸUB</vt:lpstr>
      <vt:lpstr>Meiryo UI</vt:lpstr>
      <vt:lpstr>メイリオ</vt:lpstr>
      <vt:lpstr>Arial</vt:lpstr>
      <vt:lpstr>Calibri</vt:lpstr>
      <vt:lpstr>Calibri Light</vt:lpstr>
      <vt:lpstr>2_標準デザイン</vt:lpstr>
      <vt:lpstr>3_標準デザイン</vt:lpstr>
      <vt:lpstr>Office Theme</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飯島 一隆</dc:creator>
  <cp:lastModifiedBy>中並 春樹</cp:lastModifiedBy>
  <cp:revision>52</cp:revision>
  <cp:lastPrinted>2021-11-04T08:29:40Z</cp:lastPrinted>
  <dcterms:created xsi:type="dcterms:W3CDTF">2007-11-06T12:19:33Z</dcterms:created>
  <dcterms:modified xsi:type="dcterms:W3CDTF">2024-04-22T10:00:40Z</dcterms:modified>
</cp:coreProperties>
</file>