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7" r:id="rId2"/>
  </p:sldIdLst>
  <p:sldSz cx="9906000" cy="6858000" type="A4"/>
  <p:notesSz cx="6735763" cy="9866313"/>
  <p:defaultTextStyle>
    <a:defPPr>
      <a:defRPr lang="ja-JP"/>
    </a:defPPr>
    <a:lvl1pPr algn="ctr" rtl="0" fontAlgn="base">
      <a:spcBef>
        <a:spcPct val="0"/>
      </a:spcBef>
      <a:spcAft>
        <a:spcPct val="0"/>
      </a:spcAft>
      <a:defRPr kumimoji="1" sz="10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0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0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0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000" kern="1200">
        <a:solidFill>
          <a:schemeClr val="tx1"/>
        </a:solidFill>
        <a:latin typeface="Arial" charset="0"/>
        <a:ea typeface="ＭＳ Ｐゴシック" charset="-128"/>
        <a:cs typeface="+mn-cs"/>
      </a:defRPr>
    </a:lvl5pPr>
    <a:lvl6pPr marL="2286000" algn="l" defTabSz="914400" rtl="0" eaLnBrk="1" latinLnBrk="0" hangingPunct="1">
      <a:defRPr kumimoji="1" sz="1000" kern="1200">
        <a:solidFill>
          <a:schemeClr val="tx1"/>
        </a:solidFill>
        <a:latin typeface="Arial" charset="0"/>
        <a:ea typeface="ＭＳ Ｐゴシック" charset="-128"/>
        <a:cs typeface="+mn-cs"/>
      </a:defRPr>
    </a:lvl6pPr>
    <a:lvl7pPr marL="2743200" algn="l" defTabSz="914400" rtl="0" eaLnBrk="1" latinLnBrk="0" hangingPunct="1">
      <a:defRPr kumimoji="1" sz="1000" kern="1200">
        <a:solidFill>
          <a:schemeClr val="tx1"/>
        </a:solidFill>
        <a:latin typeface="Arial" charset="0"/>
        <a:ea typeface="ＭＳ Ｐゴシック" charset="-128"/>
        <a:cs typeface="+mn-cs"/>
      </a:defRPr>
    </a:lvl7pPr>
    <a:lvl8pPr marL="3200400" algn="l" defTabSz="914400" rtl="0" eaLnBrk="1" latinLnBrk="0" hangingPunct="1">
      <a:defRPr kumimoji="1" sz="1000" kern="1200">
        <a:solidFill>
          <a:schemeClr val="tx1"/>
        </a:solidFill>
        <a:latin typeface="Arial" charset="0"/>
        <a:ea typeface="ＭＳ Ｐゴシック" charset="-128"/>
        <a:cs typeface="+mn-cs"/>
      </a:defRPr>
    </a:lvl8pPr>
    <a:lvl9pPr marL="3657600" algn="l" defTabSz="914400" rtl="0" eaLnBrk="1" latinLnBrk="0" hangingPunct="1">
      <a:defRPr kumimoji="1" sz="10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A6050"/>
    <a:srgbClr val="FFFF99"/>
    <a:srgbClr val="66FF99"/>
    <a:srgbClr val="00FF00"/>
    <a:srgbClr val="66FF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71" autoAdjust="0"/>
    <p:restoredTop sz="94333" autoAdjust="0"/>
  </p:normalViewPr>
  <p:slideViewPr>
    <p:cSldViewPr snapToGrid="0">
      <p:cViewPr varScale="1">
        <p:scale>
          <a:sx n="104" d="100"/>
          <a:sy n="104" d="100"/>
        </p:scale>
        <p:origin x="1464" y="552"/>
      </p:cViewPr>
      <p:guideLst>
        <p:guide orient="horz" pos="2160"/>
        <p:guide pos="3120"/>
      </p:guideLst>
    </p:cSldViewPr>
  </p:slideViewPr>
  <p:outlineViewPr>
    <p:cViewPr>
      <p:scale>
        <a:sx n="33" d="100"/>
        <a:sy n="33" d="100"/>
      </p:scale>
      <p:origin x="0" y="0"/>
    </p:cViewPr>
  </p:outlineViewPr>
  <p:notesTextViewPr>
    <p:cViewPr>
      <p:scale>
        <a:sx n="75" d="100"/>
        <a:sy n="75"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ea typeface="ＭＳ Ｐゴシック" pitchFamily="50" charset="-128"/>
              </a:defRPr>
            </a:lvl1pPr>
          </a:lstStyle>
          <a:p>
            <a:pPr>
              <a:defRPr/>
            </a:pPr>
            <a:fld id="{84FDCAE7-E38E-45DF-A7E5-6413E28233BF}" type="datetimeFigureOut">
              <a:rPr lang="ja-JP" altLang="en-US"/>
              <a:pPr>
                <a:defRPr/>
              </a:pPr>
              <a:t>2024/4/19</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0763" tIns="45382" rIns="90763" bIns="45382" rtlCol="0" anchor="ctr"/>
          <a:lstStyle/>
          <a:p>
            <a:pPr lvl="0"/>
            <a:endParaRPr lang="ja-JP" altLang="en-US" noProof="0"/>
          </a:p>
        </p:txBody>
      </p:sp>
      <p:sp>
        <p:nvSpPr>
          <p:cNvPr id="5" name="ノート プレースホルダ 4"/>
          <p:cNvSpPr>
            <a:spLocks noGrp="1"/>
          </p:cNvSpPr>
          <p:nvPr>
            <p:ph type="body" sz="quarter" idx="3"/>
          </p:nvPr>
        </p:nvSpPr>
        <p:spPr>
          <a:xfrm>
            <a:off x="673262" y="4686223"/>
            <a:ext cx="5389240" cy="4440077"/>
          </a:xfrm>
          <a:prstGeom prst="rect">
            <a:avLst/>
          </a:prstGeom>
        </p:spPr>
        <p:txBody>
          <a:bodyPr vert="horz" lIns="90763" tIns="45382" rIns="90763" bIns="4538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626" y="9370868"/>
            <a:ext cx="2919565" cy="493867"/>
          </a:xfrm>
          <a:prstGeom prst="rect">
            <a:avLst/>
          </a:prstGeom>
        </p:spPr>
        <p:txBody>
          <a:bodyPr vert="horz" lIns="90763" tIns="45382" rIns="90763" bIns="45382" rtlCol="0" anchor="b"/>
          <a:lstStyle>
            <a:lvl1pPr algn="r">
              <a:defRPr sz="1200">
                <a:ea typeface="ＭＳ Ｐゴシック" pitchFamily="50" charset="-128"/>
              </a:defRPr>
            </a:lvl1pPr>
          </a:lstStyle>
          <a:p>
            <a:pPr>
              <a:defRPr/>
            </a:pPr>
            <a:fld id="{344A7BEA-B1A3-4749-B4A8-D6CBD2F1E5E7}" type="slidenum">
              <a:rPr lang="ja-JP" altLang="en-US"/>
              <a:pPr>
                <a:defRPr/>
              </a:pPr>
              <a:t>‹#›</a:t>
            </a:fld>
            <a:endParaRPr lang="ja-JP" altLang="en-US"/>
          </a:p>
        </p:txBody>
      </p:sp>
    </p:spTree>
    <p:extLst>
      <p:ext uri="{BB962C8B-B14F-4D97-AF65-F5344CB8AC3E}">
        <p14:creationId xmlns:p14="http://schemas.microsoft.com/office/powerpoint/2010/main" val="2871705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2065" name="Picture 20" descr="ppjtitle"/>
          <p:cNvPicPr>
            <a:picLocks noChangeAspect="1" noChangeArrowheads="1"/>
          </p:cNvPicPr>
          <p:nvPr userDrawn="1"/>
        </p:nvPicPr>
        <p:blipFill>
          <a:blip r:embed="rId2"/>
          <a:stretch>
            <a:fillRect/>
          </a:stretch>
        </p:blipFill>
        <p:spPr>
          <a:xfrm>
            <a:off x="0" y="6076950"/>
            <a:ext cx="9921875" cy="781050"/>
          </a:xfrm>
          <a:prstGeom prst="rect">
            <a:avLst/>
          </a:prstGeom>
          <a:noFill/>
          <a:ln>
            <a:noFill/>
          </a:ln>
        </p:spPr>
      </p:pic>
      <p:sp>
        <p:nvSpPr>
          <p:cNvPr id="2066" name="Rectangle 14"/>
          <p:cNvSpPr>
            <a:spLocks noChangeArrowheads="1"/>
          </p:cNvSpPr>
          <p:nvPr userDrawn="1"/>
        </p:nvSpPr>
        <p:spPr>
          <a:xfrm>
            <a:off x="1833563" y="3284538"/>
            <a:ext cx="8072437" cy="73025"/>
          </a:xfrm>
          <a:prstGeom prst="rect">
            <a:avLst/>
          </a:prstGeom>
          <a:solidFill>
            <a:srgbClr val="FF0000"/>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2067"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206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2069" name="Rectangle 5"/>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2070" name="Rectangle 6"/>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2071" name="Rectangle 7"/>
          <p:cNvSpPr>
            <a:spLocks noGrp="1" noChangeArrowheads="1"/>
          </p:cNvSpPr>
          <p:nvPr>
            <p:ph type="sldNum" sz="quarter" idx="12"/>
          </p:nvPr>
        </p:nvSpPr>
        <p:spPr>
          <a:xfrm>
            <a:off x="7099300" y="6245225"/>
            <a:ext cx="2311400" cy="476250"/>
          </a:xfrm>
        </p:spPr>
        <p:txBody>
          <a:bodyPr/>
          <a:lstStyle>
            <a:lvl1pPr>
              <a:defRPr/>
            </a:lvl1pPr>
          </a:lstStyle>
          <a:p>
            <a:pPr>
              <a:defRPr/>
            </a:pPr>
            <a:fld id="{3881C7B8-359F-4F3B-8E64-3BAC783CF7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273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124" name="タイトル 1"/>
          <p:cNvSpPr>
            <a:spLocks noGrp="1"/>
          </p:cNvSpPr>
          <p:nvPr>
            <p:ph type="title"/>
          </p:nvPr>
        </p:nvSpPr>
        <p:spPr/>
        <p:txBody>
          <a:bodyPr/>
          <a:lstStyle/>
          <a:p>
            <a:r>
              <a:rPr lang="ja-JP" altLang="en-US"/>
              <a:t>マスター タイトルの書式設定</a:t>
            </a:r>
          </a:p>
        </p:txBody>
      </p:sp>
      <p:sp>
        <p:nvSpPr>
          <p:cNvPr id="2125"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26"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27"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28" name="Rectangle 5"/>
          <p:cNvSpPr>
            <a:spLocks noGrp="1" noChangeArrowheads="1"/>
          </p:cNvSpPr>
          <p:nvPr>
            <p:ph type="sldNum" sz="quarter" idx="12"/>
          </p:nvPr>
        </p:nvSpPr>
        <p:spPr>
          <a:ln/>
        </p:spPr>
        <p:txBody>
          <a:bodyPr/>
          <a:lstStyle>
            <a:lvl1pPr>
              <a:defRPr/>
            </a:lvl1pPr>
          </a:lstStyle>
          <a:p>
            <a:pPr>
              <a:defRPr/>
            </a:pPr>
            <a:fld id="{55B8A2A7-B093-4F45-8929-7D30C67E6E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29048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130"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2131" name="縦書きテキスト プレースホルダー 2"/>
          <p:cNvSpPr>
            <a:spLocks noGrp="1"/>
          </p:cNvSpPr>
          <p:nvPr>
            <p:ph type="body" orient="vert" idx="1"/>
          </p:nvPr>
        </p:nvSpPr>
        <p:spPr>
          <a:xfrm>
            <a:off x="0"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32"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33"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34" name="Rectangle 5"/>
          <p:cNvSpPr>
            <a:spLocks noGrp="1" noChangeArrowheads="1"/>
          </p:cNvSpPr>
          <p:nvPr>
            <p:ph type="sldNum" sz="quarter" idx="12"/>
          </p:nvPr>
        </p:nvSpPr>
        <p:spPr>
          <a:ln/>
        </p:spPr>
        <p:txBody>
          <a:bodyPr/>
          <a:lstStyle>
            <a:lvl1pPr>
              <a:defRPr/>
            </a:lvl1pPr>
          </a:lstStyle>
          <a:p>
            <a:pPr>
              <a:defRPr/>
            </a:pPr>
            <a:fld id="{5C44569B-EA50-424D-B6AB-ECBBD093D8D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836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073" name="タイトル 1"/>
          <p:cNvSpPr>
            <a:spLocks noGrp="1"/>
          </p:cNvSpPr>
          <p:nvPr>
            <p:ph type="title"/>
          </p:nvPr>
        </p:nvSpPr>
        <p:spPr/>
        <p:txBody>
          <a:bodyPr/>
          <a:lstStyle/>
          <a:p>
            <a:r>
              <a:rPr lang="ja-JP" altLang="en-US"/>
              <a:t>マスター タイトルの書式設定</a:t>
            </a:r>
          </a:p>
        </p:txBody>
      </p:sp>
      <p:sp>
        <p:nvSpPr>
          <p:cNvPr id="2074"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75"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76"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77" name="Rectangle 5"/>
          <p:cNvSpPr>
            <a:spLocks noGrp="1" noChangeArrowheads="1"/>
          </p:cNvSpPr>
          <p:nvPr>
            <p:ph type="sldNum" sz="quarter" idx="12"/>
          </p:nvPr>
        </p:nvSpPr>
        <p:spPr>
          <a:ln/>
        </p:spPr>
        <p:txBody>
          <a:bodyPr/>
          <a:lstStyle>
            <a:lvl1pPr>
              <a:defRPr/>
            </a:lvl1pPr>
          </a:lstStyle>
          <a:p>
            <a:pPr>
              <a:defRPr/>
            </a:pPr>
            <a:fld id="{6C407DE2-65C0-4056-926A-44C6A308E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03639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079" name="タイトル 1"/>
          <p:cNvSpPr>
            <a:spLocks noGrp="1"/>
          </p:cNvSpPr>
          <p:nvPr>
            <p:ph type="title"/>
          </p:nvPr>
        </p:nvSpPr>
        <p:spPr>
          <a:xfrm>
            <a:off x="676275" y="1709738"/>
            <a:ext cx="8543925" cy="2852737"/>
          </a:xfrm>
        </p:spPr>
        <p:txBody>
          <a:bodyPr anchor="b"/>
          <a:lstStyle>
            <a:lvl1pPr>
              <a:defRPr sz="6000"/>
            </a:lvl1pPr>
          </a:lstStyle>
          <a:p>
            <a:r>
              <a:rPr lang="ja-JP" altLang="en-US"/>
              <a:t>マスター タイトルの書式設定</a:t>
            </a:r>
          </a:p>
        </p:txBody>
      </p:sp>
      <p:sp>
        <p:nvSpPr>
          <p:cNvPr id="2080" name="テキスト プレースホルダー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2081"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82"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83" name="Rectangle 5"/>
          <p:cNvSpPr>
            <a:spLocks noGrp="1" noChangeArrowheads="1"/>
          </p:cNvSpPr>
          <p:nvPr>
            <p:ph type="sldNum" sz="quarter" idx="12"/>
          </p:nvPr>
        </p:nvSpPr>
        <p:spPr>
          <a:ln/>
        </p:spPr>
        <p:txBody>
          <a:bodyPr/>
          <a:lstStyle>
            <a:lvl1pPr>
              <a:defRPr/>
            </a:lvl1pPr>
          </a:lstStyle>
          <a:p>
            <a:pPr>
              <a:defRPr/>
            </a:pPr>
            <a:fld id="{7F6E7C9C-9C42-4686-B2D5-7931EFDFFDE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3004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085" name="タイトル 1"/>
          <p:cNvSpPr>
            <a:spLocks noGrp="1"/>
          </p:cNvSpPr>
          <p:nvPr>
            <p:ph type="title"/>
          </p:nvPr>
        </p:nvSpPr>
        <p:spPr/>
        <p:txBody>
          <a:bodyPr/>
          <a:lstStyle/>
          <a:p>
            <a:r>
              <a:rPr lang="ja-JP" altLang="en-US"/>
              <a:t>マスター タイトルの書式設定</a:t>
            </a:r>
          </a:p>
        </p:txBody>
      </p:sp>
      <p:sp>
        <p:nvSpPr>
          <p:cNvPr id="2086" name="コンテンツ プレースホルダー 2"/>
          <p:cNvSpPr>
            <a:spLocks noGrp="1"/>
          </p:cNvSpPr>
          <p:nvPr>
            <p:ph sz="half" idx="1"/>
          </p:nvPr>
        </p:nvSpPr>
        <p:spPr>
          <a:xfrm>
            <a:off x="495300" y="1600200"/>
            <a:ext cx="43815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87" name="コンテンツ プレースホルダー 3"/>
          <p:cNvSpPr>
            <a:spLocks noGrp="1"/>
          </p:cNvSpPr>
          <p:nvPr>
            <p:ph sz="half" idx="2"/>
          </p:nvPr>
        </p:nvSpPr>
        <p:spPr>
          <a:xfrm>
            <a:off x="5029200" y="1600200"/>
            <a:ext cx="43815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88"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89"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90" name="Rectangle 5"/>
          <p:cNvSpPr>
            <a:spLocks noGrp="1" noChangeArrowheads="1"/>
          </p:cNvSpPr>
          <p:nvPr>
            <p:ph type="sldNum" sz="quarter" idx="12"/>
          </p:nvPr>
        </p:nvSpPr>
        <p:spPr>
          <a:ln/>
        </p:spPr>
        <p:txBody>
          <a:bodyPr/>
          <a:lstStyle>
            <a:lvl1pPr>
              <a:defRPr/>
            </a:lvl1pPr>
          </a:lstStyle>
          <a:p>
            <a:pPr>
              <a:defRPr/>
            </a:pPr>
            <a:fld id="{EC03907C-9601-47C5-A52D-44457116B19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8189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092" name="タイトル 1"/>
          <p:cNvSpPr>
            <a:spLocks noGrp="1"/>
          </p:cNvSpPr>
          <p:nvPr>
            <p:ph type="title"/>
          </p:nvPr>
        </p:nvSpPr>
        <p:spPr>
          <a:xfrm>
            <a:off x="682625" y="365125"/>
            <a:ext cx="8543925" cy="1325563"/>
          </a:xfrm>
        </p:spPr>
        <p:txBody>
          <a:bodyPr/>
          <a:lstStyle/>
          <a:p>
            <a:r>
              <a:rPr lang="ja-JP" altLang="en-US"/>
              <a:t>マスター タイトルの書式設定</a:t>
            </a:r>
          </a:p>
        </p:txBody>
      </p:sp>
      <p:sp>
        <p:nvSpPr>
          <p:cNvPr id="209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94" name="コンテンツ プレースホルダー 3"/>
          <p:cNvSpPr>
            <a:spLocks noGrp="1"/>
          </p:cNvSpPr>
          <p:nvPr>
            <p:ph sz="half" idx="2"/>
          </p:nvPr>
        </p:nvSpPr>
        <p:spPr>
          <a:xfrm>
            <a:off x="682625" y="2505075"/>
            <a:ext cx="419100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9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96" name="コンテンツ プレースホルダー 5"/>
          <p:cNvSpPr>
            <a:spLocks noGrp="1"/>
          </p:cNvSpPr>
          <p:nvPr>
            <p:ph sz="quarter" idx="4"/>
          </p:nvPr>
        </p:nvSpPr>
        <p:spPr>
          <a:xfrm>
            <a:off x="5014913" y="2505075"/>
            <a:ext cx="42116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97"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098"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099" name="Rectangle 5"/>
          <p:cNvSpPr>
            <a:spLocks noGrp="1" noChangeArrowheads="1"/>
          </p:cNvSpPr>
          <p:nvPr>
            <p:ph type="sldNum" sz="quarter" idx="12"/>
          </p:nvPr>
        </p:nvSpPr>
        <p:spPr>
          <a:ln/>
        </p:spPr>
        <p:txBody>
          <a:bodyPr/>
          <a:lstStyle>
            <a:lvl1pPr>
              <a:defRPr/>
            </a:lvl1pPr>
          </a:lstStyle>
          <a:p>
            <a:pPr>
              <a:defRPr/>
            </a:pPr>
            <a:fld id="{9A430409-6486-477D-AE44-C92CDC16A5B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1844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101" name="タイトル 1"/>
          <p:cNvSpPr>
            <a:spLocks noGrp="1"/>
          </p:cNvSpPr>
          <p:nvPr>
            <p:ph type="title"/>
          </p:nvPr>
        </p:nvSpPr>
        <p:spPr/>
        <p:txBody>
          <a:bodyPr/>
          <a:lstStyle/>
          <a:p>
            <a:r>
              <a:rPr lang="ja-JP" altLang="en-US" dirty="0"/>
              <a:t>マスター タイトルの書式設定</a:t>
            </a:r>
          </a:p>
        </p:txBody>
      </p:sp>
      <p:sp>
        <p:nvSpPr>
          <p:cNvPr id="2102"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03"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04"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2901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106"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07"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08" name="Rectangle 5"/>
          <p:cNvSpPr>
            <a:spLocks noGrp="1" noChangeArrowheads="1"/>
          </p:cNvSpPr>
          <p:nvPr>
            <p:ph type="sldNum" sz="quarter" idx="12"/>
          </p:nvPr>
        </p:nvSpPr>
        <p:spPr>
          <a:ln/>
        </p:spPr>
        <p:txBody>
          <a:bodyPr/>
          <a:lstStyle>
            <a:lvl1pPr>
              <a:defRPr/>
            </a:lvl1pPr>
          </a:lstStyle>
          <a:p>
            <a:pPr>
              <a:defRPr/>
            </a:pPr>
            <a:fld id="{3F26A0EA-52F8-4B67-9332-506AB79E689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6859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110" name="タイトル 1"/>
          <p:cNvSpPr>
            <a:spLocks noGrp="1"/>
          </p:cNvSpPr>
          <p:nvPr>
            <p:ph type="title"/>
          </p:nvPr>
        </p:nvSpPr>
        <p:spPr>
          <a:xfrm>
            <a:off x="682625" y="457200"/>
            <a:ext cx="3194050" cy="1600200"/>
          </a:xfrm>
        </p:spPr>
        <p:txBody>
          <a:bodyPr anchor="b"/>
          <a:lstStyle>
            <a:lvl1pPr>
              <a:defRPr sz="3200"/>
            </a:lvl1pPr>
          </a:lstStyle>
          <a:p>
            <a:r>
              <a:rPr lang="ja-JP" altLang="en-US"/>
              <a:t>マスター タイトルの書式設定</a:t>
            </a:r>
          </a:p>
        </p:txBody>
      </p:sp>
      <p:sp>
        <p:nvSpPr>
          <p:cNvPr id="2111"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112"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211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1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15" name="Rectangle 5"/>
          <p:cNvSpPr>
            <a:spLocks noGrp="1" noChangeArrowheads="1"/>
          </p:cNvSpPr>
          <p:nvPr>
            <p:ph type="sldNum" sz="quarter" idx="12"/>
          </p:nvPr>
        </p:nvSpPr>
        <p:spPr>
          <a:ln/>
        </p:spPr>
        <p:txBody>
          <a:bodyPr/>
          <a:lstStyle>
            <a:lvl1pPr>
              <a:defRPr/>
            </a:lvl1pPr>
          </a:lstStyle>
          <a:p>
            <a:pPr>
              <a:defRPr/>
            </a:pPr>
            <a:fld id="{8E3FD13D-E40C-4C83-ACEF-8C7D56ACC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91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117" name="タイトル 1"/>
          <p:cNvSpPr>
            <a:spLocks noGrp="1"/>
          </p:cNvSpPr>
          <p:nvPr>
            <p:ph type="title"/>
          </p:nvPr>
        </p:nvSpPr>
        <p:spPr>
          <a:xfrm>
            <a:off x="682625" y="457200"/>
            <a:ext cx="3194050" cy="1600200"/>
          </a:xfrm>
        </p:spPr>
        <p:txBody>
          <a:bodyPr anchor="b"/>
          <a:lstStyle>
            <a:lvl1pPr>
              <a:defRPr sz="3200"/>
            </a:lvl1pPr>
          </a:lstStyle>
          <a:p>
            <a:r>
              <a:rPr lang="ja-JP" altLang="en-US"/>
              <a:t>マスター タイトルの書式設定</a:t>
            </a:r>
          </a:p>
        </p:txBody>
      </p:sp>
      <p:sp>
        <p:nvSpPr>
          <p:cNvPr id="2118"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2119"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2120"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2121"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2122" name="Rectangle 5"/>
          <p:cNvSpPr>
            <a:spLocks noGrp="1" noChangeArrowheads="1"/>
          </p:cNvSpPr>
          <p:nvPr>
            <p:ph type="sldNum" sz="quarter" idx="12"/>
          </p:nvPr>
        </p:nvSpPr>
        <p:spPr>
          <a:ln/>
        </p:spPr>
        <p:txBody>
          <a:bodyPr/>
          <a:lstStyle>
            <a:lvl1pPr>
              <a:defRPr/>
            </a:lvl1pPr>
          </a:lstStyle>
          <a:p>
            <a:pPr>
              <a:defRPr/>
            </a:pPr>
            <a:fld id="{32B92E0A-97F9-46D4-A552-0B961BD1A87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61626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3" name="Rectangle 2"/>
          <p:cNvSpPr>
            <a:spLocks noGrp="1" noChangeArrowheads="1"/>
          </p:cNvSpPr>
          <p:nvPr>
            <p:ph type="body" idx="1"/>
          </p:nvPr>
        </p:nvSpPr>
        <p:spPr>
          <a:xfrm>
            <a:off x="495300" y="1600200"/>
            <a:ext cx="89154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4" name="Rectangle 3"/>
          <p:cNvSpPr>
            <a:spLocks noGrp="1" noChangeArrowheads="1"/>
          </p:cNvSpPr>
          <p:nvPr>
            <p:ph type="dt" sz="half" idx="2"/>
          </p:nvPr>
        </p:nvSpPr>
        <p:spPr>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400"/>
            </a:lvl1pPr>
          </a:lstStyle>
          <a:p>
            <a:pPr>
              <a:defRPr/>
            </a:pPr>
            <a:endParaRPr lang="en-US" altLang="ja-JP">
              <a:solidFill>
                <a:srgbClr val="000000"/>
              </a:solidFill>
            </a:endParaRPr>
          </a:p>
        </p:txBody>
      </p:sp>
      <p:sp>
        <p:nvSpPr>
          <p:cNvPr id="2055" name="Rectangle 4"/>
          <p:cNvSpPr>
            <a:spLocks noGrp="1" noChangeArrowheads="1"/>
          </p:cNvSpPr>
          <p:nvPr>
            <p:ph type="ftr" sz="quarter" idx="3"/>
          </p:nvPr>
        </p:nvSpPr>
        <p:spPr>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solidFill>
                <a:srgbClr val="000000"/>
              </a:solidFill>
            </a:endParaRPr>
          </a:p>
        </p:txBody>
      </p:sp>
      <p:sp>
        <p:nvSpPr>
          <p:cNvPr id="2056" name="Rectangle 5"/>
          <p:cNvSpPr>
            <a:spLocks noGrp="1" noChangeArrowheads="1"/>
          </p:cNvSpPr>
          <p:nvPr>
            <p:ph type="sldNum" sz="quarter" idx="4"/>
          </p:nvPr>
        </p:nvSpPr>
        <p:spPr>
          <a:xfrm>
            <a:off x="7594600" y="6237288"/>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A1AF5DB-AE8E-46F2-99A8-A16EDB727E4B}" type="slidenum">
              <a:rPr lang="en-US" altLang="ja-JP">
                <a:solidFill>
                  <a:srgbClr val="000000"/>
                </a:solidFill>
              </a:rPr>
              <a:pPr>
                <a:defRPr/>
              </a:pPr>
              <a:t>‹#›</a:t>
            </a:fld>
            <a:endParaRPr lang="en-US" altLang="ja-JP">
              <a:solidFill>
                <a:srgbClr val="000000"/>
              </a:solidFill>
            </a:endParaRPr>
          </a:p>
        </p:txBody>
      </p:sp>
      <p:sp>
        <p:nvSpPr>
          <p:cNvPr id="2057" name="Rectangle 6"/>
          <p:cNvSpPr>
            <a:spLocks noChangeArrowheads="1"/>
          </p:cNvSpPr>
          <p:nvPr userDrawn="1"/>
        </p:nvSpPr>
        <p:spPr>
          <a:xfrm>
            <a:off x="0" y="0"/>
            <a:ext cx="9906000" cy="366713"/>
          </a:xfrm>
          <a:prstGeom prst="rect">
            <a:avLst/>
          </a:prstGeom>
          <a:no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grpSp>
        <p:nvGrpSpPr>
          <p:cNvPr id="2058" name="Group 27"/>
          <p:cNvGrpSpPr/>
          <p:nvPr userDrawn="1"/>
        </p:nvGrpSpPr>
        <p:grpSpPr>
          <a:xfrm>
            <a:off x="0" y="333375"/>
            <a:ext cx="9906000" cy="214313"/>
            <a:chOff x="0" y="255"/>
            <a:chExt cx="6240" cy="135"/>
          </a:xfrm>
        </p:grpSpPr>
        <p:sp>
          <p:nvSpPr>
            <p:cNvPr id="2059" name="Rectangle 28"/>
            <p:cNvSpPr>
              <a:spLocks noChangeArrowheads="1"/>
            </p:cNvSpPr>
            <p:nvPr userDrawn="1"/>
          </p:nvSpPr>
          <p:spPr>
            <a:xfrm>
              <a:off x="0" y="345"/>
              <a:ext cx="6240" cy="45"/>
            </a:xfrm>
            <a:prstGeom prst="rect">
              <a:avLst/>
            </a:prstGeom>
            <a:solidFill>
              <a:srgbClr val="FF0000"/>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2060" name="Rectangle 29"/>
            <p:cNvSpPr>
              <a:spLocks noChangeArrowheads="1"/>
            </p:cNvSpPr>
            <p:nvPr userDrawn="1"/>
          </p:nvSpPr>
          <p:spPr>
            <a:xfrm>
              <a:off x="0" y="300"/>
              <a:ext cx="6240" cy="45"/>
            </a:xfrm>
            <a:prstGeom prst="rect">
              <a:avLst/>
            </a:prstGeom>
            <a:solidFill>
              <a:srgbClr val="FF3399"/>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sp>
          <p:nvSpPr>
            <p:cNvPr id="2061" name="Rectangle 30"/>
            <p:cNvSpPr>
              <a:spLocks noChangeArrowheads="1"/>
            </p:cNvSpPr>
            <p:nvPr userDrawn="1"/>
          </p:nvSpPr>
          <p:spPr>
            <a:xfrm>
              <a:off x="0" y="255"/>
              <a:ext cx="6240" cy="45"/>
            </a:xfrm>
            <a:prstGeom prst="rect">
              <a:avLst/>
            </a:prstGeom>
            <a:solidFill>
              <a:srgbClr val="FFCCFF"/>
            </a:solidFill>
            <a:ln>
              <a:noFill/>
            </a:ln>
            <a:effectLst/>
          </p:spPr>
          <p:txBody>
            <a:bodyPr wrap="none" anchor="ctr"/>
            <a:lstStyle>
              <a:lvl1pPr algn="ctr">
                <a:defRPr kumimoji="1">
                  <a:solidFill>
                    <a:schemeClr val="tx1"/>
                  </a:solidFill>
                  <a:latin typeface="Arial" panose="020B0604020202020204" pitchFamily="34" charset="0"/>
                  <a:ea typeface="ＭＳ Ｐゴシック" panose="020B0600070205080204" pitchFamily="50" charset="-128"/>
                </a:defRPr>
              </a:lvl1pPr>
              <a:lvl2pPr marL="742950" indent="-285750" algn="ctr">
                <a:defRPr kumimoji="1">
                  <a:solidFill>
                    <a:schemeClr val="tx1"/>
                  </a:solidFill>
                  <a:latin typeface="Arial" panose="020B0604020202020204" pitchFamily="34" charset="0"/>
                  <a:ea typeface="ＭＳ Ｐゴシック" panose="020B0600070205080204" pitchFamily="50" charset="-128"/>
                </a:defRPr>
              </a:lvl2pPr>
              <a:lvl3pPr marL="1143000" indent="-228600" algn="ctr">
                <a:defRPr kumimoji="1">
                  <a:solidFill>
                    <a:schemeClr val="tx1"/>
                  </a:solidFill>
                  <a:latin typeface="Arial" panose="020B0604020202020204" pitchFamily="34" charset="0"/>
                  <a:ea typeface="ＭＳ Ｐゴシック" panose="020B0600070205080204" pitchFamily="50" charset="-128"/>
                </a:defRPr>
              </a:lvl3pPr>
              <a:lvl4pPr marL="1600200" indent="-228600" algn="ctr">
                <a:defRPr kumimoji="1">
                  <a:solidFill>
                    <a:schemeClr val="tx1"/>
                  </a:solidFill>
                  <a:latin typeface="Arial" panose="020B0604020202020204" pitchFamily="34" charset="0"/>
                  <a:ea typeface="ＭＳ Ｐゴシック" panose="020B0600070205080204" pitchFamily="50" charset="-128"/>
                </a:defRPr>
              </a:lvl4pPr>
              <a:lvl5pPr marL="2057400" indent="-228600" algn="ctr">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solidFill>
                  <a:srgbClr val="000000"/>
                </a:solidFill>
              </a:endParaRPr>
            </a:p>
          </p:txBody>
        </p:sp>
      </p:grpSp>
      <p:sp>
        <p:nvSpPr>
          <p:cNvPr id="2062" name="Rectangle 22"/>
          <p:cNvSpPr>
            <a:spLocks noGrp="1" noChangeArrowheads="1"/>
          </p:cNvSpPr>
          <p:nvPr>
            <p:ph type="title"/>
          </p:nvPr>
        </p:nvSpPr>
        <p:spPr>
          <a:xfrm>
            <a:off x="0" y="0"/>
            <a:ext cx="8266113" cy="47625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2063" name="Picture 32" descr="ppjtitle"/>
          <p:cNvPicPr>
            <a:picLocks noChangeAspect="1" noChangeArrowheads="1"/>
          </p:cNvPicPr>
          <p:nvPr userDrawn="1"/>
        </p:nvPicPr>
        <p:blipFill>
          <a:blip r:embed="rId13"/>
          <a:srcRect l="1756" r="81940" b="42691"/>
          <a:stretch>
            <a:fillRect/>
          </a:stretch>
        </p:blipFill>
        <p:spPr>
          <a:xfrm>
            <a:off x="8697913" y="0"/>
            <a:ext cx="1208087" cy="334963"/>
          </a:xfrm>
          <a:prstGeom prst="rect">
            <a:avLst/>
          </a:prstGeom>
          <a:noFill/>
          <a:ln>
            <a:noFill/>
          </a:ln>
        </p:spPr>
      </p:pic>
    </p:spTree>
    <p:extLst>
      <p:ext uri="{BB962C8B-B14F-4D97-AF65-F5344CB8AC3E}">
        <p14:creationId xmlns:p14="http://schemas.microsoft.com/office/powerpoint/2010/main" val="411387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800" kern="12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eaLnBrk="0" fontAlgn="base" hangingPunct="0">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3239" y="-1372"/>
            <a:ext cx="9689690" cy="489205"/>
          </a:xfrm>
          <a:prstGeom prst="rect">
            <a:avLst/>
          </a:prstGeom>
          <a:solidFill>
            <a:srgbClr val="FFC000"/>
          </a:solidFill>
          <a:ln w="9525">
            <a:solidFill>
              <a:srgbClr val="FFC000"/>
            </a:solidFill>
            <a:miter lim="800000"/>
            <a:headEnd/>
            <a:tailEnd/>
          </a:ln>
        </p:spPr>
        <p:txBody>
          <a:bodyPr>
            <a:noAutofit/>
          </a:bodyPr>
          <a:lstStyle/>
          <a:p>
            <a:pPr algn="l"/>
            <a:endParaRPr lang="ja-JP" altLang="en-US" sz="1200" dirty="0">
              <a:ea typeface="HGP創英角ｺﾞｼｯｸUB" pitchFamily="50" charset="-128"/>
            </a:endParaRPr>
          </a:p>
        </p:txBody>
      </p:sp>
      <p:sp>
        <p:nvSpPr>
          <p:cNvPr id="5" name="Rectangle 11"/>
          <p:cNvSpPr>
            <a:spLocks noChangeArrowheads="1"/>
          </p:cNvSpPr>
          <p:nvPr/>
        </p:nvSpPr>
        <p:spPr bwMode="auto">
          <a:xfrm>
            <a:off x="126652" y="847671"/>
            <a:ext cx="4740316" cy="3222884"/>
          </a:xfrm>
          <a:prstGeom prst="rect">
            <a:avLst/>
          </a:prstGeom>
          <a:solidFill>
            <a:srgbClr val="FFFF99"/>
          </a:solidFill>
          <a:ln w="57150">
            <a:solidFill>
              <a:srgbClr val="FFC000"/>
            </a:solidFill>
            <a:miter lim="800000"/>
            <a:headEnd/>
            <a:tailEnd/>
          </a:ln>
        </p:spPr>
        <p:txBody>
          <a:bodyPr anchor="t"/>
          <a:lstStyle/>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マネジメント・マーケティング対象とする区域</a:t>
            </a:r>
            <a:r>
              <a:rPr lang="en-US" altLang="ja-JP" sz="1200" u="sng" dirty="0">
                <a:latin typeface="ＭＳ Ｐゴシック"/>
                <a:ea typeface="ＭＳ Ｐゴシック"/>
                <a:cs typeface="Meiryo UI" panose="020B0604030504040204" pitchFamily="50" charset="-128"/>
              </a:rPr>
              <a:t>】</a:t>
            </a:r>
          </a:p>
          <a:p>
            <a:pPr lvl="0" algn="l">
              <a:spcAft>
                <a:spcPts val="0"/>
              </a:spcAft>
              <a:defRPr/>
            </a:pPr>
            <a:r>
              <a:rPr lang="ja-JP" altLang="en-US" sz="1200" dirty="0">
                <a:latin typeface="ＭＳ Ｐゴシック"/>
                <a:ea typeface="ＭＳ Ｐゴシック"/>
                <a:cs typeface="Meiryo UI" panose="020B0604030504040204" pitchFamily="50" charset="-128"/>
              </a:rPr>
              <a:t>　（例）○○県　</a:t>
            </a:r>
            <a:r>
              <a:rPr lang="en-US" altLang="ja-JP" sz="1200"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市、△△町</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設立時期</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（例）○年○月○日</a:t>
            </a:r>
            <a:endParaRPr lang="en-US" altLang="ja-JP" sz="1200" dirty="0">
              <a:latin typeface="ＭＳ Ｐゴシック"/>
              <a:ea typeface="ＭＳ Ｐゴシック"/>
              <a:cs typeface="Meiryo UI" panose="020B0604030504040204" pitchFamily="50" charset="-128"/>
            </a:endParaRPr>
          </a:p>
          <a:p>
            <a:pPr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設立経緯</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a:p>
            <a:pPr algn="l">
              <a:spcAft>
                <a:spcPts val="0"/>
              </a:spcAft>
              <a:defRPr/>
            </a:pPr>
            <a:r>
              <a:rPr lang="ja-JP" altLang="en-US" sz="1200" dirty="0">
                <a:latin typeface="ＭＳ Ｐゴシック"/>
                <a:ea typeface="ＭＳ Ｐゴシック"/>
                <a:cs typeface="Meiryo UI" panose="020B0604030504040204" pitchFamily="50" charset="-128"/>
              </a:rPr>
              <a:t>（例）①区域に観光協会があるが、</a:t>
            </a:r>
            <a:r>
              <a:rPr lang="ja-JP" altLang="en-US" sz="1200" dirty="0">
                <a:latin typeface="Arial"/>
                <a:ea typeface="ＭＳ Ｐゴシック"/>
              </a:rPr>
              <a:t>役割分担等をした上でＤＭＯ新設</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代表者</a:t>
            </a: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　</a:t>
            </a: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マーケティング責任者（ＣＭＯ）</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　○○</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財務責任者（ＣＦＯ）</a:t>
            </a:r>
            <a:r>
              <a:rPr lang="en-US" altLang="ja-JP" sz="1200" u="sng" dirty="0">
                <a:latin typeface="ＭＳ Ｐゴシック"/>
                <a:ea typeface="ＭＳ Ｐゴシック"/>
                <a:cs typeface="Meiryo UI" panose="020B0604030504040204" pitchFamily="50" charset="-128"/>
              </a:rPr>
              <a:t>】</a:t>
            </a:r>
            <a:r>
              <a:rPr lang="ja-JP" altLang="en-US" sz="1200" dirty="0">
                <a:latin typeface="ＭＳ Ｐゴシック"/>
                <a:ea typeface="ＭＳ Ｐゴシック"/>
                <a:cs typeface="Meiryo UI" panose="020B0604030504040204" pitchFamily="50" charset="-128"/>
              </a:rPr>
              <a:t>　○○　○○</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職員数</a:t>
            </a:r>
            <a:r>
              <a:rPr lang="en-US" altLang="ja-JP" sz="1200" u="sng" dirty="0">
                <a:latin typeface="ＭＳ Ｐゴシック"/>
                <a:ea typeface="ＭＳ Ｐゴシック"/>
                <a:cs typeface="Meiryo UI" panose="020B0604030504040204" pitchFamily="50" charset="-128"/>
              </a:rPr>
              <a:t>】</a:t>
            </a:r>
            <a:r>
              <a:rPr lang="en-US" altLang="ja-JP" sz="1200" dirty="0">
                <a:latin typeface="ＭＳ Ｐゴシック"/>
                <a:ea typeface="ＭＳ Ｐゴシック"/>
                <a:cs typeface="Meiryo UI" panose="020B0604030504040204" pitchFamily="50" charset="-128"/>
              </a:rPr>
              <a:t>　</a:t>
            </a:r>
            <a:r>
              <a:rPr lang="ja-JP" altLang="en-US" sz="1200" dirty="0">
                <a:latin typeface="ＭＳ Ｐゴシック"/>
                <a:ea typeface="ＭＳ Ｐゴシック"/>
                <a:cs typeface="Meiryo UI" panose="020B0604030504040204" pitchFamily="50" charset="-128"/>
              </a:rPr>
              <a:t>○人</a:t>
            </a:r>
            <a:r>
              <a:rPr lang="ja-JP" altLang="en-US" sz="1200" dirty="0">
                <a:latin typeface="ＭＳ Ｐゴシック"/>
                <a:ea typeface="ＭＳ Ｐゴシック" panose="020B0600070205080204" pitchFamily="50" charset="-128"/>
                <a:cs typeface="Meiryo UI" panose="020B0604030504040204" pitchFamily="50" charset="-128"/>
              </a:rPr>
              <a:t>（常勤○人（正職員○人・出向等○人）、非常勤○人）</a:t>
            </a:r>
            <a:endParaRPr lang="en-US" altLang="ja-JP" sz="1200" dirty="0">
              <a:latin typeface="ＭＳ Ｐゴシック"/>
              <a:ea typeface="ＭＳ Ｐゴシック" panose="020B0600070205080204" pitchFamily="50" charset="-128"/>
              <a:cs typeface="Meiryo UI" panose="020B0604030504040204" pitchFamily="50" charset="-128"/>
            </a:endParaRPr>
          </a:p>
          <a:p>
            <a:pPr lvl="0" algn="l">
              <a:spcAft>
                <a:spcPts val="0"/>
              </a:spcAft>
              <a:defRPr/>
            </a:pPr>
            <a:r>
              <a:rPr lang="en-US" altLang="ja-JP" sz="1200" u="sng" dirty="0">
                <a:latin typeface="ＭＳ Ｐゴシック"/>
                <a:ea typeface="ＭＳ Ｐゴシック" panose="020B0600070205080204" pitchFamily="50" charset="-128"/>
                <a:cs typeface="Meiryo UI" panose="020B0604030504040204" pitchFamily="50" charset="-128"/>
              </a:rPr>
              <a:t>【</a:t>
            </a:r>
            <a:r>
              <a:rPr lang="ja-JP" altLang="en-US" sz="1200" u="sng" dirty="0">
                <a:latin typeface="ＭＳ Ｐゴシック"/>
                <a:ea typeface="ＭＳ Ｐゴシック" panose="020B0600070205080204" pitchFamily="50" charset="-128"/>
                <a:cs typeface="Meiryo UI" panose="020B0604030504040204" pitchFamily="50" charset="-128"/>
              </a:rPr>
              <a:t>主な収入</a:t>
            </a:r>
            <a:r>
              <a:rPr lang="en-US" altLang="ja-JP" sz="1200" u="sng" dirty="0">
                <a:latin typeface="ＭＳ Ｐゴシック"/>
                <a:ea typeface="ＭＳ Ｐゴシック" panose="020B0600070205080204" pitchFamily="50" charset="-128"/>
                <a:cs typeface="Meiryo UI" panose="020B0604030504040204" pitchFamily="50" charset="-128"/>
              </a:rPr>
              <a:t>】</a:t>
            </a:r>
          </a:p>
          <a:p>
            <a:pPr lvl="0" algn="l">
              <a:spcAft>
                <a:spcPts val="0"/>
              </a:spcAft>
              <a:defRPr/>
            </a:pPr>
            <a:r>
              <a:rPr lang="ja-JP" altLang="en-US" sz="1200" dirty="0">
                <a:latin typeface="ＭＳ Ｐゴシック"/>
                <a:ea typeface="ＭＳ Ｐゴシック" panose="020B0600070205080204" pitchFamily="50" charset="-128"/>
                <a:cs typeface="Meiryo UI" panose="020B0604030504040204" pitchFamily="50" charset="-128"/>
              </a:rPr>
              <a:t>　（例）</a:t>
            </a:r>
            <a:r>
              <a:rPr lang="ja-JP" altLang="en-US" sz="1200" dirty="0"/>
              <a:t>収益事業　○</a:t>
            </a:r>
            <a:r>
              <a:rPr lang="ja-JP" altLang="en-US" sz="1200" dirty="0">
                <a:latin typeface="+mn-ea"/>
                <a:cs typeface="Meiryo UI" panose="020B0604030504040204" pitchFamily="50" charset="-128"/>
              </a:rPr>
              <a:t>百万</a:t>
            </a:r>
            <a:r>
              <a:rPr lang="ja-JP" altLang="en-US" sz="1200" dirty="0"/>
              <a:t>円、委託事業　○百万円（○年度決算）</a:t>
            </a:r>
            <a:endParaRPr lang="en-US" altLang="ja-JP" sz="1200" dirty="0"/>
          </a:p>
          <a:p>
            <a:pPr lvl="0" algn="l">
              <a:spcAft>
                <a:spcPts val="0"/>
              </a:spcAft>
              <a:defRPr/>
            </a:pPr>
            <a:r>
              <a:rPr lang="en-US" altLang="ja-JP" sz="1200" u="sng" dirty="0">
                <a:latin typeface="ＭＳ Ｐゴシック"/>
                <a:ea typeface="ＭＳ Ｐゴシック" panose="020B0600070205080204" pitchFamily="50" charset="-128"/>
                <a:cs typeface="Meiryo UI" panose="020B0604030504040204" pitchFamily="50" charset="-128"/>
              </a:rPr>
              <a:t>【</a:t>
            </a:r>
            <a:r>
              <a:rPr lang="ja-JP" altLang="en-US" sz="1200" u="sng" dirty="0">
                <a:latin typeface="ＭＳ Ｐゴシック"/>
                <a:ea typeface="ＭＳ Ｐゴシック" panose="020B0600070205080204" pitchFamily="50" charset="-128"/>
                <a:cs typeface="Meiryo UI" panose="020B0604030504040204" pitchFamily="50" charset="-128"/>
              </a:rPr>
              <a:t>総支出</a:t>
            </a:r>
            <a:r>
              <a:rPr lang="en-US" altLang="ja-JP" sz="1200" u="sng" dirty="0">
                <a:latin typeface="ＭＳ Ｐゴシック"/>
                <a:ea typeface="ＭＳ Ｐゴシック" panose="020B0600070205080204" pitchFamily="50" charset="-128"/>
                <a:cs typeface="Meiryo UI" panose="020B0604030504040204" pitchFamily="50" charset="-128"/>
              </a:rPr>
              <a:t>】</a:t>
            </a:r>
          </a:p>
          <a:p>
            <a:pPr lvl="0" algn="l">
              <a:spcAft>
                <a:spcPts val="0"/>
              </a:spcAft>
              <a:defRPr/>
            </a:pPr>
            <a:r>
              <a:rPr lang="ja-JP" altLang="en-US" sz="1200" dirty="0">
                <a:latin typeface="ＭＳ Ｐゴシック"/>
                <a:ea typeface="ＭＳ Ｐゴシック" panose="020B0600070205080204" pitchFamily="50" charset="-128"/>
                <a:cs typeface="Meiryo UI" panose="020B0604030504040204" pitchFamily="50" charset="-128"/>
              </a:rPr>
              <a:t>　（例）事業費　○百万円、一般管理費　○百万円</a:t>
            </a:r>
            <a:r>
              <a:rPr lang="ja-JP" altLang="en-US" sz="1200" dirty="0"/>
              <a:t>（○年度決算）</a:t>
            </a:r>
            <a:endParaRPr lang="en-US" altLang="ja-JP" sz="1200" dirty="0">
              <a:latin typeface="ＭＳ Ｐゴシック"/>
              <a:ea typeface="ＭＳ Ｐゴシック"/>
              <a:cs typeface="Meiryo UI" panose="020B0604030504040204" pitchFamily="50" charset="-128"/>
            </a:endParaRPr>
          </a:p>
          <a:p>
            <a:pPr lvl="0" algn="l">
              <a:spcAft>
                <a:spcPts val="0"/>
              </a:spcAf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連携する主な事業者</a:t>
            </a:r>
            <a:r>
              <a:rPr lang="en-US" altLang="ja-JP" sz="1200" u="sng" dirty="0">
                <a:latin typeface="ＭＳ Ｐゴシック"/>
                <a:ea typeface="ＭＳ Ｐゴシック"/>
                <a:cs typeface="Meiryo UI" panose="020B0604030504040204" pitchFamily="50" charset="-128"/>
              </a:rPr>
              <a:t>】</a:t>
            </a:r>
          </a:p>
          <a:p>
            <a:pPr lvl="0" algn="l">
              <a:spcAft>
                <a:spcPts val="0"/>
              </a:spcAft>
              <a:defRPr/>
            </a:pP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p:txBody>
      </p:sp>
      <p:sp>
        <p:nvSpPr>
          <p:cNvPr id="7" name="Rectangle 11"/>
          <p:cNvSpPr>
            <a:spLocks noChangeArrowheads="1"/>
          </p:cNvSpPr>
          <p:nvPr/>
        </p:nvSpPr>
        <p:spPr bwMode="auto">
          <a:xfrm>
            <a:off x="4964123" y="847670"/>
            <a:ext cx="4828806" cy="3222885"/>
          </a:xfrm>
          <a:prstGeom prst="rect">
            <a:avLst/>
          </a:prstGeom>
          <a:solidFill>
            <a:srgbClr val="FFFF99"/>
          </a:solidFill>
          <a:ln w="57150">
            <a:solidFill>
              <a:srgbClr val="FFC000"/>
            </a:solidFill>
            <a:miter lim="800000"/>
            <a:headEnd/>
            <a:tailEnd/>
          </a:ln>
        </p:spPr>
        <p:txBody>
          <a:bodyPr anchor="t"/>
          <a:lstStyle/>
          <a:p>
            <a:pPr lvl="0" algn="l">
              <a:spcAft>
                <a:spcPts val="0"/>
              </a:spcAft>
              <a:defRPr/>
            </a:pPr>
            <a:endParaRPr lang="ja-JP" altLang="en-US" sz="1400" dirty="0"/>
          </a:p>
        </p:txBody>
      </p:sp>
      <p:sp>
        <p:nvSpPr>
          <p:cNvPr id="10" name="Rectangle 11"/>
          <p:cNvSpPr>
            <a:spLocks noChangeArrowheads="1"/>
          </p:cNvSpPr>
          <p:nvPr/>
        </p:nvSpPr>
        <p:spPr bwMode="auto">
          <a:xfrm>
            <a:off x="126652" y="4423912"/>
            <a:ext cx="3263320" cy="2316101"/>
          </a:xfrm>
          <a:prstGeom prst="rect">
            <a:avLst/>
          </a:prstGeom>
          <a:solidFill>
            <a:srgbClr val="FFFF99"/>
          </a:solidFill>
          <a:ln w="57150">
            <a:solidFill>
              <a:srgbClr val="FFC000"/>
            </a:solidFill>
            <a:miter lim="800000"/>
            <a:headEnd/>
            <a:tailEnd/>
          </a:ln>
        </p:spPr>
        <p:txBody>
          <a:bodyPr anchor="t"/>
          <a:lstStyle/>
          <a:p>
            <a:pPr lvl="0" algn="l">
              <a:spcAft>
                <a:spcPts val="0"/>
              </a:spcAft>
              <a:defRPr/>
            </a:pPr>
            <a:endParaRPr lang="en-US" altLang="ja-JP" sz="1200" dirty="0">
              <a:latin typeface="ＭＳ Ｐゴシック"/>
              <a:ea typeface="ＭＳ Ｐゴシック"/>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115222707"/>
              </p:ext>
            </p:extLst>
          </p:nvPr>
        </p:nvGraphicFramePr>
        <p:xfrm>
          <a:off x="4996660" y="980052"/>
          <a:ext cx="4763732" cy="2960279"/>
        </p:xfrm>
        <a:graphic>
          <a:graphicData uri="http://schemas.openxmlformats.org/drawingml/2006/table">
            <a:tbl>
              <a:tblPr/>
              <a:tblGrid>
                <a:gridCol w="51983">
                  <a:extLst>
                    <a:ext uri="{9D8B030D-6E8A-4147-A177-3AD203B41FA5}">
                      <a16:colId xmlns:a16="http://schemas.microsoft.com/office/drawing/2014/main" val="20000"/>
                    </a:ext>
                  </a:extLst>
                </a:gridCol>
                <a:gridCol w="749991">
                  <a:extLst>
                    <a:ext uri="{9D8B030D-6E8A-4147-A177-3AD203B41FA5}">
                      <a16:colId xmlns:a16="http://schemas.microsoft.com/office/drawing/2014/main" val="20001"/>
                    </a:ext>
                  </a:extLst>
                </a:gridCol>
                <a:gridCol w="240666">
                  <a:extLst>
                    <a:ext uri="{9D8B030D-6E8A-4147-A177-3AD203B41FA5}">
                      <a16:colId xmlns:a16="http://schemas.microsoft.com/office/drawing/2014/main" val="2923002939"/>
                    </a:ext>
                  </a:extLst>
                </a:gridCol>
                <a:gridCol w="85573">
                  <a:extLst>
                    <a:ext uri="{9D8B030D-6E8A-4147-A177-3AD203B41FA5}">
                      <a16:colId xmlns:a16="http://schemas.microsoft.com/office/drawing/2014/main" val="20002"/>
                    </a:ext>
                  </a:extLst>
                </a:gridCol>
                <a:gridCol w="597256">
                  <a:extLst>
                    <a:ext uri="{9D8B030D-6E8A-4147-A177-3AD203B41FA5}">
                      <a16:colId xmlns:a16="http://schemas.microsoft.com/office/drawing/2014/main" val="20003"/>
                    </a:ext>
                  </a:extLst>
                </a:gridCol>
                <a:gridCol w="597256">
                  <a:extLst>
                    <a:ext uri="{9D8B030D-6E8A-4147-A177-3AD203B41FA5}">
                      <a16:colId xmlns:a16="http://schemas.microsoft.com/office/drawing/2014/main" val="20004"/>
                    </a:ext>
                  </a:extLst>
                </a:gridCol>
                <a:gridCol w="597256">
                  <a:extLst>
                    <a:ext uri="{9D8B030D-6E8A-4147-A177-3AD203B41FA5}">
                      <a16:colId xmlns:a16="http://schemas.microsoft.com/office/drawing/2014/main" val="20005"/>
                    </a:ext>
                  </a:extLst>
                </a:gridCol>
                <a:gridCol w="597256">
                  <a:extLst>
                    <a:ext uri="{9D8B030D-6E8A-4147-A177-3AD203B41FA5}">
                      <a16:colId xmlns:a16="http://schemas.microsoft.com/office/drawing/2014/main" val="20006"/>
                    </a:ext>
                  </a:extLst>
                </a:gridCol>
                <a:gridCol w="597256">
                  <a:extLst>
                    <a:ext uri="{9D8B030D-6E8A-4147-A177-3AD203B41FA5}">
                      <a16:colId xmlns:a16="http://schemas.microsoft.com/office/drawing/2014/main" val="20007"/>
                    </a:ext>
                  </a:extLst>
                </a:gridCol>
                <a:gridCol w="597256">
                  <a:extLst>
                    <a:ext uri="{9D8B030D-6E8A-4147-A177-3AD203B41FA5}">
                      <a16:colId xmlns:a16="http://schemas.microsoft.com/office/drawing/2014/main" val="3471254698"/>
                    </a:ext>
                  </a:extLst>
                </a:gridCol>
                <a:gridCol w="51983">
                  <a:extLst>
                    <a:ext uri="{9D8B030D-6E8A-4147-A177-3AD203B41FA5}">
                      <a16:colId xmlns:a16="http://schemas.microsoft.com/office/drawing/2014/main" val="20008"/>
                    </a:ext>
                  </a:extLst>
                </a:gridCol>
              </a:tblGrid>
              <a:tr h="72869">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a:noFill/>
                    </a:lnB>
                    <a:noFill/>
                  </a:tcPr>
                </a:tc>
                <a:tc gridSpan="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a:noFill/>
                    </a:lnR>
                    <a:lnT>
                      <a:noFill/>
                    </a:lnT>
                    <a:lnB>
                      <a:noFill/>
                    </a:lnB>
                    <a:noFill/>
                  </a:tcPr>
                </a:tc>
                <a:extLst>
                  <a:ext uri="{0D108BD9-81ED-4DB2-BD59-A6C34878D82A}">
                    <a16:rowId xmlns:a16="http://schemas.microsoft.com/office/drawing/2014/main" val="10000"/>
                  </a:ext>
                </a:extLst>
              </a:tr>
              <a:tr h="20277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gridSpan="3">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項目</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Arial"/>
                          <a:ea typeface="ＭＳ Ｐゴシック"/>
                          <a:cs typeface="+mn-cs"/>
                        </a:rPr>
                        <a:t>2021</a:t>
                      </a:r>
                      <a:r>
                        <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1000" b="0" i="0" u="none" strike="noStrike" kern="1200" cap="none" spc="0" normalizeH="0" baseline="0" noProof="0" dirty="0">
                          <a:ln>
                            <a:noFill/>
                          </a:ln>
                          <a:solidFill>
                            <a:srgbClr val="000000"/>
                          </a:solidFill>
                          <a:effectLst/>
                          <a:uLnTx/>
                          <a:uFillTx/>
                          <a:latin typeface="Arial"/>
                          <a:ea typeface="ＭＳ Ｐゴシック"/>
                          <a:cs typeface="+mn-cs"/>
                        </a:rPr>
                        <a:t>R3</a:t>
                      </a:r>
                      <a:r>
                        <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rPr>
                        <a:t>）年</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Arial"/>
                          <a:ea typeface="ＭＳ Ｐゴシック"/>
                          <a:cs typeface="+mn-cs"/>
                        </a:rPr>
                        <a:t>2022</a:t>
                      </a:r>
                      <a:r>
                        <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1000" b="0" i="0" u="none" strike="noStrike" kern="1200" cap="none" spc="0" normalizeH="0" baseline="0" noProof="0" dirty="0">
                          <a:ln>
                            <a:noFill/>
                          </a:ln>
                          <a:solidFill>
                            <a:srgbClr val="000000"/>
                          </a:solidFill>
                          <a:effectLst/>
                          <a:uLnTx/>
                          <a:uFillTx/>
                          <a:latin typeface="Arial"/>
                          <a:ea typeface="ＭＳ Ｐゴシック"/>
                          <a:cs typeface="+mn-cs"/>
                        </a:rPr>
                        <a:t>R4</a:t>
                      </a:r>
                      <a:r>
                        <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rPr>
                        <a:t>）年</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Arial"/>
                          <a:ea typeface="ＭＳ Ｐゴシック"/>
                          <a:cs typeface="+mn-cs"/>
                        </a:rPr>
                        <a:t>2023</a:t>
                      </a:r>
                      <a:r>
                        <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en-US" altLang="ja-JP" sz="1000" b="0" i="0" u="none" strike="noStrike" kern="1200" cap="none" spc="0" normalizeH="0" baseline="0" noProof="0" dirty="0">
                          <a:ln>
                            <a:noFill/>
                          </a:ln>
                          <a:solidFill>
                            <a:srgbClr val="000000"/>
                          </a:solidFill>
                          <a:effectLst/>
                          <a:uLnTx/>
                          <a:uFillTx/>
                          <a:latin typeface="Arial"/>
                          <a:ea typeface="ＭＳ Ｐゴシック"/>
                          <a:cs typeface="+mn-cs"/>
                        </a:rPr>
                        <a:t>R5</a:t>
                      </a:r>
                      <a:r>
                        <a:rPr kumimoji="1" lang="ja-JP" altLang="en-US" sz="1000" b="0" i="0" u="none" strike="noStrike" kern="1200" cap="none" spc="0" normalizeH="0" baseline="0" noProof="0" dirty="0">
                          <a:ln>
                            <a:noFill/>
                          </a:ln>
                          <a:solidFill>
                            <a:srgbClr val="000000"/>
                          </a:solidFill>
                          <a:effectLst/>
                          <a:uLnTx/>
                          <a:uFillTx/>
                          <a:latin typeface="Arial"/>
                          <a:ea typeface="ＭＳ Ｐゴシック"/>
                          <a:cs typeface="+mn-cs"/>
                        </a:rPr>
                        <a:t>）年</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lt"/>
                          <a:ea typeface="+mn-ea"/>
                          <a:cs typeface="+mn-cs"/>
                        </a:rPr>
                        <a:t>2024</a:t>
                      </a:r>
                      <a:r>
                        <a:rPr kumimoji="1" lang="ja-JP" altLang="en-US" sz="1000" b="0" i="0" u="none" strike="noStrike" kern="1200" cap="none" spc="0" normalizeH="0" baseline="0" noProof="0" dirty="0">
                          <a:ln>
                            <a:noFill/>
                          </a:ln>
                          <a:solidFill>
                            <a:srgbClr val="000000"/>
                          </a:solidFill>
                          <a:effectLst/>
                          <a:uLnTx/>
                          <a:uFillTx/>
                          <a:latin typeface="+mn-lt"/>
                          <a:ea typeface="+mn-ea"/>
                          <a:cs typeface="+mn-cs"/>
                        </a:rPr>
                        <a:t>（</a:t>
                      </a:r>
                      <a:r>
                        <a:rPr kumimoji="1" lang="en-US" altLang="ja-JP" sz="1000" b="0" i="0" u="none" strike="noStrike" kern="1200" cap="none" spc="0" normalizeH="0" baseline="0" noProof="0" dirty="0">
                          <a:ln>
                            <a:noFill/>
                          </a:ln>
                          <a:solidFill>
                            <a:srgbClr val="000000"/>
                          </a:solidFill>
                          <a:effectLst/>
                          <a:uLnTx/>
                          <a:uFillTx/>
                          <a:latin typeface="+mn-lt"/>
                          <a:ea typeface="+mn-ea"/>
                          <a:cs typeface="+mn-cs"/>
                        </a:rPr>
                        <a:t>R6</a:t>
                      </a:r>
                      <a:r>
                        <a:rPr kumimoji="1" lang="ja-JP" altLang="en-US" sz="1000" b="0" i="0" u="none" strike="noStrike" kern="1200" cap="none" spc="0" normalizeH="0" baseline="0" noProof="0" dirty="0">
                          <a:ln>
                            <a:noFill/>
                          </a:ln>
                          <a:solidFill>
                            <a:srgbClr val="000000"/>
                          </a:solidFill>
                          <a:effectLst/>
                          <a:uLnTx/>
                          <a:uFillTx/>
                          <a:latin typeface="+mn-lt"/>
                          <a:ea typeface="+mn-ea"/>
                          <a:cs typeface="+mn-cs"/>
                        </a:rPr>
                        <a:t>）年</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lt"/>
                          <a:ea typeface="+mn-ea"/>
                          <a:cs typeface="+mn-cs"/>
                        </a:rPr>
                        <a:t>2025</a:t>
                      </a:r>
                      <a:r>
                        <a:rPr kumimoji="1" lang="ja-JP" altLang="en-US" sz="1000" b="0" i="0" u="none" strike="noStrike" kern="1200" cap="none" spc="0" normalizeH="0" baseline="0" noProof="0" dirty="0">
                          <a:ln>
                            <a:noFill/>
                          </a:ln>
                          <a:solidFill>
                            <a:srgbClr val="000000"/>
                          </a:solidFill>
                          <a:effectLst/>
                          <a:uLnTx/>
                          <a:uFillTx/>
                          <a:latin typeface="+mn-lt"/>
                          <a:ea typeface="+mn-ea"/>
                          <a:cs typeface="+mn-cs"/>
                        </a:rPr>
                        <a:t>（</a:t>
                      </a:r>
                      <a:r>
                        <a:rPr kumimoji="1" lang="en-US" altLang="ja-JP" sz="1000" b="0" i="0" u="none" strike="noStrike" kern="1200" cap="none" spc="0" normalizeH="0" baseline="0" noProof="0" dirty="0">
                          <a:ln>
                            <a:noFill/>
                          </a:ln>
                          <a:solidFill>
                            <a:srgbClr val="000000"/>
                          </a:solidFill>
                          <a:effectLst/>
                          <a:uLnTx/>
                          <a:uFillTx/>
                          <a:latin typeface="+mn-lt"/>
                          <a:ea typeface="+mn-ea"/>
                          <a:cs typeface="+mn-cs"/>
                        </a:rPr>
                        <a:t>R7</a:t>
                      </a:r>
                      <a:r>
                        <a:rPr kumimoji="1" lang="ja-JP" altLang="en-US" sz="1000" b="0" i="0" u="none" strike="noStrike" kern="1200" cap="none" spc="0" normalizeH="0" baseline="0" noProof="0" dirty="0">
                          <a:ln>
                            <a:noFill/>
                          </a:ln>
                          <a:solidFill>
                            <a:srgbClr val="000000"/>
                          </a:solidFill>
                          <a:effectLst/>
                          <a:uLnTx/>
                          <a:uFillTx/>
                          <a:latin typeface="+mn-lt"/>
                          <a:ea typeface="+mn-ea"/>
                          <a:cs typeface="+mn-cs"/>
                        </a:rPr>
                        <a:t>）年</a:t>
                      </a:r>
                    </a:p>
                  </a:txBody>
                  <a:tcPr marL="70476" marR="70476" marT="35238" marB="3523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lt"/>
                          <a:ea typeface="+mn-ea"/>
                          <a:cs typeface="+mn-cs"/>
                        </a:rPr>
                        <a:t>2026</a:t>
                      </a:r>
                      <a:r>
                        <a:rPr kumimoji="1" lang="ja-JP" altLang="en-US" sz="1000" b="0" i="0" u="none" strike="noStrike" kern="1200" cap="none" spc="0" normalizeH="0" baseline="0" noProof="0" dirty="0">
                          <a:ln>
                            <a:noFill/>
                          </a:ln>
                          <a:solidFill>
                            <a:srgbClr val="000000"/>
                          </a:solidFill>
                          <a:effectLst/>
                          <a:uLnTx/>
                          <a:uFillTx/>
                          <a:latin typeface="+mn-lt"/>
                          <a:ea typeface="+mn-ea"/>
                          <a:cs typeface="+mn-cs"/>
                        </a:rPr>
                        <a:t>（</a:t>
                      </a:r>
                      <a:r>
                        <a:rPr kumimoji="1" lang="en-US" altLang="ja-JP" sz="1000" b="0" i="0" u="none" strike="noStrike" kern="1200" cap="none" spc="0" normalizeH="0" baseline="0" noProof="0">
                          <a:ln>
                            <a:noFill/>
                          </a:ln>
                          <a:solidFill>
                            <a:srgbClr val="000000"/>
                          </a:solidFill>
                          <a:effectLst/>
                          <a:uLnTx/>
                          <a:uFillTx/>
                          <a:latin typeface="+mn-lt"/>
                          <a:ea typeface="+mn-ea"/>
                          <a:cs typeface="+mn-cs"/>
                        </a:rPr>
                        <a:t>R8</a:t>
                      </a:r>
                      <a:r>
                        <a:rPr kumimoji="1" lang="ja-JP" altLang="en-US" sz="1000" b="0" i="0" u="none" strike="noStrike" kern="1200" cap="none" spc="0" normalizeH="0" baseline="0" noProof="0">
                          <a:ln>
                            <a:noFill/>
                          </a:ln>
                          <a:solidFill>
                            <a:srgbClr val="000000"/>
                          </a:solidFill>
                          <a:effectLst/>
                          <a:uLnTx/>
                          <a:uFillTx/>
                          <a:latin typeface="+mn-lt"/>
                          <a:ea typeface="+mn-ea"/>
                          <a:cs typeface="+mn-cs"/>
                        </a:rPr>
                        <a:t>）</a:t>
                      </a:r>
                      <a:r>
                        <a:rPr kumimoji="1" lang="ja-JP" altLang="en-US" sz="1000" b="0" i="0" u="none" strike="noStrike" kern="1200" cap="none" spc="0" normalizeH="0" baseline="0" noProof="0" dirty="0">
                          <a:ln>
                            <a:noFill/>
                          </a:ln>
                          <a:solidFill>
                            <a:srgbClr val="000000"/>
                          </a:solidFill>
                          <a:effectLst/>
                          <a:uLnTx/>
                          <a:uFillTx/>
                          <a:latin typeface="+mn-lt"/>
                          <a:ea typeface="+mn-ea"/>
                          <a:cs typeface="+mn-cs"/>
                        </a:rPr>
                        <a:t>年</a:t>
                      </a:r>
                    </a:p>
                  </a:txBody>
                  <a:tcPr marL="70476" marR="70476" marT="35238" marB="35238">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1"/>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6">
                  <a:txBody>
                    <a:bodyPr/>
                    <a:lstStyle/>
                    <a:p>
                      <a:pPr algn="ctr" fontAlgn="ct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旅行</a:t>
                      </a:r>
                      <a:endParaRPr lang="en-US" altLang="zh-TW"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消費額</a:t>
                      </a:r>
                      <a:b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zh-TW"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zh-TW"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百万円</a:t>
                      </a:r>
                      <a:r>
                        <a:rPr lang="en-US" altLang="zh-TW"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2"/>
                  </a:ext>
                </a:extLst>
              </a:tr>
              <a:tr h="72869">
                <a:tc rowSpan="2">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3"/>
                  </a:ext>
                </a:extLst>
              </a:tr>
              <a:tr h="0">
                <a:tc vMerge="1">
                  <a:txBody>
                    <a:bodyPr/>
                    <a:lstStyle/>
                    <a:p>
                      <a:endParaRPr kumimoji="1" lang="ja-JP" altLang="en-US"/>
                    </a:p>
                  </a:txBody>
                  <a:tcPr/>
                </a:tc>
                <a:tc vMerge="1">
                  <a:txBody>
                    <a:bodyPr/>
                    <a:lstStyle/>
                    <a:p>
                      <a:endParaRPr kumimoji="1" lang="ja-JP" altLang="en-US"/>
                    </a:p>
                  </a:txBody>
                  <a:tcPr/>
                </a:tc>
                <a:tc rowSpan="4"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4" hMerge="1">
                  <a:txBody>
                    <a:bodyPr/>
                    <a:lstStyle/>
                    <a:p>
                      <a:endParaRPr kumimoji="1" lang="ja-JP" altLang="en-US"/>
                    </a:p>
                  </a:txBody>
                  <a:tcPr/>
                </a:tc>
                <a:tc row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4">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4">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4">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3710514190"/>
                  </a:ext>
                </a:extLst>
              </a:tr>
              <a:tr h="0">
                <a:tc rowSpan="2">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v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rgbClr val="D9D9D9"/>
                    </a:solidFill>
                  </a:tcPr>
                </a:tc>
                <a:tc vMerge="1">
                  <a:txBody>
                    <a:bodyPr/>
                    <a:lstStyle/>
                    <a:p>
                      <a:pPr algn="l" fontAlgn="ct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4"/>
                  </a:ext>
                </a:extLst>
              </a:tr>
              <a:tr h="0">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787263529"/>
                  </a:ext>
                </a:extLst>
              </a:tr>
              <a:tr h="0">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vMerge="1">
                  <a:txBody>
                    <a:bodyPr/>
                    <a:lstStyle/>
                    <a:p>
                      <a:pPr algn="l" fontAlgn="ct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05"/>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4">
                  <a:txBody>
                    <a:bodyPr/>
                    <a:lstStyle/>
                    <a:p>
                      <a:pPr algn="ctr"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延べ</a:t>
                      </a:r>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宿泊者数</a:t>
                      </a:r>
                      <a:b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千人</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6"/>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7"/>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8"/>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09"/>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dirty="0">
                          <a:solidFill>
                            <a:schemeClr val="tx1"/>
                          </a:solidFill>
                        </a:rPr>
                        <a:t>来訪者</a:t>
                      </a:r>
                      <a:endParaRPr kumimoji="1" lang="en-US" altLang="ja-JP" sz="900" dirty="0">
                        <a:solidFill>
                          <a:schemeClr val="tx1"/>
                        </a:solidFill>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dirty="0">
                          <a:solidFill>
                            <a:schemeClr val="tx1"/>
                          </a:solidFill>
                        </a:rPr>
                        <a:t>満足度</a:t>
                      </a:r>
                    </a:p>
                    <a:p>
                      <a:pPr algn="ctr" fontAlgn="ct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0"/>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1"/>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hMerge="1">
                  <a:txBody>
                    <a:bodyPr/>
                    <a:lstStyle/>
                    <a:p>
                      <a:pPr algn="ctr" fontAlgn="ctr"/>
                      <a:endParaRPr lang="ja-JP" altLang="en-US"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2"/>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3"/>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rowSpan="4">
                  <a:txBody>
                    <a:bodyPr/>
                    <a:lstStyle/>
                    <a:p>
                      <a:pPr algn="ctr" fontAlgn="ct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リピーター率</a:t>
                      </a:r>
                      <a:b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b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目標</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rowSpan="2" hMerge="1">
                  <a:txBody>
                    <a:bodyPr/>
                    <a:lstStyle/>
                    <a:p>
                      <a:pPr algn="ctr" fontAlgn="ctr"/>
                      <a:endParaRPr lang="ja-JP" altLang="en-US" sz="8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ct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4"/>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5"/>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rowSpan="2" gridSpan="2">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実績</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hMerge="1">
                  <a:txBody>
                    <a:bodyPr/>
                    <a:lstStyle/>
                    <a:p>
                      <a:pPr algn="ctr" fontAlgn="ctr"/>
                      <a:endParaRPr lang="ja-JP" altLang="en-US" sz="8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a:txBody>
                    <a:bodyPr/>
                    <a:lstStyle/>
                    <a:p>
                      <a:pPr algn="ctr"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rowSpan="2">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6"/>
                  </a:ext>
                </a:extLst>
              </a:tr>
              <a:tr h="72869">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a:noFill/>
                    </a:lnL>
                    <a:lnR w="12700" cap="flat" cmpd="sng" algn="ctr">
                      <a:solidFill>
                        <a:schemeClr val="tx1"/>
                      </a:solidFill>
                      <a:prstDash val="solid"/>
                      <a:round/>
                      <a:headEnd type="none" w="med" len="med"/>
                      <a:tailEnd type="none" w="med" len="med"/>
                    </a:lnR>
                    <a:lnT>
                      <a:noFill/>
                    </a:lnT>
                    <a:lnB>
                      <a:noFill/>
                    </a:lnB>
                    <a:no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pPr algn="ct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3">
                        <a:lumMod val="85000"/>
                      </a:schemeClr>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78" marR="7178" marT="7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178" marR="7178" marT="7178" marB="0" anchor="ctr">
                    <a:lnL w="12700" cap="flat" cmpd="sng" algn="ctr">
                      <a:solidFill>
                        <a:schemeClr val="tx1"/>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0017"/>
                  </a:ext>
                </a:extLst>
              </a:tr>
            </a:tbl>
          </a:graphicData>
        </a:graphic>
      </p:graphicFrame>
      <p:sp>
        <p:nvSpPr>
          <p:cNvPr id="12" name="テキスト ボックス 115"/>
          <p:cNvSpPr txBox="1"/>
          <p:nvPr/>
        </p:nvSpPr>
        <p:spPr>
          <a:xfrm>
            <a:off x="5063566" y="870349"/>
            <a:ext cx="4508470"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lang="ja-JP" altLang="en-US" dirty="0">
                <a:solidFill>
                  <a:srgbClr val="000000"/>
                </a:solidFill>
                <a:latin typeface="Arial" panose="020B0604020202020204" pitchFamily="34" charset="0"/>
                <a:ea typeface="ＭＳ Ｐゴシック" panose="020B0600070205080204" pitchFamily="50" charset="-128"/>
              </a:rPr>
              <a:t>（　）</a:t>
            </a:r>
            <a:r>
              <a:rPr kumimoji="1" lang="ja-JP" altLang="en-US"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内は外国人に関するもの。</a:t>
            </a:r>
          </a:p>
        </p:txBody>
      </p:sp>
      <p:sp>
        <p:nvSpPr>
          <p:cNvPr id="13" name="正方形/長方形 164"/>
          <p:cNvSpPr>
            <a:spLocks noChangeArrowheads="1"/>
          </p:cNvSpPr>
          <p:nvPr/>
        </p:nvSpPr>
        <p:spPr bwMode="auto">
          <a:xfrm>
            <a:off x="7627877" y="518387"/>
            <a:ext cx="3061420" cy="276999"/>
          </a:xfrm>
          <a:prstGeom prst="rect">
            <a:avLst/>
          </a:prstGeom>
          <a:noFill/>
          <a:ln w="9525">
            <a:noFill/>
            <a:miter lim="800000"/>
            <a:headEnd/>
            <a:tailEnd/>
          </a:ln>
        </p:spPr>
        <p:txBody>
          <a:bodyPr wrap="square">
            <a:spAutoFit/>
          </a:bodyPr>
          <a:lstStyle/>
          <a:p>
            <a:pPr algn="l"/>
            <a:r>
              <a:rPr lang="ja-JP" altLang="en-US" sz="1200" b="1" dirty="0"/>
              <a:t>記入日：　令和○年　○月　○日</a:t>
            </a:r>
            <a:endParaRPr lang="en-US" altLang="ja-JP" sz="1200" b="1" dirty="0"/>
          </a:p>
        </p:txBody>
      </p:sp>
      <p:sp>
        <p:nvSpPr>
          <p:cNvPr id="14" name="正方形/長方形 49"/>
          <p:cNvSpPr/>
          <p:nvPr/>
        </p:nvSpPr>
        <p:spPr>
          <a:xfrm>
            <a:off x="126651" y="4448175"/>
            <a:ext cx="4515505" cy="1938992"/>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主なターゲット</a:t>
            </a:r>
            <a:r>
              <a:rPr lang="en-US" altLang="ja-JP" sz="1200" u="sng"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　○○○・・・</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dirty="0">
                <a:latin typeface="ＭＳ Ｐゴシック"/>
                <a:ea typeface="ＭＳ Ｐゴシック"/>
                <a:cs typeface="Meiryo UI" panose="020B0604030504040204" pitchFamily="50" charset="-128"/>
              </a:rPr>
              <a:t>【</a:t>
            </a:r>
            <a:r>
              <a:rPr lang="ja-JP" altLang="en-US" sz="1200" u="sng" dirty="0">
                <a:latin typeface="ＭＳ Ｐゴシック"/>
                <a:ea typeface="ＭＳ Ｐゴシック"/>
                <a:cs typeface="Meiryo UI" panose="020B0604030504040204" pitchFamily="50" charset="-128"/>
              </a:rPr>
              <a:t>ターゲットの誘客に向けた取組方針</a:t>
            </a:r>
            <a:r>
              <a:rPr lang="en-US" altLang="ja-JP" sz="1200" u="sng"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en-US" altLang="ja-JP" sz="1200" b="0" i="0" u="sng" strike="noStrike" kern="1200" cap="none" spc="0" normalizeH="0" baseline="0" noProof="0" dirty="0">
                <a:ln>
                  <a:noFill/>
                </a:ln>
                <a:effectLst/>
                <a:uLnTx/>
                <a:uFillTx/>
                <a:latin typeface="ＭＳ Ｐゴシック"/>
                <a:ea typeface="ＭＳ Ｐゴシック"/>
                <a:cs typeface="Meiryo UI" panose="020B0604030504040204" pitchFamily="50" charset="-128"/>
              </a:rPr>
              <a:t>【</a:t>
            </a:r>
            <a:r>
              <a:rPr kumimoji="1" lang="ja-JP" altLang="en-US" sz="1200" b="0" i="0" u="sng" strike="noStrike" kern="1200" cap="none" spc="0" normalizeH="0" baseline="0" noProof="0" dirty="0">
                <a:ln>
                  <a:noFill/>
                </a:ln>
                <a:effectLst/>
                <a:uLnTx/>
                <a:uFillTx/>
                <a:latin typeface="ＭＳ Ｐゴシック"/>
                <a:ea typeface="ＭＳ Ｐゴシック"/>
                <a:cs typeface="Meiryo UI" panose="020B0604030504040204" pitchFamily="50" charset="-128"/>
              </a:rPr>
              <a:t>観光地域づくり</a:t>
            </a:r>
            <a:r>
              <a:rPr lang="ja-JP" altLang="en-US" sz="1200" u="sng" dirty="0">
                <a:latin typeface="ＭＳ Ｐゴシック"/>
                <a:ea typeface="ＭＳ Ｐゴシック"/>
                <a:cs typeface="Meiryo UI" panose="020B0604030504040204" pitchFamily="50" charset="-128"/>
              </a:rPr>
              <a:t>のコンセプト</a:t>
            </a:r>
            <a:r>
              <a:rPr lang="en-US" altLang="ja-JP" sz="1200" u="sng"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p:txBody>
      </p:sp>
      <p:sp>
        <p:nvSpPr>
          <p:cNvPr id="22" name="Rectangle 11"/>
          <p:cNvSpPr>
            <a:spLocks noChangeArrowheads="1"/>
          </p:cNvSpPr>
          <p:nvPr/>
        </p:nvSpPr>
        <p:spPr bwMode="auto">
          <a:xfrm>
            <a:off x="3490332" y="4423912"/>
            <a:ext cx="6302597" cy="2316101"/>
          </a:xfrm>
          <a:prstGeom prst="rect">
            <a:avLst/>
          </a:prstGeom>
          <a:solidFill>
            <a:srgbClr val="FFFF99"/>
          </a:solidFill>
          <a:ln w="57150">
            <a:solidFill>
              <a:srgbClr val="FFC000"/>
            </a:solidFill>
            <a:miter lim="800000"/>
            <a:headEnd/>
            <a:tailEnd/>
          </a:ln>
        </p:spPr>
        <p:txBody>
          <a:bodyPr anchor="t"/>
          <a:lstStyle/>
          <a:p>
            <a:pPr lvl="0" algn="l">
              <a:spcAft>
                <a:spcPts val="0"/>
              </a:spcAft>
              <a:defRPr/>
            </a:pPr>
            <a:endParaRPr lang="en-US" altLang="ja-JP" sz="1200" dirty="0">
              <a:latin typeface="ＭＳ Ｐゴシック"/>
              <a:ea typeface="ＭＳ Ｐゴシック"/>
              <a:cs typeface="Meiryo UI" panose="020B0604030504040204" pitchFamily="50" charset="-128"/>
            </a:endParaRPr>
          </a:p>
        </p:txBody>
      </p:sp>
      <p:sp>
        <p:nvSpPr>
          <p:cNvPr id="19" name="正方形/長方形 49"/>
          <p:cNvSpPr/>
          <p:nvPr/>
        </p:nvSpPr>
        <p:spPr>
          <a:xfrm>
            <a:off x="3532791" y="4463415"/>
            <a:ext cx="4545341" cy="1754326"/>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観光資源の磨き上げ</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（例）</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　・○○○を実施。</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dirty="0">
                <a:latin typeface="ＭＳ Ｐゴシック"/>
                <a:ea typeface="ＭＳ Ｐゴシック"/>
                <a:cs typeface="Meiryo UI" panose="020B0604030504040204" pitchFamily="50" charset="-128"/>
              </a:rPr>
              <a:t>　・○○○を企画開発、造成。</a:t>
            </a: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noProof="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受入環境整備</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noProof="0" dirty="0">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p:txBody>
      </p:sp>
      <p:sp>
        <p:nvSpPr>
          <p:cNvPr id="23" name="正方形/長方形 49"/>
          <p:cNvSpPr/>
          <p:nvPr/>
        </p:nvSpPr>
        <p:spPr>
          <a:xfrm>
            <a:off x="5932029" y="4463415"/>
            <a:ext cx="4545341" cy="156966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情報発信・プロモーション</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ja-JP" altLang="en-US" sz="1200" noProof="0" dirty="0">
                <a:latin typeface="ＭＳ Ｐゴシック"/>
                <a:ea typeface="ＭＳ Ｐゴシック"/>
                <a:cs typeface="Meiryo UI" panose="020B0604030504040204" pitchFamily="50" charset="-128"/>
              </a:rPr>
              <a:t>　・○○○</a:t>
            </a:r>
            <a:endParaRPr lang="en-US" altLang="ja-JP" sz="1200" noProof="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lang="en-US" altLang="ja-JP" sz="1200" dirty="0">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dirty="0">
              <a:ln>
                <a:noFill/>
              </a:ln>
              <a:effectLst/>
              <a:uLnTx/>
              <a:uFillTx/>
              <a:latin typeface="ＭＳ Ｐゴシック"/>
              <a:ea typeface="ＭＳ Ｐゴシック"/>
              <a:cs typeface="Meiryo UI" panose="020B0604030504040204" pitchFamily="50" charset="-128"/>
            </a:endParaRPr>
          </a:p>
          <a:p>
            <a:pPr marL="0" marR="0" lvl="0" indent="0" algn="l" defTabSz="914400" rtl="0" eaLnBrk="1" fontAlgn="base" latinLnBrk="0" hangingPunct="1">
              <a:lnSpc>
                <a:spcPct val="100000"/>
              </a:lnSpc>
              <a:spcBef>
                <a:spcPct val="0"/>
              </a:spcBef>
              <a:spcAft>
                <a:spcPts val="0"/>
              </a:spcAft>
              <a:buClrTx/>
              <a:buSzTx/>
              <a:buFontTx/>
              <a:buNone/>
              <a:tabLst/>
              <a:defRPr/>
            </a:pPr>
            <a:r>
              <a:rPr lang="en-US" altLang="ja-JP" sz="1200" u="sng" noProof="0" dirty="0">
                <a:latin typeface="ＭＳ Ｐゴシック"/>
                <a:ea typeface="ＭＳ Ｐゴシック"/>
                <a:cs typeface="Meiryo UI" panose="020B0604030504040204" pitchFamily="50" charset="-128"/>
              </a:rPr>
              <a:t>【</a:t>
            </a:r>
            <a:r>
              <a:rPr lang="ja-JP" altLang="en-US" sz="1200" u="sng" noProof="0" dirty="0">
                <a:latin typeface="ＭＳ Ｐゴシック"/>
                <a:ea typeface="ＭＳ Ｐゴシック"/>
                <a:cs typeface="Meiryo UI" panose="020B0604030504040204" pitchFamily="50" charset="-128"/>
              </a:rPr>
              <a:t>その他</a:t>
            </a:r>
            <a:r>
              <a:rPr lang="en-US" altLang="ja-JP" sz="1200" u="sng" noProof="0" dirty="0">
                <a:latin typeface="ＭＳ Ｐゴシック"/>
                <a:ea typeface="ＭＳ Ｐゴシック"/>
                <a:cs typeface="Meiryo UI" panose="020B0604030504040204" pitchFamily="50" charset="-128"/>
              </a:rPr>
              <a:t>】</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dirty="0">
                <a:ln>
                  <a:noFill/>
                </a:ln>
                <a:effectLst/>
                <a:uLnTx/>
                <a:uFillTx/>
                <a:latin typeface="ＭＳ Ｐゴシック"/>
                <a:ea typeface="ＭＳ Ｐゴシック"/>
                <a:cs typeface="Meiryo UI" panose="020B0604030504040204" pitchFamily="50" charset="-128"/>
              </a:rPr>
              <a:t>　・○○○・・・</a:t>
            </a:r>
            <a:endParaRPr kumimoji="1" lang="en-US" altLang="ja-JP" sz="1200" b="0" i="0" u="none" strike="noStrike" kern="1200" cap="none" spc="0" normalizeH="0" baseline="0" noProof="0" dirty="0">
              <a:ln>
                <a:noFill/>
              </a:ln>
              <a:effectLst/>
              <a:uLnTx/>
              <a:uFillTx/>
              <a:latin typeface="ＭＳ Ｐゴシック"/>
              <a:ea typeface="ＭＳ Ｐゴシック"/>
              <a:cs typeface="Meiryo UI" panose="020B0604030504040204" pitchFamily="50" charset="-128"/>
            </a:endParaRPr>
          </a:p>
        </p:txBody>
      </p:sp>
      <p:sp>
        <p:nvSpPr>
          <p:cNvPr id="18" name="正方形/長方形 27"/>
          <p:cNvSpPr/>
          <p:nvPr/>
        </p:nvSpPr>
        <p:spPr>
          <a:xfrm>
            <a:off x="8392089" y="5675792"/>
            <a:ext cx="1285322" cy="936966"/>
          </a:xfrm>
          <a:prstGeom prst="rect">
            <a:avLst/>
          </a:prstGeom>
          <a:solidFill>
            <a:schemeClr val="bg1"/>
          </a:solidFill>
          <a:ln w="12700">
            <a:solidFill>
              <a:schemeClr val="tx1"/>
            </a:solidFill>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写真</a:t>
            </a:r>
          </a:p>
        </p:txBody>
      </p:sp>
      <p:sp>
        <p:nvSpPr>
          <p:cNvPr id="15" name="正方形/長方形 25"/>
          <p:cNvSpPr/>
          <p:nvPr/>
        </p:nvSpPr>
        <p:spPr>
          <a:xfrm>
            <a:off x="8392089" y="4632810"/>
            <a:ext cx="1285322" cy="936966"/>
          </a:xfrm>
          <a:prstGeom prst="rect">
            <a:avLst/>
          </a:prstGeom>
          <a:solidFill>
            <a:schemeClr val="bg1"/>
          </a:solidFill>
          <a:ln w="12700">
            <a:solidFill>
              <a:schemeClr val="tx1"/>
            </a:solidFill>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写真</a:t>
            </a:r>
          </a:p>
        </p:txBody>
      </p:sp>
      <p:sp>
        <p:nvSpPr>
          <p:cNvPr id="24" name="テキスト ボックス 23"/>
          <p:cNvSpPr txBox="1"/>
          <p:nvPr/>
        </p:nvSpPr>
        <p:spPr>
          <a:xfrm>
            <a:off x="158881" y="107937"/>
            <a:ext cx="3507692" cy="307777"/>
          </a:xfrm>
          <a:prstGeom prst="rect">
            <a:avLst/>
          </a:prstGeom>
          <a:noFill/>
        </p:spPr>
        <p:txBody>
          <a:bodyPr wrap="none" rtlCol="0">
            <a:spAutoFit/>
          </a:bodyPr>
          <a:lstStyle/>
          <a:p>
            <a:r>
              <a:rPr kumimoji="1" lang="ja-JP" altLang="en-US" sz="1400" b="1" dirty="0"/>
              <a:t>（候補</a:t>
            </a:r>
            <a:r>
              <a:rPr lang="ja-JP" altLang="en-US" sz="1400" b="1" dirty="0"/>
              <a:t>／</a:t>
            </a:r>
            <a:r>
              <a:rPr kumimoji="1" lang="ja-JP" altLang="en-US" sz="1400" b="1" dirty="0"/>
              <a:t>登録）</a:t>
            </a:r>
            <a:r>
              <a:rPr kumimoji="1" lang="en-US" altLang="ja-JP" sz="1400" b="1" dirty="0"/>
              <a:t>【</a:t>
            </a:r>
            <a:r>
              <a:rPr kumimoji="1" lang="ja-JP" altLang="en-US" sz="1400" b="1" dirty="0"/>
              <a:t>登録</a:t>
            </a:r>
            <a:r>
              <a:rPr lang="ja-JP" altLang="en-US" sz="1400" b="1" dirty="0"/>
              <a:t>区分</a:t>
            </a:r>
            <a:r>
              <a:rPr lang="en-US" altLang="ja-JP" sz="1400" b="1" dirty="0"/>
              <a:t>】</a:t>
            </a:r>
            <a:r>
              <a:rPr lang="ja-JP" altLang="en-US" sz="1400" b="1" dirty="0"/>
              <a:t>○○（ＤＭＯ名称）</a:t>
            </a:r>
            <a:endParaRPr kumimoji="1" lang="ja-JP" altLang="en-US" sz="1400" b="1" dirty="0"/>
          </a:p>
        </p:txBody>
      </p:sp>
      <p:sp>
        <p:nvSpPr>
          <p:cNvPr id="27" name="正方形/長方形 26"/>
          <p:cNvSpPr/>
          <p:nvPr/>
        </p:nvSpPr>
        <p:spPr>
          <a:xfrm>
            <a:off x="8972874" y="89959"/>
            <a:ext cx="704537" cy="329784"/>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400" b="0" i="0" u="none" strike="noStrike" cap="none" normalizeH="0" baseline="0" dirty="0">
                <a:ln>
                  <a:noFill/>
                </a:ln>
                <a:solidFill>
                  <a:schemeClr val="tx1"/>
                </a:solidFill>
                <a:effectLst/>
                <a:latin typeface="Arial"/>
                <a:ea typeface="ＭＳ Ｐゴシック"/>
              </a:rPr>
              <a:t>様式２</a:t>
            </a:r>
          </a:p>
        </p:txBody>
      </p:sp>
      <p:sp>
        <p:nvSpPr>
          <p:cNvPr id="28" name="正方形/長方形 31"/>
          <p:cNvSpPr>
            <a:spLocks noChangeArrowheads="1"/>
          </p:cNvSpPr>
          <p:nvPr/>
        </p:nvSpPr>
        <p:spPr bwMode="auto">
          <a:xfrm>
            <a:off x="126650" y="647901"/>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基礎情報</a:t>
            </a:r>
          </a:p>
        </p:txBody>
      </p:sp>
      <p:sp>
        <p:nvSpPr>
          <p:cNvPr id="30" name="正方形/長方形 31"/>
          <p:cNvSpPr>
            <a:spLocks noChangeArrowheads="1"/>
          </p:cNvSpPr>
          <p:nvPr/>
        </p:nvSpPr>
        <p:spPr bwMode="auto">
          <a:xfrm>
            <a:off x="126650" y="4217435"/>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戦略</a:t>
            </a:r>
          </a:p>
        </p:txBody>
      </p:sp>
      <p:sp>
        <p:nvSpPr>
          <p:cNvPr id="31" name="正方形/長方形 31"/>
          <p:cNvSpPr>
            <a:spLocks noChangeArrowheads="1"/>
          </p:cNvSpPr>
          <p:nvPr/>
        </p:nvSpPr>
        <p:spPr bwMode="auto">
          <a:xfrm>
            <a:off x="4948084" y="647901"/>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ＫＰＩ（実績・目標）</a:t>
            </a:r>
          </a:p>
        </p:txBody>
      </p:sp>
      <p:sp>
        <p:nvSpPr>
          <p:cNvPr id="32" name="正方形/長方形 31"/>
          <p:cNvSpPr>
            <a:spLocks noChangeArrowheads="1"/>
          </p:cNvSpPr>
          <p:nvPr/>
        </p:nvSpPr>
        <p:spPr bwMode="auto">
          <a:xfrm>
            <a:off x="3490332" y="4217435"/>
            <a:ext cx="1303487" cy="206477"/>
          </a:xfrm>
          <a:prstGeom prst="rect">
            <a:avLst/>
          </a:prstGeom>
          <a:gradFill rotWithShape="1">
            <a:gsLst>
              <a:gs pos="0">
                <a:srgbClr val="99FF99"/>
              </a:gs>
              <a:gs pos="50000">
                <a:srgbClr val="D6FFD6"/>
              </a:gs>
              <a:gs pos="100000">
                <a:srgbClr val="99FF99"/>
              </a:gs>
            </a:gsLst>
            <a:lin ang="5400000" scaled="1"/>
          </a:gradFill>
          <a:ln w="28575" algn="ctr">
            <a:solidFill>
              <a:srgbClr val="008000"/>
            </a:solidFill>
            <a:miter lim="800000"/>
            <a:headEnd/>
            <a:tailEnd/>
          </a:ln>
        </p:spPr>
        <p:txBody>
          <a:bodyPr wrap="square" lIns="18000" tIns="10800" rIns="18000" bIns="10800">
            <a:spAutoFit/>
          </a:bodyPr>
          <a:lstStyle/>
          <a:p>
            <a:pPr marL="85725" indent="-85725"/>
            <a:r>
              <a:rPr lang="ja-JP" altLang="en-US" sz="1200" dirty="0">
                <a:ea typeface="HGPｺﾞｼｯｸE" pitchFamily="50" charset="-128"/>
              </a:rPr>
              <a:t>具体的な取組</a:t>
            </a:r>
          </a:p>
        </p:txBody>
      </p:sp>
      <p:grpSp>
        <p:nvGrpSpPr>
          <p:cNvPr id="17" name="グループ化 16"/>
          <p:cNvGrpSpPr/>
          <p:nvPr/>
        </p:nvGrpSpPr>
        <p:grpSpPr>
          <a:xfrm>
            <a:off x="-3415031" y="1924414"/>
            <a:ext cx="2971366" cy="1631216"/>
            <a:chOff x="-3172289" y="1895927"/>
            <a:chExt cx="2971366" cy="1631216"/>
          </a:xfrm>
        </p:grpSpPr>
        <p:sp>
          <p:nvSpPr>
            <p:cNvPr id="2" name="正方形/長方形 1"/>
            <p:cNvSpPr/>
            <p:nvPr/>
          </p:nvSpPr>
          <p:spPr>
            <a:xfrm>
              <a:off x="-3172289" y="1895927"/>
              <a:ext cx="2971366" cy="1631216"/>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3" name="正方形/長方形 2"/>
            <p:cNvSpPr/>
            <p:nvPr/>
          </p:nvSpPr>
          <p:spPr>
            <a:xfrm>
              <a:off x="-3172289" y="1895927"/>
              <a:ext cx="2971366" cy="1631216"/>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基礎情報</a:t>
              </a:r>
              <a:r>
                <a:rPr lang="en-US" altLang="ja-JP" dirty="0">
                  <a:latin typeface="Arial"/>
                  <a:ea typeface="ＭＳ Ｐゴシック"/>
                </a:rPr>
                <a:t>】</a:t>
              </a:r>
            </a:p>
            <a:p>
              <a:pPr marL="171450" indent="-171450" algn="l">
                <a:buFont typeface="Arial" panose="020B0604020202020204" pitchFamily="34" charset="0"/>
                <a:buChar char="•"/>
              </a:pPr>
              <a:r>
                <a:rPr lang="ja-JP" altLang="en-US" dirty="0"/>
                <a:t>形成・確立計画の記載内容と整合性のとれた形でご記載ください。</a:t>
              </a:r>
              <a:endParaRPr lang="en-US" altLang="ja-JP" dirty="0">
                <a:latin typeface="Arial"/>
                <a:ea typeface="ＭＳ Ｐゴシック"/>
              </a:endParaRPr>
            </a:p>
            <a:p>
              <a:pPr marL="171450" indent="-171450" algn="l">
                <a:buFont typeface="Arial" panose="020B0604020202020204" pitchFamily="34" charset="0"/>
                <a:buChar char="•"/>
              </a:pPr>
              <a:r>
                <a:rPr lang="ja-JP" altLang="en-US" dirty="0">
                  <a:latin typeface="Arial"/>
                  <a:ea typeface="ＭＳ Ｐゴシック"/>
                </a:rPr>
                <a:t>「設立経緯」については、以下の選択肢から選んでください。</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区域に観光協会があるが、役割分担等をした上でＤＭＯ新設</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区域の複数の観光協会が統合してＤＭＯ新設</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区域の観光協会ガＤＭＯに移行</a:t>
              </a:r>
              <a:endParaRPr lang="en-US" altLang="ja-JP" dirty="0">
                <a:latin typeface="Arial"/>
                <a:ea typeface="ＭＳ Ｐゴシック"/>
              </a:endParaRPr>
            </a:p>
            <a:p>
              <a:pPr marL="228600" indent="-136525" algn="l">
                <a:buFont typeface="+mj-ea"/>
                <a:buAutoNum type="circleNumDbPlain"/>
              </a:pPr>
              <a:r>
                <a:rPr lang="ja-JP" altLang="en-US" dirty="0">
                  <a:latin typeface="Arial"/>
                  <a:ea typeface="ＭＳ Ｐゴシック"/>
                </a:rPr>
                <a:t>その他</a:t>
              </a:r>
            </a:p>
          </p:txBody>
        </p:sp>
      </p:grpSp>
      <p:grpSp>
        <p:nvGrpSpPr>
          <p:cNvPr id="48" name="グループ化 47"/>
          <p:cNvGrpSpPr/>
          <p:nvPr/>
        </p:nvGrpSpPr>
        <p:grpSpPr>
          <a:xfrm>
            <a:off x="10377044" y="4539872"/>
            <a:ext cx="2988522" cy="1193865"/>
            <a:chOff x="9991367" y="4375911"/>
            <a:chExt cx="2988522" cy="1193865"/>
          </a:xfrm>
        </p:grpSpPr>
        <p:sp>
          <p:nvSpPr>
            <p:cNvPr id="33" name="正方形/長方形 32"/>
            <p:cNvSpPr/>
            <p:nvPr/>
          </p:nvSpPr>
          <p:spPr>
            <a:xfrm>
              <a:off x="9991367" y="4375911"/>
              <a:ext cx="2988521" cy="1193865"/>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dist" defTabSz="914400" rtl="0" eaLnBrk="1" fontAlgn="base" latinLnBrk="0" hangingPunct="1">
                <a:lnSpc>
                  <a:spcPct val="100000"/>
                </a:lnSpc>
                <a:spcBef>
                  <a:spcPct val="0"/>
                </a:spcBef>
                <a:spcAft>
                  <a:spcPct val="0"/>
                </a:spcAft>
              </a:pPr>
              <a:endParaRPr kumimoji="1" lang="en-US" altLang="ja-JP" sz="1100" b="0" i="0" u="none" strike="noStrike" cap="none" normalizeH="0" baseline="0" dirty="0">
                <a:ln>
                  <a:noFill/>
                </a:ln>
                <a:solidFill>
                  <a:schemeClr val="tx1"/>
                </a:solidFill>
                <a:effectLst/>
                <a:latin typeface="Arial"/>
                <a:ea typeface="ＭＳ Ｐゴシック"/>
              </a:endParaRPr>
            </a:p>
          </p:txBody>
        </p:sp>
        <p:sp>
          <p:nvSpPr>
            <p:cNvPr id="16" name="正方形/長方形 15"/>
            <p:cNvSpPr/>
            <p:nvPr/>
          </p:nvSpPr>
          <p:spPr>
            <a:xfrm>
              <a:off x="9998858" y="4377869"/>
              <a:ext cx="2981031" cy="1169551"/>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具体的な取組</a:t>
              </a:r>
              <a:r>
                <a:rPr lang="en-US" altLang="ja-JP" dirty="0">
                  <a:latin typeface="Arial"/>
                  <a:ea typeface="ＭＳ Ｐゴシック"/>
                </a:rPr>
                <a:t>】</a:t>
              </a:r>
            </a:p>
            <a:p>
              <a:pPr marL="171450" indent="-171450" algn="l">
                <a:buFont typeface="Arial" panose="020B0604020202020204" pitchFamily="34" charset="0"/>
                <a:buChar char="•"/>
              </a:pPr>
              <a:r>
                <a:rPr lang="ja-JP" altLang="en-US" dirty="0">
                  <a:latin typeface="Arial"/>
                  <a:ea typeface="ＭＳ Ｐゴシック"/>
                </a:rPr>
                <a:t>それぞれの</a:t>
              </a:r>
              <a:r>
                <a:rPr lang="en-US" altLang="ja-JP" dirty="0">
                  <a:latin typeface="Arial"/>
                  <a:ea typeface="ＭＳ Ｐゴシック"/>
                </a:rPr>
                <a:t>DMO</a:t>
              </a:r>
              <a:r>
                <a:rPr lang="ja-JP" altLang="en-US" dirty="0">
                  <a:latin typeface="Arial"/>
                  <a:ea typeface="ＭＳ Ｐゴシック"/>
                </a:rPr>
                <a:t>において最も特色があると認識している取組についてご記載ください。</a:t>
              </a:r>
              <a:endParaRPr lang="en-US" altLang="ja-JP" dirty="0">
                <a:latin typeface="Arial"/>
                <a:ea typeface="ＭＳ Ｐゴシック"/>
              </a:endParaRPr>
            </a:p>
            <a:p>
              <a:pPr marL="171450" indent="-171450" algn="l">
                <a:buFont typeface="Arial" panose="020B0604020202020204" pitchFamily="34" charset="0"/>
                <a:buChar char="•"/>
              </a:pPr>
              <a:r>
                <a:rPr lang="ja-JP" altLang="en-US" dirty="0">
                  <a:latin typeface="Arial"/>
                  <a:ea typeface="ＭＳ Ｐゴシック"/>
                </a:rPr>
                <a:t>「観光資源の磨き上げ」等の項目は適宜編集いただいて構いません。</a:t>
              </a:r>
              <a:endParaRPr lang="en-US" altLang="ja-JP" dirty="0">
                <a:latin typeface="Arial"/>
                <a:ea typeface="ＭＳ Ｐゴシック"/>
              </a:endParaRPr>
            </a:p>
            <a:p>
              <a:pPr marL="171450" indent="-171450" algn="l">
                <a:buFont typeface="Arial" panose="020B0604020202020204" pitchFamily="34" charset="0"/>
                <a:buChar char="•"/>
              </a:pPr>
              <a:r>
                <a:rPr lang="ja-JP" altLang="en-US" dirty="0">
                  <a:latin typeface="Arial"/>
                  <a:ea typeface="ＭＳ Ｐゴシック"/>
                </a:rPr>
                <a:t>使用する写真は著作権者の許可を得たものを使用してください。</a:t>
              </a:r>
              <a:endParaRPr lang="en-US" altLang="ja-JP" dirty="0">
                <a:latin typeface="Arial"/>
                <a:ea typeface="ＭＳ Ｐゴシック"/>
              </a:endParaRPr>
            </a:p>
          </p:txBody>
        </p:sp>
      </p:grpSp>
      <p:grpSp>
        <p:nvGrpSpPr>
          <p:cNvPr id="20" name="グループ化 19"/>
          <p:cNvGrpSpPr/>
          <p:nvPr/>
        </p:nvGrpSpPr>
        <p:grpSpPr>
          <a:xfrm>
            <a:off x="-3431070" y="15240"/>
            <a:ext cx="2987405" cy="1385857"/>
            <a:chOff x="-3035496" y="-257570"/>
            <a:chExt cx="2987405" cy="1189239"/>
          </a:xfrm>
        </p:grpSpPr>
        <p:sp>
          <p:nvSpPr>
            <p:cNvPr id="35" name="正方形/長方形 34"/>
            <p:cNvSpPr/>
            <p:nvPr/>
          </p:nvSpPr>
          <p:spPr>
            <a:xfrm>
              <a:off x="-3035496" y="-257570"/>
              <a:ext cx="2971366" cy="1189239"/>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37" name="正方形/長方形 36"/>
            <p:cNvSpPr/>
            <p:nvPr/>
          </p:nvSpPr>
          <p:spPr>
            <a:xfrm>
              <a:off x="-3019457" y="-236638"/>
              <a:ext cx="2971366" cy="1135676"/>
            </a:xfrm>
            <a:prstGeom prst="rect">
              <a:avLst/>
            </a:prstGeom>
          </p:spPr>
          <p:txBody>
            <a:bodyPr wrap="square">
              <a:spAutoFit/>
            </a:bodyPr>
            <a:lstStyle/>
            <a:p>
              <a:pPr marL="171450" indent="-171450" algn="l">
                <a:buFont typeface="Arial" panose="020B0604020202020204" pitchFamily="34" charset="0"/>
                <a:buChar char="•"/>
              </a:pPr>
              <a:r>
                <a:rPr lang="ja-JP" altLang="en-US" dirty="0">
                  <a:latin typeface="Arial"/>
                  <a:ea typeface="ＭＳ Ｐゴシック"/>
                </a:rPr>
                <a:t>候補か登録のどちらかを選んで、ご記載ください。（候補</a:t>
              </a:r>
              <a:r>
                <a:rPr lang="en-US" altLang="ja-JP" dirty="0">
                  <a:latin typeface="Arial"/>
                  <a:ea typeface="ＭＳ Ｐゴシック"/>
                </a:rPr>
                <a:t>DMO</a:t>
              </a:r>
              <a:r>
                <a:rPr lang="ja-JP" altLang="en-US" dirty="0">
                  <a:latin typeface="Arial"/>
                  <a:ea typeface="ＭＳ Ｐゴシック"/>
                </a:rPr>
                <a:t>の申請中の団体におかれては、空欄で構いません）</a:t>
              </a:r>
              <a:endParaRPr lang="en-US" altLang="ja-JP" dirty="0">
                <a:latin typeface="Arial"/>
                <a:ea typeface="ＭＳ Ｐゴシック"/>
              </a:endParaRPr>
            </a:p>
            <a:p>
              <a:pPr marL="171450" indent="-171450" algn="l">
                <a:buFont typeface="Arial" panose="020B0604020202020204" pitchFamily="34" charset="0"/>
                <a:buChar char="•"/>
              </a:pPr>
              <a:r>
                <a:rPr lang="en-US" altLang="ja-JP" dirty="0">
                  <a:latin typeface="Arial"/>
                  <a:ea typeface="ＭＳ Ｐゴシック"/>
                </a:rPr>
                <a:t>【</a:t>
              </a:r>
              <a:r>
                <a:rPr lang="ja-JP" altLang="en-US" dirty="0"/>
                <a:t>登録区分</a:t>
              </a:r>
              <a:r>
                <a:rPr lang="en-US" altLang="ja-JP" dirty="0"/>
                <a:t>】</a:t>
              </a:r>
              <a:r>
                <a:rPr lang="ja-JP" altLang="en-US" dirty="0"/>
                <a:t>については、「広域連携ＤＭＯ」「地域連携ＤＭＯ」「地域ＤＭＯ」の３つから選択してご記載下さい、</a:t>
              </a:r>
              <a:endParaRPr lang="en-US" altLang="ja-JP" dirty="0">
                <a:latin typeface="Arial"/>
                <a:ea typeface="ＭＳ Ｐゴシック"/>
              </a:endParaRPr>
            </a:p>
            <a:p>
              <a:pPr marL="171450" indent="-171450" algn="l">
                <a:buFont typeface="Arial" panose="020B0604020202020204" pitchFamily="34" charset="0"/>
                <a:buChar char="•"/>
              </a:pPr>
              <a:r>
                <a:rPr lang="en-US" altLang="ja-JP" dirty="0">
                  <a:latin typeface="Arial"/>
                  <a:ea typeface="ＭＳ Ｐゴシック"/>
                </a:rPr>
                <a:t>DMO</a:t>
              </a:r>
              <a:r>
                <a:rPr lang="ja-JP" altLang="en-US" dirty="0">
                  <a:latin typeface="Arial"/>
                  <a:ea typeface="ＭＳ Ｐゴシック"/>
                </a:rPr>
                <a:t>名称は法人格も含めて、正式名称でご記載下さい。</a:t>
              </a:r>
              <a:endParaRPr lang="en-US" altLang="ja-JP" dirty="0">
                <a:latin typeface="Arial"/>
                <a:ea typeface="ＭＳ Ｐゴシック"/>
              </a:endParaRPr>
            </a:p>
          </p:txBody>
        </p:sp>
      </p:grpSp>
      <p:cxnSp>
        <p:nvCxnSpPr>
          <p:cNvPr id="39" name="直線矢印コネクタ 38"/>
          <p:cNvCxnSpPr>
            <a:stCxn id="37" idx="3"/>
          </p:cNvCxnSpPr>
          <p:nvPr/>
        </p:nvCxnSpPr>
        <p:spPr>
          <a:xfrm flipV="1">
            <a:off x="-443665" y="243231"/>
            <a:ext cx="399805" cy="4581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直線矢印コネクタ 42"/>
          <p:cNvCxnSpPr>
            <a:stCxn id="3" idx="3"/>
          </p:cNvCxnSpPr>
          <p:nvPr/>
        </p:nvCxnSpPr>
        <p:spPr>
          <a:xfrm flipV="1">
            <a:off x="-443665" y="2131607"/>
            <a:ext cx="399805" cy="6084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stCxn id="33" idx="1"/>
          </p:cNvCxnSpPr>
          <p:nvPr/>
        </p:nvCxnSpPr>
        <p:spPr>
          <a:xfrm flipH="1" flipV="1">
            <a:off x="9942311" y="4953000"/>
            <a:ext cx="434733" cy="1838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8" name="グループ化 7"/>
          <p:cNvGrpSpPr/>
          <p:nvPr/>
        </p:nvGrpSpPr>
        <p:grpSpPr>
          <a:xfrm>
            <a:off x="1758312" y="-725523"/>
            <a:ext cx="3402083" cy="506680"/>
            <a:chOff x="-3402083" y="4375037"/>
            <a:chExt cx="3402083" cy="506680"/>
          </a:xfrm>
        </p:grpSpPr>
        <p:sp>
          <p:nvSpPr>
            <p:cNvPr id="36" name="正方形/長方形 35"/>
            <p:cNvSpPr/>
            <p:nvPr/>
          </p:nvSpPr>
          <p:spPr>
            <a:xfrm>
              <a:off x="-3402083" y="4375037"/>
              <a:ext cx="3214775" cy="506680"/>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6" name="正方形/長方形 5"/>
            <p:cNvSpPr/>
            <p:nvPr/>
          </p:nvSpPr>
          <p:spPr>
            <a:xfrm>
              <a:off x="-3394591" y="4426404"/>
              <a:ext cx="3394591" cy="400110"/>
            </a:xfrm>
            <a:prstGeom prst="rect">
              <a:avLst/>
            </a:prstGeom>
          </p:spPr>
          <p:txBody>
            <a:bodyPr wrap="square">
              <a:spAutoFit/>
            </a:bodyPr>
            <a:lstStyle/>
            <a:p>
              <a:pPr algn="l"/>
              <a:r>
                <a:rPr lang="ja-JP" altLang="en-US" dirty="0">
                  <a:latin typeface="Arial"/>
                  <a:ea typeface="ＭＳ Ｐゴシック"/>
                </a:rPr>
                <a:t>例）　</a:t>
              </a:r>
              <a:endParaRPr lang="en-US" altLang="ja-JP" dirty="0">
                <a:latin typeface="Arial"/>
                <a:ea typeface="ＭＳ Ｐゴシック"/>
              </a:endParaRPr>
            </a:p>
            <a:p>
              <a:pPr algn="l"/>
              <a:r>
                <a:rPr lang="ja-JP" altLang="en-US" dirty="0">
                  <a:latin typeface="Arial"/>
                  <a:ea typeface="ＭＳ Ｐゴシック"/>
                </a:rPr>
                <a:t>（登録）</a:t>
              </a:r>
              <a:r>
                <a:rPr lang="en-US" altLang="ja-JP" dirty="0">
                  <a:latin typeface="Arial"/>
                  <a:ea typeface="ＭＳ Ｐゴシック"/>
                </a:rPr>
                <a:t>【</a:t>
              </a:r>
              <a:r>
                <a:rPr lang="ja-JP" altLang="en-US" dirty="0">
                  <a:latin typeface="Arial"/>
                  <a:ea typeface="ＭＳ Ｐゴシック"/>
                </a:rPr>
                <a:t>地域連携ＤＭＯ</a:t>
              </a:r>
              <a:r>
                <a:rPr lang="en-US" altLang="ja-JP" dirty="0">
                  <a:latin typeface="Arial"/>
                  <a:ea typeface="ＭＳ Ｐゴシック"/>
                </a:rPr>
                <a:t>】</a:t>
              </a:r>
              <a:r>
                <a:rPr lang="ja-JP" altLang="en-US" dirty="0">
                  <a:latin typeface="Arial"/>
                  <a:ea typeface="ＭＳ Ｐゴシック"/>
                </a:rPr>
                <a:t>　一般社団法人　○○観光協会</a:t>
              </a:r>
              <a:endParaRPr lang="en-US" altLang="ja-JP" dirty="0">
                <a:latin typeface="Arial"/>
                <a:ea typeface="ＭＳ Ｐゴシック"/>
              </a:endParaRPr>
            </a:p>
          </p:txBody>
        </p:sp>
      </p:grpSp>
      <p:cxnSp>
        <p:nvCxnSpPr>
          <p:cNvPr id="38" name="直線矢印コネクタ 37"/>
          <p:cNvCxnSpPr>
            <a:stCxn id="36" idx="1"/>
          </p:cNvCxnSpPr>
          <p:nvPr/>
        </p:nvCxnSpPr>
        <p:spPr>
          <a:xfrm flipH="1">
            <a:off x="956510" y="-472183"/>
            <a:ext cx="801802" cy="3907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40" name="グループ化 39"/>
          <p:cNvGrpSpPr/>
          <p:nvPr/>
        </p:nvGrpSpPr>
        <p:grpSpPr>
          <a:xfrm>
            <a:off x="-3415031" y="4401859"/>
            <a:ext cx="2971366" cy="551141"/>
            <a:chOff x="-3172289" y="1895927"/>
            <a:chExt cx="2971366" cy="1631216"/>
          </a:xfrm>
        </p:grpSpPr>
        <p:sp>
          <p:nvSpPr>
            <p:cNvPr id="41" name="正方形/長方形 40"/>
            <p:cNvSpPr/>
            <p:nvPr/>
          </p:nvSpPr>
          <p:spPr>
            <a:xfrm>
              <a:off x="-3172289" y="1895927"/>
              <a:ext cx="2971366" cy="1631216"/>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42" name="正方形/長方形 41"/>
            <p:cNvSpPr/>
            <p:nvPr/>
          </p:nvSpPr>
          <p:spPr>
            <a:xfrm>
              <a:off x="-3172289" y="1895927"/>
              <a:ext cx="2971366" cy="553998"/>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戦略</a:t>
              </a:r>
              <a:r>
                <a:rPr lang="en-US" altLang="ja-JP" dirty="0">
                  <a:latin typeface="Arial"/>
                  <a:ea typeface="ＭＳ Ｐゴシック"/>
                </a:rPr>
                <a:t>】</a:t>
              </a:r>
            </a:p>
            <a:p>
              <a:pPr marL="171450" indent="-171450" algn="l">
                <a:buFont typeface="Arial" panose="020B0604020202020204" pitchFamily="34" charset="0"/>
                <a:buChar char="•"/>
              </a:pPr>
              <a:r>
                <a:rPr lang="ja-JP" altLang="en-US" dirty="0"/>
                <a:t>形成・確立計画の記載内容と整合性のとれた形でご記載ください。</a:t>
              </a:r>
              <a:endParaRPr lang="en-US" altLang="ja-JP" dirty="0">
                <a:latin typeface="Arial"/>
                <a:ea typeface="ＭＳ Ｐゴシック"/>
              </a:endParaRPr>
            </a:p>
          </p:txBody>
        </p:sp>
      </p:grpSp>
      <p:cxnSp>
        <p:nvCxnSpPr>
          <p:cNvPr id="44" name="直線矢印コネクタ 43"/>
          <p:cNvCxnSpPr>
            <a:stCxn id="41" idx="3"/>
          </p:cNvCxnSpPr>
          <p:nvPr/>
        </p:nvCxnSpPr>
        <p:spPr>
          <a:xfrm flipV="1">
            <a:off x="-443665" y="4609054"/>
            <a:ext cx="399805" cy="683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45" name="グループ化 44"/>
          <p:cNvGrpSpPr/>
          <p:nvPr/>
        </p:nvGrpSpPr>
        <p:grpSpPr>
          <a:xfrm>
            <a:off x="10579920" y="353990"/>
            <a:ext cx="2971366" cy="553998"/>
            <a:chOff x="-3172289" y="1895927"/>
            <a:chExt cx="2971366" cy="1639672"/>
          </a:xfrm>
        </p:grpSpPr>
        <p:sp>
          <p:nvSpPr>
            <p:cNvPr id="46" name="正方形/長方形 45"/>
            <p:cNvSpPr/>
            <p:nvPr/>
          </p:nvSpPr>
          <p:spPr>
            <a:xfrm>
              <a:off x="-3172289" y="1895927"/>
              <a:ext cx="2971366" cy="1631216"/>
            </a:xfrm>
            <a:prstGeom prst="rect">
              <a:avLst/>
            </a:prstGeom>
            <a:ln/>
          </p:spPr>
          <p:style>
            <a:lnRef idx="2">
              <a:schemeClr val="dk1"/>
            </a:lnRef>
            <a:fillRef idx="1">
              <a:schemeClr val="lt1"/>
            </a:fillRef>
            <a:effectRef idx="0">
              <a:schemeClr val="dk1"/>
            </a:effectRef>
            <a:fontRef idx="minor">
              <a:schemeClr val="dk1"/>
            </a:fontRef>
          </p:style>
          <p:txBody>
            <a:bodyPr vertOverflow="overflow" horzOverflow="overflow" wrap="none" numCol="1" rtlCol="0" anchor="t" anchorCtr="0" compatLnSpc="1"/>
            <a:lstStyle/>
            <a:p>
              <a:pPr marL="0" marR="0" indent="0" algn="l" defTabSz="914400" rtl="0" eaLnBrk="1" fontAlgn="base" latinLnBrk="0" hangingPunct="1">
                <a:lnSpc>
                  <a:spcPct val="100000"/>
                </a:lnSpc>
                <a:spcBef>
                  <a:spcPct val="0"/>
                </a:spcBef>
                <a:spcAft>
                  <a:spcPct val="0"/>
                </a:spcAft>
              </a:pPr>
              <a:endParaRPr kumimoji="1" lang="ja-JP" altLang="en-US" sz="1100" b="0" i="0" u="none" strike="noStrike" cap="none" normalizeH="0" baseline="0" dirty="0">
                <a:ln>
                  <a:noFill/>
                </a:ln>
                <a:solidFill>
                  <a:schemeClr val="tx1"/>
                </a:solidFill>
                <a:effectLst/>
                <a:latin typeface="Arial"/>
                <a:ea typeface="ＭＳ Ｐゴシック"/>
              </a:endParaRPr>
            </a:p>
          </p:txBody>
        </p:sp>
        <p:sp>
          <p:nvSpPr>
            <p:cNvPr id="49" name="正方形/長方形 48"/>
            <p:cNvSpPr/>
            <p:nvPr/>
          </p:nvSpPr>
          <p:spPr>
            <a:xfrm>
              <a:off x="-3172289" y="1895927"/>
              <a:ext cx="2971366" cy="1639672"/>
            </a:xfrm>
            <a:prstGeom prst="rect">
              <a:avLst/>
            </a:prstGeom>
          </p:spPr>
          <p:txBody>
            <a:bodyPr wrap="square">
              <a:spAutoFit/>
            </a:bodyPr>
            <a:lstStyle/>
            <a:p>
              <a:pPr algn="l"/>
              <a:r>
                <a:rPr lang="en-US" altLang="ja-JP" dirty="0">
                  <a:latin typeface="Arial"/>
                  <a:ea typeface="ＭＳ Ｐゴシック"/>
                </a:rPr>
                <a:t>【</a:t>
              </a:r>
              <a:r>
                <a:rPr lang="ja-JP" altLang="en-US" dirty="0">
                  <a:latin typeface="Arial"/>
                  <a:ea typeface="ＭＳ Ｐゴシック"/>
                </a:rPr>
                <a:t>ＫＰＩ（実績・目標）</a:t>
              </a:r>
              <a:r>
                <a:rPr lang="en-US" altLang="ja-JP" dirty="0">
                  <a:latin typeface="Arial"/>
                  <a:ea typeface="ＭＳ Ｐゴシック"/>
                </a:rPr>
                <a:t>】</a:t>
              </a:r>
            </a:p>
            <a:p>
              <a:pPr marL="171450" indent="-171450" algn="l">
                <a:buFont typeface="Arial" panose="020B0604020202020204" pitchFamily="34" charset="0"/>
                <a:buChar char="•"/>
              </a:pPr>
              <a:r>
                <a:rPr lang="ja-JP" altLang="en-US" dirty="0"/>
                <a:t>形成・確立計画の記載内容と整合性のとれた形でご記載ください。</a:t>
              </a:r>
              <a:endParaRPr lang="en-US" altLang="ja-JP" dirty="0">
                <a:latin typeface="Arial"/>
                <a:ea typeface="ＭＳ Ｐゴシック"/>
              </a:endParaRPr>
            </a:p>
          </p:txBody>
        </p:sp>
      </p:grpSp>
      <p:cxnSp>
        <p:nvCxnSpPr>
          <p:cNvPr id="50" name="直線矢印コネクタ 49"/>
          <p:cNvCxnSpPr>
            <a:stCxn id="46" idx="1"/>
          </p:cNvCxnSpPr>
          <p:nvPr/>
        </p:nvCxnSpPr>
        <p:spPr>
          <a:xfrm flipH="1">
            <a:off x="10039724" y="629561"/>
            <a:ext cx="540196" cy="5789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66525708"/>
      </p:ext>
    </p:extLst>
  </p:cSld>
  <p:clrMapOvr>
    <a:masterClrMapping/>
  </p:clrMapOvr>
</p:sld>
</file>

<file path=ppt/theme/theme1.xml><?xml version="1.0" encoding="utf-8"?>
<a:theme xmlns:a="http://schemas.openxmlformats.org/drawingml/2006/main" name="90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spDef>
    <a:ln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12376</TotalTime>
  <Words>796</Words>
  <Application>Microsoft Office PowerPoint</Application>
  <PresentationFormat>A4 210 x 297 mm</PresentationFormat>
  <Paragraphs>218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ＭＳ Ｐゴシック</vt:lpstr>
      <vt:lpstr>Arial</vt:lpstr>
      <vt:lpstr>Calibri</vt:lpstr>
      <vt:lpstr>90_標準デザイン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坂田 千絵</cp:lastModifiedBy>
  <cp:revision>435</cp:revision>
  <cp:lastPrinted>2023-01-24T02:11:35Z</cp:lastPrinted>
  <dcterms:created xsi:type="dcterms:W3CDTF">2007-08-28T01:55:11Z</dcterms:created>
  <dcterms:modified xsi:type="dcterms:W3CDTF">2024-04-19T08:02:55Z</dcterms:modified>
</cp:coreProperties>
</file>