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E059BDD-359C-4D0F-AF5B-E20094DAD8F1}">
          <p14:sldIdLst>
            <p14:sldId id="257"/>
          </p14:sldIdLst>
        </p14:section>
        <p14:section name="タイトルなしのセクション" id="{EB4CCBD5-EBCA-4A4D-A31C-5F45032A6D20}">
          <p14:sldIdLst>
            <p14:sldId id="258"/>
          </p14:sldIdLst>
        </p14:section>
        <p14:section name="タイトルなしのセクション" id="{8651EC58-88AA-496C-BF6E-5C154B10904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00C1B0-F439-85EF-0ED8-703596227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E09A34-59EC-3879-EEE7-6690EE587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89B777-0226-8B6D-3C79-CCE597DC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DFA4E0-98CF-86F7-7A52-2EAE8B29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068896-4CE9-CAB9-2001-D056CD3F3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41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AB0B6E-1057-6FAB-63CE-230689A83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90B3A1-1509-194E-07B1-82E97FCF7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514994-6315-63BD-0D3F-211C7FFC6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E90FBF-D89F-EB3A-EAD0-9628A85AB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4125F5-036A-C7CB-FEED-B1B489D69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89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9BC49A2-C9FC-F788-939C-5696EC4FE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8C81D8-4BF7-6991-56CD-CB924F21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470AD3-3E62-D63A-9605-604BDBCD2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03397-7B26-E4B8-D354-2FF2E5A6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715728-4373-2F3E-73C6-7BE0A81E3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18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DBD6C-3268-1219-C570-0E97D525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47234B-820B-90DB-9FBD-5F82F2F2A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5CC2BA-A99B-56DD-3F3F-1017DF9F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A131CC-F37C-7AAF-9FF9-2460D4EAE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3FCA1F-B2CD-DB98-81C0-CA242212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9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3FF97C-C6EF-EDD0-F01E-720B7895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74DCD-93F9-A3DF-337C-9B1EFDDEB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47AF46-A991-788B-89CB-2A9F441D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08DC64-CDD3-C205-4532-CC18D1B18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7B399F-C651-99F4-1355-9C3D2450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64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54E011-E587-489B-43B4-A5BF6942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26DB1A-B94D-20C7-FE50-096B3D4CC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DBC7B9-DF57-C7A1-5E25-ED5E6EBA3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F6654A-E215-1855-A150-99BA51EF1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A6E277-1046-D020-DA05-8E97DB74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56A602-E78F-D395-7837-070126023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18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C2274-2223-1C11-2779-8EB196F8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1A67A9-4E49-3B30-8372-0790A9D31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3B60BF-C48D-4BB0-687C-7093A4494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AEF9182-C5AE-EF04-29EA-271C91BAB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BABEAB-177B-3829-DF5F-DC88E236C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625485-4D71-434E-779B-29DD28945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C94E2C5-7894-BC72-D5B7-EE177647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7E90C91-1286-FE5D-DD45-3373461E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7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A473CB-E975-E2A8-1CCF-4A6E01E4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CC0D43-BAC6-F155-46B5-36873A66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4D02A4-301C-8F8E-514B-436A1E7E9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BA99CD-2634-2F0D-544D-26904B63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4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0D09816-D6DA-B7E2-6D1E-4FF9867B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0B526C9-42A5-F47C-8ADE-E44C87BF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B5D446-9A5F-F87E-D9E9-160C7C7A3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21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9FCDBA-3C3C-430C-6CE6-B4A1FFB5A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F658B2-FEA1-AAEF-ED1F-14C7AAF2A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E399E5-0BBB-FB39-D791-853211909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B88371-545F-4FE7-97E0-634FED94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7D6108-A5EB-FB1A-355A-FAA3C7CF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9A1121-B51B-7442-7C20-A4440A0E2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04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04674-45BF-3FF1-EBBC-9240B3678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119FB2-0DAF-858D-F8C8-48A2DEDA7D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0CCE3A-11CF-7077-9CF9-56339D130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DEE246-2EB6-8BF3-6759-7652931E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AB127F-C5C1-BC95-EE96-61336D7C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547A30-E807-8B40-AD30-D03E7384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32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B5BE8E-2873-8FFC-DC86-A481103E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07A53A-C6A6-8A51-B534-C13A2D4B9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BD762-80B5-E0CA-FA84-4CA485D57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29432-B761-48DB-A639-7F9DEBD0D1A2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F6FE10-453F-931F-BD35-EEE58DB60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6049B6-0CF9-01D7-6A76-E79543577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FF249-7622-4ADA-9889-E4E96573E7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17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EE182020-77ED-69D5-580D-51FA82E1E898}"/>
              </a:ext>
            </a:extLst>
          </p:cNvPr>
          <p:cNvSpPr txBox="1"/>
          <p:nvPr/>
        </p:nvSpPr>
        <p:spPr>
          <a:xfrm>
            <a:off x="-61251" y="-38578"/>
            <a:ext cx="1051852" cy="28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en-US" altLang="ja-JP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</a:t>
            </a:r>
            <a:r>
              <a:rPr lang="en-US" altLang="ja-JP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2】</a:t>
            </a:r>
            <a:r>
              <a:rPr lang="ja-JP" altLang="en-US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概要書</a:t>
            </a:r>
            <a:endParaRPr lang="en-US" altLang="ja-JP" sz="10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2">
            <a:extLst>
              <a:ext uri="{FF2B5EF4-FFF2-40B4-BE49-F238E27FC236}">
                <a16:creationId xmlns:a16="http://schemas.microsoft.com/office/drawing/2014/main" id="{6384C46A-A03F-0456-D541-29CD44553966}"/>
              </a:ext>
            </a:extLst>
          </p:cNvPr>
          <p:cNvSpPr>
            <a:spLocks noChangeArrowheads="1"/>
          </p:cNvSpPr>
          <p:nvPr/>
        </p:nvSpPr>
        <p:spPr>
          <a:xfrm>
            <a:off x="980015" y="29772"/>
            <a:ext cx="6341529" cy="321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buNone/>
            </a:pPr>
            <a:r>
              <a:rPr lang="ja-JP" altLang="en-US" sz="1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事業名：　　　　　　　　　　　　　　　　　　　　　　　　　　　　　　（</a:t>
            </a:r>
            <a:r>
              <a:rPr lang="ja-JP" altLang="en-US" sz="1400" b="1" kern="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申請団体名</a:t>
            </a:r>
            <a:r>
              <a:rPr lang="ja-JP" altLang="en-US" sz="1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6" name="正方形/長方形 2">
            <a:extLst>
              <a:ext uri="{FF2B5EF4-FFF2-40B4-BE49-F238E27FC236}">
                <a16:creationId xmlns:a16="http://schemas.microsoft.com/office/drawing/2014/main" id="{3675E7D9-3C4C-691A-98AA-0270FA931E8D}"/>
              </a:ext>
            </a:extLst>
          </p:cNvPr>
          <p:cNvSpPr>
            <a:spLocks noChangeArrowheads="1"/>
          </p:cNvSpPr>
          <p:nvPr/>
        </p:nvSpPr>
        <p:spPr>
          <a:xfrm>
            <a:off x="7445367" y="36131"/>
            <a:ext cx="2307171" cy="321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r>
              <a:rPr lang="ja-JP" altLang="en-US" sz="105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実施地域：</a:t>
            </a:r>
            <a:r>
              <a:rPr lang="ja-JP" altLang="en-US" sz="1200" b="1" kern="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</a:t>
            </a:r>
            <a:r>
              <a:rPr lang="ja-JP" altLang="en-US" sz="1200" b="1" kern="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</a:t>
            </a:r>
          </a:p>
        </p:txBody>
      </p:sp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8055189F-BB88-D919-DE2A-E562987B5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194751"/>
              </p:ext>
            </p:extLst>
          </p:nvPr>
        </p:nvGraphicFramePr>
        <p:xfrm>
          <a:off x="71438" y="404835"/>
          <a:ext cx="12049123" cy="6334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0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6258">
                  <a:extLst>
                    <a:ext uri="{9D8B030D-6E8A-4147-A177-3AD203B41FA5}">
                      <a16:colId xmlns:a16="http://schemas.microsoft.com/office/drawing/2014/main" val="1331140748"/>
                    </a:ext>
                  </a:extLst>
                </a:gridCol>
              </a:tblGrid>
              <a:tr h="15142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事業計画・概要を記載してください。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イメージ写真（複数枚可）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課題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課題の解決方法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地域の現状を分析した課題、解決方法等を記載してください。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213508"/>
                  </a:ext>
                </a:extLst>
              </a:tr>
              <a:tr h="4542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実施体制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申請者名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申請者名を記載してください。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9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連携事業者名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申請者以外の連携事業者名をそれぞれ記載してください。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992565"/>
                  </a:ext>
                </a:extLst>
              </a:tr>
              <a:tr h="20442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補助対象事業の取組内容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「具体的な取組内容」を記載してください。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①○○○○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～～～～～～～～～～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②△△△△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＝＝＝＝＝＝＝＝＝＝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881853"/>
                  </a:ext>
                </a:extLst>
              </a:tr>
            </a:tbl>
          </a:graphicData>
        </a:graphic>
      </p:graphicFrame>
      <p:sp>
        <p:nvSpPr>
          <p:cNvPr id="12" name="テキスト ボックス 7">
            <a:extLst>
              <a:ext uri="{FF2B5EF4-FFF2-40B4-BE49-F238E27FC236}">
                <a16:creationId xmlns:a16="http://schemas.microsoft.com/office/drawing/2014/main" id="{AB45B5F4-89BE-75BE-C31E-F21D0F3DD7C1}"/>
              </a:ext>
            </a:extLst>
          </p:cNvPr>
          <p:cNvSpPr txBox="1"/>
          <p:nvPr/>
        </p:nvSpPr>
        <p:spPr>
          <a:xfrm>
            <a:off x="-61252" y="-380508"/>
            <a:ext cx="792509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注１：公表される前提で作成してください。注２：事業の概要が本概要書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を削除の上、黒字で記載してください。フォントサイズは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3" name="正方形/長方形 2">
            <a:extLst>
              <a:ext uri="{FF2B5EF4-FFF2-40B4-BE49-F238E27FC236}">
                <a16:creationId xmlns:a16="http://schemas.microsoft.com/office/drawing/2014/main" id="{FF2365BF-D271-47D2-A9AB-DABBCB8AC548}"/>
              </a:ext>
            </a:extLst>
          </p:cNvPr>
          <p:cNvSpPr>
            <a:spLocks noChangeArrowheads="1"/>
          </p:cNvSpPr>
          <p:nvPr/>
        </p:nvSpPr>
        <p:spPr>
          <a:xfrm>
            <a:off x="9876361" y="36131"/>
            <a:ext cx="2163238" cy="321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事業費：</a:t>
            </a:r>
            <a:r>
              <a:rPr lang="ja-JP" altLang="en-US" sz="1200" b="1" kern="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千円</a:t>
            </a:r>
          </a:p>
        </p:txBody>
      </p:sp>
    </p:spTree>
    <p:extLst>
      <p:ext uri="{BB962C8B-B14F-4D97-AF65-F5344CB8AC3E}">
        <p14:creationId xmlns:p14="http://schemas.microsoft.com/office/powerpoint/2010/main" val="320224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EE182020-77ED-69D5-580D-51FA82E1E898}"/>
              </a:ext>
            </a:extLst>
          </p:cNvPr>
          <p:cNvSpPr txBox="1"/>
          <p:nvPr/>
        </p:nvSpPr>
        <p:spPr>
          <a:xfrm>
            <a:off x="-61251" y="-38578"/>
            <a:ext cx="1051852" cy="28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en-US" altLang="ja-JP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</a:t>
            </a:r>
            <a:r>
              <a:rPr lang="en-US" altLang="ja-JP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2】</a:t>
            </a:r>
            <a:r>
              <a:rPr lang="ja-JP" altLang="en-US" sz="1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概要書</a:t>
            </a:r>
            <a:endParaRPr lang="en-US" altLang="ja-JP" sz="10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2">
            <a:extLst>
              <a:ext uri="{FF2B5EF4-FFF2-40B4-BE49-F238E27FC236}">
                <a16:creationId xmlns:a16="http://schemas.microsoft.com/office/drawing/2014/main" id="{6384C46A-A03F-0456-D541-29CD44553966}"/>
              </a:ext>
            </a:extLst>
          </p:cNvPr>
          <p:cNvSpPr>
            <a:spLocks noChangeArrowheads="1"/>
          </p:cNvSpPr>
          <p:nvPr/>
        </p:nvSpPr>
        <p:spPr>
          <a:xfrm>
            <a:off x="980015" y="29772"/>
            <a:ext cx="6341529" cy="321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buNone/>
            </a:pPr>
            <a:r>
              <a:rPr lang="ja-JP" altLang="en-US" sz="1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事業名：　　　　　　　　　　　　　　　　　　　　　　　　　　　　　　（</a:t>
            </a:r>
            <a:r>
              <a:rPr lang="ja-JP" altLang="en-US" sz="1400" b="1" kern="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申請団体名</a:t>
            </a:r>
            <a:r>
              <a:rPr lang="ja-JP" altLang="en-US" sz="1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6" name="正方形/長方形 2">
            <a:extLst>
              <a:ext uri="{FF2B5EF4-FFF2-40B4-BE49-F238E27FC236}">
                <a16:creationId xmlns:a16="http://schemas.microsoft.com/office/drawing/2014/main" id="{3675E7D9-3C4C-691A-98AA-0270FA931E8D}"/>
              </a:ext>
            </a:extLst>
          </p:cNvPr>
          <p:cNvSpPr>
            <a:spLocks noChangeArrowheads="1"/>
          </p:cNvSpPr>
          <p:nvPr/>
        </p:nvSpPr>
        <p:spPr>
          <a:xfrm>
            <a:off x="7445367" y="36131"/>
            <a:ext cx="2307171" cy="321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r>
              <a:rPr lang="ja-JP" altLang="en-US" sz="105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実施地域：</a:t>
            </a:r>
            <a:r>
              <a:rPr lang="ja-JP" altLang="en-US" sz="1200" b="1" kern="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</a:t>
            </a:r>
            <a:r>
              <a:rPr lang="ja-JP" altLang="en-US" sz="1200" b="1" kern="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</a:t>
            </a:r>
          </a:p>
        </p:txBody>
      </p:sp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8055189F-BB88-D919-DE2A-E562987B5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90865"/>
              </p:ext>
            </p:extLst>
          </p:nvPr>
        </p:nvGraphicFramePr>
        <p:xfrm>
          <a:off x="71438" y="484430"/>
          <a:ext cx="12049123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6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03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地域の軸となる食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地域の主となる活用食材を記載してください。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地域と食の関係性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spc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食がとりまく生産者や地域住民など文化に対する状況・課題・理解度等を記載してください。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資金計画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借入の場合、具体的な資金計画を記載してください。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52356"/>
                  </a:ext>
                </a:extLst>
              </a:tr>
              <a:tr h="16965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事業目標（収益性・</a:t>
                      </a:r>
                      <a:r>
                        <a:rPr kumimoji="1" lang="en-US" altLang="ja-JP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KPI</a:t>
                      </a: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200" b="1" spc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sz="1200" b="1" spc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将来性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事業実施に伴う具体的な</a:t>
                      </a:r>
                      <a:r>
                        <a:rPr kumimoji="1" lang="en-US" altLang="ja-JP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KPI</a:t>
                      </a: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（観光消費額、地域経済効果など）、</a:t>
                      </a:r>
                      <a:r>
                        <a:rPr kumimoji="1" lang="en-US" altLang="ja-JP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KGI</a:t>
                      </a: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（ゴール）を可能な限り定量的に記載してください。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37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spc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備考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spc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その他アピール等があれば記載してください。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566629"/>
                  </a:ext>
                </a:extLst>
              </a:tr>
            </a:tbl>
          </a:graphicData>
        </a:graphic>
      </p:graphicFrame>
      <p:sp>
        <p:nvSpPr>
          <p:cNvPr id="12" name="テキスト ボックス 7">
            <a:extLst>
              <a:ext uri="{FF2B5EF4-FFF2-40B4-BE49-F238E27FC236}">
                <a16:creationId xmlns:a16="http://schemas.microsoft.com/office/drawing/2014/main" id="{AB45B5F4-89BE-75BE-C31E-F21D0F3DD7C1}"/>
              </a:ext>
            </a:extLst>
          </p:cNvPr>
          <p:cNvSpPr txBox="1"/>
          <p:nvPr/>
        </p:nvSpPr>
        <p:spPr>
          <a:xfrm>
            <a:off x="-61252" y="-380508"/>
            <a:ext cx="792509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注１：公表される前提で作成してください。注２：事業の概要が本概要書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を削除の上、黒字で記載してください。フォントサイズは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3" name="正方形/長方形 2">
            <a:extLst>
              <a:ext uri="{FF2B5EF4-FFF2-40B4-BE49-F238E27FC236}">
                <a16:creationId xmlns:a16="http://schemas.microsoft.com/office/drawing/2014/main" id="{FF2365BF-D271-47D2-A9AB-DABBCB8AC548}"/>
              </a:ext>
            </a:extLst>
          </p:cNvPr>
          <p:cNvSpPr>
            <a:spLocks noChangeArrowheads="1"/>
          </p:cNvSpPr>
          <p:nvPr/>
        </p:nvSpPr>
        <p:spPr>
          <a:xfrm>
            <a:off x="9876361" y="36131"/>
            <a:ext cx="2163238" cy="321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</a:pP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事業費：</a:t>
            </a:r>
            <a:r>
              <a:rPr lang="ja-JP" altLang="en-US" sz="1200" b="1" kern="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</a:t>
            </a:r>
            <a:r>
              <a:rPr lang="ja-JP" altLang="en-US" sz="12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千円</a:t>
            </a:r>
          </a:p>
        </p:txBody>
      </p:sp>
    </p:spTree>
    <p:extLst>
      <p:ext uri="{BB962C8B-B14F-4D97-AF65-F5344CB8AC3E}">
        <p14:creationId xmlns:p14="http://schemas.microsoft.com/office/powerpoint/2010/main" val="3038853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422</Words>
  <Application>Microsoft Office PowerPoint</Application>
  <PresentationFormat>ワイド画面</PresentationFormat>
  <Paragraphs>91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川平 昌彦</dc:creator>
  <cp:lastModifiedBy>川平 昌彦</cp:lastModifiedBy>
  <cp:revision>23</cp:revision>
  <dcterms:created xsi:type="dcterms:W3CDTF">2024-05-14T08:38:34Z</dcterms:created>
  <dcterms:modified xsi:type="dcterms:W3CDTF">2024-05-27T07:39:12Z</dcterms:modified>
</cp:coreProperties>
</file>