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22" r:id="rId4"/>
    <p:sldMasterId id="2147484025" r:id="rId5"/>
    <p:sldMasterId id="2147484028" r:id="rId6"/>
  </p:sldMasterIdLst>
  <p:notesMasterIdLst>
    <p:notesMasterId r:id="rId14"/>
  </p:notesMasterIdLst>
  <p:handoutMasterIdLst>
    <p:handoutMasterId r:id="rId15"/>
  </p:handoutMasterIdLst>
  <p:sldIdLst>
    <p:sldId id="586" r:id="rId7"/>
    <p:sldId id="644" r:id="rId8"/>
    <p:sldId id="647" r:id="rId9"/>
    <p:sldId id="645" r:id="rId10"/>
    <p:sldId id="638" r:id="rId11"/>
    <p:sldId id="639" r:id="rId12"/>
    <p:sldId id="630" r:id="rId13"/>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FE2D6024-1AA0-4EA9-B4E6-CE7C26A44E8B}">
          <p14:sldIdLst>
            <p14:sldId id="586"/>
            <p14:sldId id="644"/>
            <p14:sldId id="647"/>
            <p14:sldId id="645"/>
            <p14:sldId id="638"/>
            <p14:sldId id="639"/>
            <p14:sldId id="630"/>
          </p14:sldIdLst>
        </p14:section>
      </p14:sectionLst>
    </p:ext>
    <p:ext uri="{EFAFB233-063F-42B5-8137-9DF3F51BA10A}">
      <p15:sldGuideLst xmlns:p15="http://schemas.microsoft.com/office/powerpoint/2012/main">
        <p15:guide id="1" orient="horz" pos="3113" userDrawn="1">
          <p15:clr>
            <a:srgbClr val="A4A3A4"/>
          </p15:clr>
        </p15:guide>
        <p15:guide id="3" pos="1124" userDrawn="1">
          <p15:clr>
            <a:srgbClr val="A4A3A4"/>
          </p15:clr>
        </p15:guide>
        <p15:guide id="5" pos="6000" userDrawn="1">
          <p15:clr>
            <a:srgbClr val="A4A3A4"/>
          </p15:clr>
        </p15:guide>
        <p15:guide id="6" orient="horz" pos="3793" userDrawn="1">
          <p15:clr>
            <a:srgbClr val="A4A3A4"/>
          </p15:clr>
        </p15:guide>
        <p15:guide id="7" orient="horz" pos="175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0C40CB-8918-490C-CAE5-E5FBD0F92DB1}" name="Ryo Sato" initials="RS" userId="S::ryo@puplica.com::864c852e-8616-4b02-8f3f-3e3e922448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橋本 凌也" initials="橋本" lastIdx="0" clrIdx="0">
    <p:extLst>
      <p:ext uri="{19B8F6BF-5375-455C-9EA6-DF929625EA0E}">
        <p15:presenceInfo xmlns:p15="http://schemas.microsoft.com/office/powerpoint/2012/main" userId="S-1-5-21-603612327-3047553966-3616396257-469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70C0"/>
    <a:srgbClr val="9DC8E7"/>
    <a:srgbClr val="AAD6E7"/>
    <a:srgbClr val="0000FF"/>
    <a:srgbClr val="4C9BD3"/>
    <a:srgbClr val="59A2D6"/>
    <a:srgbClr val="2F748F"/>
    <a:srgbClr val="007CB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1" autoAdjust="0"/>
    <p:restoredTop sz="94333" autoAdjust="0"/>
  </p:normalViewPr>
  <p:slideViewPr>
    <p:cSldViewPr snapToGrid="0">
      <p:cViewPr varScale="1">
        <p:scale>
          <a:sx n="71" d="100"/>
          <a:sy n="71" d="100"/>
        </p:scale>
        <p:origin x="96" y="918"/>
      </p:cViewPr>
      <p:guideLst>
        <p:guide orient="horz" pos="3113"/>
        <p:guide pos="1124"/>
        <p:guide pos="6000"/>
        <p:guide orient="horz" pos="3793"/>
        <p:guide orient="horz" pos="1752"/>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6" y="0"/>
            <a:ext cx="2950375" cy="498966"/>
          </a:xfrm>
          <a:prstGeom prst="rect">
            <a:avLst/>
          </a:prstGeom>
        </p:spPr>
        <p:txBody>
          <a:bodyPr vert="horz" lIns="92158" tIns="46078" rIns="92158" bIns="46078"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55221" y="0"/>
            <a:ext cx="2950374" cy="498966"/>
          </a:xfrm>
          <a:prstGeom prst="rect">
            <a:avLst/>
          </a:prstGeom>
        </p:spPr>
        <p:txBody>
          <a:bodyPr vert="horz" lIns="92158" tIns="46078" rIns="92158" bIns="46078" rtlCol="0"/>
          <a:lstStyle>
            <a:lvl1pPr algn="r">
              <a:defRPr sz="1200"/>
            </a:lvl1pPr>
          </a:lstStyle>
          <a:p>
            <a:fld id="{F8C17830-FF5B-43B3-94A6-14D7C78D0307}" type="datetimeFigureOut">
              <a:rPr kumimoji="1" lang="ja-JP" altLang="en-US" smtClean="0"/>
              <a:t>2024/6/3</a:t>
            </a:fld>
            <a:endParaRPr kumimoji="1" lang="ja-JP" altLang="en-US"/>
          </a:p>
        </p:txBody>
      </p:sp>
      <p:sp>
        <p:nvSpPr>
          <p:cNvPr id="1306" name="フッター プレースホルダー 3"/>
          <p:cNvSpPr>
            <a:spLocks noGrp="1"/>
          </p:cNvSpPr>
          <p:nvPr>
            <p:ph type="ftr" sz="quarter" idx="2"/>
          </p:nvPr>
        </p:nvSpPr>
        <p:spPr>
          <a:xfrm>
            <a:off x="6" y="9440377"/>
            <a:ext cx="2950375" cy="498966"/>
          </a:xfrm>
          <a:prstGeom prst="rect">
            <a:avLst/>
          </a:prstGeom>
        </p:spPr>
        <p:txBody>
          <a:bodyPr vert="horz" lIns="92158" tIns="46078" rIns="92158" bIns="46078"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55221" y="9440377"/>
            <a:ext cx="2950374" cy="498966"/>
          </a:xfrm>
          <a:prstGeom prst="rect">
            <a:avLst/>
          </a:prstGeom>
        </p:spPr>
        <p:txBody>
          <a:bodyPr vert="horz" lIns="92158" tIns="46078" rIns="92158" bIns="46078"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6" y="0"/>
            <a:ext cx="2950375" cy="498966"/>
          </a:xfrm>
          <a:prstGeom prst="rect">
            <a:avLst/>
          </a:prstGeom>
        </p:spPr>
        <p:txBody>
          <a:bodyPr vert="horz" lIns="92158" tIns="46078" rIns="92158" bIns="46078"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55221" y="0"/>
            <a:ext cx="2950374" cy="498966"/>
          </a:xfrm>
          <a:prstGeom prst="rect">
            <a:avLst/>
          </a:prstGeom>
        </p:spPr>
        <p:txBody>
          <a:bodyPr vert="horz" lIns="92158" tIns="46078" rIns="92158" bIns="46078" rtlCol="0"/>
          <a:lstStyle>
            <a:lvl1pPr algn="r">
              <a:defRPr sz="1200"/>
            </a:lvl1pPr>
          </a:lstStyle>
          <a:p>
            <a:fld id="{5D23B373-0D6E-4E06-951C-C3205AE916D0}" type="datetimeFigureOut">
              <a:rPr kumimoji="1" lang="ja-JP" altLang="en-US" smtClean="0"/>
              <a:t>2024/6/3</a:t>
            </a:fld>
            <a:endParaRPr kumimoji="1" lang="ja-JP" altLang="en-US"/>
          </a:p>
        </p:txBody>
      </p:sp>
      <p:sp>
        <p:nvSpPr>
          <p:cNvPr id="1299"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158" tIns="46078" rIns="92158" bIns="46078" rtlCol="0" anchor="ctr"/>
          <a:lstStyle/>
          <a:p>
            <a:endParaRPr lang="ja-JP" altLang="en-US"/>
          </a:p>
        </p:txBody>
      </p:sp>
      <p:sp>
        <p:nvSpPr>
          <p:cNvPr id="1300" name="ノート プレースホルダー 4"/>
          <p:cNvSpPr>
            <a:spLocks noGrp="1"/>
          </p:cNvSpPr>
          <p:nvPr>
            <p:ph type="body" sz="quarter" idx="3"/>
          </p:nvPr>
        </p:nvSpPr>
        <p:spPr>
          <a:xfrm>
            <a:off x="680239" y="4783357"/>
            <a:ext cx="5446723" cy="3913364"/>
          </a:xfrm>
          <a:prstGeom prst="rect">
            <a:avLst/>
          </a:prstGeom>
        </p:spPr>
        <p:txBody>
          <a:bodyPr vert="horz" lIns="92158" tIns="46078" rIns="92158" bIns="460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6" y="9440377"/>
            <a:ext cx="2950375" cy="498966"/>
          </a:xfrm>
          <a:prstGeom prst="rect">
            <a:avLst/>
          </a:prstGeom>
        </p:spPr>
        <p:txBody>
          <a:bodyPr vert="horz" lIns="92158" tIns="46078" rIns="92158" bIns="46078"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55221" y="9440377"/>
            <a:ext cx="2950374" cy="498966"/>
          </a:xfrm>
          <a:prstGeom prst="rect">
            <a:avLst/>
          </a:prstGeom>
        </p:spPr>
        <p:txBody>
          <a:bodyPr vert="horz" lIns="92158" tIns="46078" rIns="92158" bIns="46078"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94" name="グループ化 93">
            <a:extLst>
              <a:ext uri="{FF2B5EF4-FFF2-40B4-BE49-F238E27FC236}">
                <a16:creationId xmlns:a16="http://schemas.microsoft.com/office/drawing/2014/main" id="{0280A5C7-FE2E-4B04-A017-C4BB0C1B19C1}"/>
              </a:ext>
            </a:extLst>
          </p:cNvPr>
          <p:cNvGrpSpPr>
            <a:grpSpLocks noChangeAspect="1"/>
          </p:cNvGrpSpPr>
          <p:nvPr userDrawn="1"/>
        </p:nvGrpSpPr>
        <p:grpSpPr>
          <a:xfrm>
            <a:off x="251520" y="6076961"/>
            <a:ext cx="1395847" cy="418881"/>
            <a:chOff x="4624168" y="4098236"/>
            <a:chExt cx="2957141" cy="819150"/>
          </a:xfrm>
        </p:grpSpPr>
        <p:sp>
          <p:nvSpPr>
            <p:cNvPr id="95"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96"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97"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98"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99"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00"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1"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2"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03"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04"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05"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06"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07"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grpSp>
        <p:nvGrpSpPr>
          <p:cNvPr id="108" name="グループ化 107"/>
          <p:cNvGrpSpPr/>
          <p:nvPr userDrawn="1"/>
        </p:nvGrpSpPr>
        <p:grpSpPr>
          <a:xfrm>
            <a:off x="0" y="6589649"/>
            <a:ext cx="9906000" cy="270000"/>
            <a:chOff x="0" y="6589649"/>
            <a:chExt cx="10731500" cy="270000"/>
          </a:xfrm>
        </p:grpSpPr>
        <p:sp>
          <p:nvSpPr>
            <p:cNvPr id="109" name="正方形/長方形 108"/>
            <p:cNvSpPr/>
            <p:nvPr userDrawn="1"/>
          </p:nvSpPr>
          <p:spPr bwMode="auto">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10" name="グループ化 109"/>
            <p:cNvGrpSpPr/>
            <p:nvPr userDrawn="1"/>
          </p:nvGrpSpPr>
          <p:grpSpPr>
            <a:xfrm>
              <a:off x="918000" y="6624000"/>
              <a:ext cx="5180400" cy="150760"/>
              <a:chOff x="918000" y="6660000"/>
              <a:chExt cx="5180400" cy="150760"/>
            </a:xfrm>
          </p:grpSpPr>
          <p:grpSp>
            <p:nvGrpSpPr>
              <p:cNvPr id="111" name="グループ化 110"/>
              <p:cNvGrpSpPr>
                <a:grpSpLocks noChangeAspect="1"/>
              </p:cNvGrpSpPr>
              <p:nvPr userDrawn="1"/>
            </p:nvGrpSpPr>
            <p:grpSpPr>
              <a:xfrm>
                <a:off x="918000" y="6668107"/>
                <a:ext cx="1368000" cy="142653"/>
                <a:chOff x="416496" y="5492911"/>
                <a:chExt cx="3254892" cy="339414"/>
              </a:xfrm>
              <a:solidFill>
                <a:schemeClr val="bg1"/>
              </a:solidFill>
            </p:grpSpPr>
            <p:sp>
              <p:nvSpPr>
                <p:cNvPr id="162" name="フリーフォーム: 図形 6">
                  <a:extLst>
                    <a:ext uri="{FF2B5EF4-FFF2-40B4-BE49-F238E27FC236}">
                      <a16:creationId xmlns:a16="http://schemas.microsoft.com/office/drawing/2014/main" id="{BC8171A7-0408-4E26-B938-9C358473A14C}"/>
                    </a:ext>
                  </a:extLst>
                </p:cNvPr>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grpFill/>
                <a:ln w="9525" cap="flat">
                  <a:noFill/>
                  <a:prstDash val="solid"/>
                  <a:miter/>
                </a:ln>
              </p:spPr>
              <p:txBody>
                <a:bodyPr rtlCol="0" anchor="ctr"/>
                <a:lstStyle/>
                <a:p>
                  <a:endParaRPr lang="ja-JP" altLang="en-US" dirty="0"/>
                </a:p>
              </p:txBody>
            </p:sp>
            <p:sp>
              <p:nvSpPr>
                <p:cNvPr id="163" name="フリーフォーム: 図形 7">
                  <a:extLst>
                    <a:ext uri="{FF2B5EF4-FFF2-40B4-BE49-F238E27FC236}">
                      <a16:creationId xmlns:a16="http://schemas.microsoft.com/office/drawing/2014/main" id="{892EA301-045A-4D61-9543-193B5E030494}"/>
                    </a:ext>
                  </a:extLst>
                </p:cNvPr>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grpFill/>
                <a:ln w="9525" cap="flat">
                  <a:noFill/>
                  <a:prstDash val="solid"/>
                  <a:miter/>
                </a:ln>
              </p:spPr>
              <p:txBody>
                <a:bodyPr rtlCol="0" anchor="ctr"/>
                <a:lstStyle/>
                <a:p>
                  <a:endParaRPr lang="ja-JP" altLang="en-US" dirty="0"/>
                </a:p>
              </p:txBody>
            </p:sp>
            <p:sp>
              <p:nvSpPr>
                <p:cNvPr id="164" name="フリーフォーム: 図形 22">
                  <a:extLst>
                    <a:ext uri="{FF2B5EF4-FFF2-40B4-BE49-F238E27FC236}">
                      <a16:creationId xmlns:a16="http://schemas.microsoft.com/office/drawing/2014/main" id="{3885D103-51D1-4292-A5FC-FFC51EA0D5F2}"/>
                    </a:ext>
                  </a:extLst>
                </p:cNvPr>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grpFill/>
                <a:ln w="9525" cap="flat">
                  <a:noFill/>
                  <a:prstDash val="solid"/>
                  <a:miter/>
                </a:ln>
              </p:spPr>
              <p:txBody>
                <a:bodyPr rtlCol="0" anchor="ctr"/>
                <a:lstStyle/>
                <a:p>
                  <a:endParaRPr lang="ja-JP" altLang="en-US" dirty="0"/>
                </a:p>
              </p:txBody>
            </p:sp>
            <p:sp>
              <p:nvSpPr>
                <p:cNvPr id="165" name="フリーフォーム: 図形 23">
                  <a:extLst>
                    <a:ext uri="{FF2B5EF4-FFF2-40B4-BE49-F238E27FC236}">
                      <a16:creationId xmlns:a16="http://schemas.microsoft.com/office/drawing/2014/main" id="{2C5277BE-AB9F-4171-9E2A-F60D96A3DBCC}"/>
                    </a:ext>
                  </a:extLst>
                </p:cNvPr>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grpFill/>
                <a:ln w="9525" cap="flat">
                  <a:noFill/>
                  <a:prstDash val="solid"/>
                  <a:miter/>
                </a:ln>
              </p:spPr>
              <p:txBody>
                <a:bodyPr rtlCol="0" anchor="ctr"/>
                <a:lstStyle/>
                <a:p>
                  <a:endParaRPr lang="ja-JP" altLang="en-US" dirty="0"/>
                </a:p>
              </p:txBody>
            </p:sp>
            <p:sp>
              <p:nvSpPr>
                <p:cNvPr id="166" name="フリーフォーム: 図形 24">
                  <a:extLst>
                    <a:ext uri="{FF2B5EF4-FFF2-40B4-BE49-F238E27FC236}">
                      <a16:creationId xmlns:a16="http://schemas.microsoft.com/office/drawing/2014/main" id="{4CADC03F-C048-4ECC-A24F-8EEEAB23A3AC}"/>
                    </a:ext>
                  </a:extLst>
                </p:cNvPr>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grpFill/>
                <a:ln w="9525" cap="flat">
                  <a:noFill/>
                  <a:prstDash val="solid"/>
                  <a:miter/>
                </a:ln>
              </p:spPr>
              <p:txBody>
                <a:bodyPr rtlCol="0" anchor="ctr"/>
                <a:lstStyle/>
                <a:p>
                  <a:endParaRPr lang="ja-JP" altLang="en-US" dirty="0"/>
                </a:p>
              </p:txBody>
            </p:sp>
            <p:sp>
              <p:nvSpPr>
                <p:cNvPr id="167" name="フリーフォーム: 図形 25">
                  <a:extLst>
                    <a:ext uri="{FF2B5EF4-FFF2-40B4-BE49-F238E27FC236}">
                      <a16:creationId xmlns:a16="http://schemas.microsoft.com/office/drawing/2014/main" id="{093CCA68-5167-41C4-8124-E850F65046E3}"/>
                    </a:ext>
                  </a:extLst>
                </p:cNvPr>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grpFill/>
                <a:ln w="9525" cap="flat">
                  <a:noFill/>
                  <a:prstDash val="solid"/>
                  <a:miter/>
                </a:ln>
              </p:spPr>
              <p:txBody>
                <a:bodyPr rtlCol="0" anchor="ctr"/>
                <a:lstStyle/>
                <a:p>
                  <a:endParaRPr lang="ja-JP" altLang="en-US" dirty="0"/>
                </a:p>
              </p:txBody>
            </p:sp>
            <p:sp>
              <p:nvSpPr>
                <p:cNvPr id="168" name="フリーフォーム: 図形 26">
                  <a:extLst>
                    <a:ext uri="{FF2B5EF4-FFF2-40B4-BE49-F238E27FC236}">
                      <a16:creationId xmlns:a16="http://schemas.microsoft.com/office/drawing/2014/main" id="{A4199214-E4AC-479E-A0EE-3CE638C84E84}"/>
                    </a:ext>
                  </a:extLst>
                </p:cNvPr>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grpFill/>
                <a:ln w="9525" cap="flat">
                  <a:noFill/>
                  <a:prstDash val="solid"/>
                  <a:miter/>
                </a:ln>
              </p:spPr>
              <p:txBody>
                <a:bodyPr rtlCol="0" anchor="ctr"/>
                <a:lstStyle/>
                <a:p>
                  <a:endParaRPr lang="ja-JP" altLang="en-US" dirty="0"/>
                </a:p>
              </p:txBody>
            </p:sp>
            <p:sp>
              <p:nvSpPr>
                <p:cNvPr id="169" name="フリーフォーム: 図形 27">
                  <a:extLst>
                    <a:ext uri="{FF2B5EF4-FFF2-40B4-BE49-F238E27FC236}">
                      <a16:creationId xmlns:a16="http://schemas.microsoft.com/office/drawing/2014/main" id="{DE82D2A3-1DB6-4A03-98A7-9E61852AF8A4}"/>
                    </a:ext>
                  </a:extLst>
                </p:cNvPr>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grpFill/>
                <a:ln w="9525" cap="flat">
                  <a:noFill/>
                  <a:prstDash val="solid"/>
                  <a:miter/>
                </a:ln>
              </p:spPr>
              <p:txBody>
                <a:bodyPr rtlCol="0" anchor="ctr"/>
                <a:lstStyle/>
                <a:p>
                  <a:endParaRPr lang="ja-JP" altLang="en-US" dirty="0"/>
                </a:p>
              </p:txBody>
            </p:sp>
            <p:sp>
              <p:nvSpPr>
                <p:cNvPr id="170" name="フリーフォーム: 図形 28">
                  <a:extLst>
                    <a:ext uri="{FF2B5EF4-FFF2-40B4-BE49-F238E27FC236}">
                      <a16:creationId xmlns:a16="http://schemas.microsoft.com/office/drawing/2014/main" id="{B9D2F927-E5FD-4CD5-B3D4-BCAFB7B21BC9}"/>
                    </a:ext>
                  </a:extLst>
                </p:cNvPr>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1" name="フリーフォーム: 図形 29">
                  <a:extLst>
                    <a:ext uri="{FF2B5EF4-FFF2-40B4-BE49-F238E27FC236}">
                      <a16:creationId xmlns:a16="http://schemas.microsoft.com/office/drawing/2014/main" id="{0EFAB5FD-45E6-422E-9DD8-8D55623026FF}"/>
                    </a:ext>
                  </a:extLst>
                </p:cNvPr>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grpFill/>
                <a:ln w="9525" cap="flat">
                  <a:noFill/>
                  <a:prstDash val="solid"/>
                  <a:miter/>
                </a:ln>
              </p:spPr>
              <p:txBody>
                <a:bodyPr rtlCol="0" anchor="ctr"/>
                <a:lstStyle/>
                <a:p>
                  <a:endParaRPr lang="ja-JP" altLang="en-US" dirty="0"/>
                </a:p>
              </p:txBody>
            </p:sp>
            <p:sp>
              <p:nvSpPr>
                <p:cNvPr id="172" name="フリーフォーム: 図形 30">
                  <a:extLst>
                    <a:ext uri="{FF2B5EF4-FFF2-40B4-BE49-F238E27FC236}">
                      <a16:creationId xmlns:a16="http://schemas.microsoft.com/office/drawing/2014/main" id="{33D63B9A-9C3E-438E-A226-85B62E9DB3F9}"/>
                    </a:ext>
                  </a:extLst>
                </p:cNvPr>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grpFill/>
                <a:ln w="9525" cap="flat">
                  <a:noFill/>
                  <a:prstDash val="solid"/>
                  <a:miter/>
                </a:ln>
              </p:spPr>
              <p:txBody>
                <a:bodyPr rtlCol="0" anchor="ctr"/>
                <a:lstStyle/>
                <a:p>
                  <a:endParaRPr lang="ja-JP" altLang="en-US" dirty="0"/>
                </a:p>
              </p:txBody>
            </p:sp>
            <p:sp>
              <p:nvSpPr>
                <p:cNvPr id="173" name="フリーフォーム: 図形 31">
                  <a:extLst>
                    <a:ext uri="{FF2B5EF4-FFF2-40B4-BE49-F238E27FC236}">
                      <a16:creationId xmlns:a16="http://schemas.microsoft.com/office/drawing/2014/main" id="{096AF09C-D07D-4655-95D3-4D2367F49D4E}"/>
                    </a:ext>
                  </a:extLst>
                </p:cNvPr>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4" name="フリーフォーム: 図形 32">
                  <a:extLst>
                    <a:ext uri="{FF2B5EF4-FFF2-40B4-BE49-F238E27FC236}">
                      <a16:creationId xmlns:a16="http://schemas.microsoft.com/office/drawing/2014/main" id="{59EFE376-62AE-4634-A247-A6D254798C16}"/>
                    </a:ext>
                  </a:extLst>
                </p:cNvPr>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grpFill/>
                <a:ln w="9525" cap="flat">
                  <a:noFill/>
                  <a:prstDash val="solid"/>
                  <a:miter/>
                </a:ln>
              </p:spPr>
              <p:txBody>
                <a:bodyPr rtlCol="0" anchor="ctr"/>
                <a:lstStyle/>
                <a:p>
                  <a:endParaRPr lang="ja-JP" altLang="en-US" dirty="0"/>
                </a:p>
              </p:txBody>
            </p:sp>
            <p:sp>
              <p:nvSpPr>
                <p:cNvPr id="175" name="フリーフォーム: 図形 33">
                  <a:extLst>
                    <a:ext uri="{FF2B5EF4-FFF2-40B4-BE49-F238E27FC236}">
                      <a16:creationId xmlns:a16="http://schemas.microsoft.com/office/drawing/2014/main" id="{C3C61736-C33E-41E7-927C-225205AC16A2}"/>
                    </a:ext>
                  </a:extLst>
                </p:cNvPr>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grpFill/>
                <a:ln w="9525" cap="flat">
                  <a:noFill/>
                  <a:prstDash val="solid"/>
                  <a:miter/>
                </a:ln>
              </p:spPr>
              <p:txBody>
                <a:bodyPr rtlCol="0" anchor="ctr"/>
                <a:lstStyle/>
                <a:p>
                  <a:endParaRPr lang="ja-JP" altLang="en-US" dirty="0"/>
                </a:p>
              </p:txBody>
            </p:sp>
            <p:sp>
              <p:nvSpPr>
                <p:cNvPr id="176" name="フリーフォーム: 図形 34">
                  <a:extLst>
                    <a:ext uri="{FF2B5EF4-FFF2-40B4-BE49-F238E27FC236}">
                      <a16:creationId xmlns:a16="http://schemas.microsoft.com/office/drawing/2014/main" id="{3CE9F15D-60F2-4475-AA2C-8D49200365A4}"/>
                    </a:ext>
                  </a:extLst>
                </p:cNvPr>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grpFill/>
                <a:ln w="9525" cap="flat">
                  <a:noFill/>
                  <a:prstDash val="solid"/>
                  <a:miter/>
                </a:ln>
              </p:spPr>
              <p:txBody>
                <a:bodyPr rtlCol="0" anchor="ctr"/>
                <a:lstStyle/>
                <a:p>
                  <a:endParaRPr lang="ja-JP" altLang="en-US" dirty="0"/>
                </a:p>
              </p:txBody>
            </p:sp>
            <p:sp>
              <p:nvSpPr>
                <p:cNvPr id="177" name="フリーフォーム: 図形 35">
                  <a:extLst>
                    <a:ext uri="{FF2B5EF4-FFF2-40B4-BE49-F238E27FC236}">
                      <a16:creationId xmlns:a16="http://schemas.microsoft.com/office/drawing/2014/main" id="{08E314C1-6C82-419E-A9F6-72E96B6F3BFE}"/>
                    </a:ext>
                  </a:extLst>
                </p:cNvPr>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grpFill/>
                <a:ln w="9525" cap="flat">
                  <a:noFill/>
                  <a:prstDash val="solid"/>
                  <a:miter/>
                </a:ln>
              </p:spPr>
              <p:txBody>
                <a:bodyPr rtlCol="0" anchor="ctr"/>
                <a:lstStyle/>
                <a:p>
                  <a:endParaRPr lang="ja-JP" altLang="en-US" dirty="0"/>
                </a:p>
              </p:txBody>
            </p:sp>
            <p:sp>
              <p:nvSpPr>
                <p:cNvPr id="178" name="フリーフォーム: 図形 36">
                  <a:extLst>
                    <a:ext uri="{FF2B5EF4-FFF2-40B4-BE49-F238E27FC236}">
                      <a16:creationId xmlns:a16="http://schemas.microsoft.com/office/drawing/2014/main" id="{E5E35256-9F7D-4F87-895A-45A390F4C73D}"/>
                    </a:ext>
                  </a:extLst>
                </p:cNvPr>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grpFill/>
                <a:ln w="9525" cap="flat">
                  <a:noFill/>
                  <a:prstDash val="solid"/>
                  <a:miter/>
                </a:ln>
              </p:spPr>
              <p:txBody>
                <a:bodyPr rtlCol="0" anchor="ctr"/>
                <a:lstStyle/>
                <a:p>
                  <a:endParaRPr lang="ja-JP" altLang="en-US" dirty="0"/>
                </a:p>
              </p:txBody>
            </p:sp>
            <p:sp>
              <p:nvSpPr>
                <p:cNvPr id="179" name="フリーフォーム: 図形 37">
                  <a:extLst>
                    <a:ext uri="{FF2B5EF4-FFF2-40B4-BE49-F238E27FC236}">
                      <a16:creationId xmlns:a16="http://schemas.microsoft.com/office/drawing/2014/main" id="{CB79EAEC-6B0D-4C5B-AD2F-18C2335E2E11}"/>
                    </a:ext>
                  </a:extLst>
                </p:cNvPr>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grpFill/>
                <a:ln w="9525" cap="flat">
                  <a:noFill/>
                  <a:prstDash val="solid"/>
                  <a:miter/>
                </a:ln>
              </p:spPr>
              <p:txBody>
                <a:bodyPr rtlCol="0" anchor="ctr"/>
                <a:lstStyle/>
                <a:p>
                  <a:endParaRPr lang="ja-JP" altLang="en-US" dirty="0"/>
                </a:p>
              </p:txBody>
            </p:sp>
          </p:grpSp>
          <p:grpSp>
            <p:nvGrpSpPr>
              <p:cNvPr id="112" name="グループ化 111"/>
              <p:cNvGrpSpPr>
                <a:grpSpLocks noChangeAspect="1"/>
              </p:cNvGrpSpPr>
              <p:nvPr userDrawn="1"/>
            </p:nvGrpSpPr>
            <p:grpSpPr>
              <a:xfrm>
                <a:off x="2534400" y="6660000"/>
                <a:ext cx="3564000" cy="150760"/>
                <a:chOff x="427811" y="5856214"/>
                <a:chExt cx="3229242" cy="136598"/>
              </a:xfrm>
              <a:solidFill>
                <a:schemeClr val="bg1"/>
              </a:solidFill>
            </p:grpSpPr>
            <p:sp>
              <p:nvSpPr>
                <p:cNvPr id="113" name="フリーフォーム: 図形 38">
                  <a:extLst>
                    <a:ext uri="{FF2B5EF4-FFF2-40B4-BE49-F238E27FC236}">
                      <a16:creationId xmlns:a16="http://schemas.microsoft.com/office/drawing/2014/main" id="{87782128-FA2B-4515-862B-93F408EA171B}"/>
                    </a:ext>
                  </a:extLst>
                </p:cNvPr>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14" name="フリーフォーム: 図形 39">
                  <a:extLst>
                    <a:ext uri="{FF2B5EF4-FFF2-40B4-BE49-F238E27FC236}">
                      <a16:creationId xmlns:a16="http://schemas.microsoft.com/office/drawing/2014/main" id="{181D821C-4F2B-4BEA-86BE-0CD5A64FBF6E}"/>
                    </a:ext>
                  </a:extLst>
                </p:cNvPr>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grpFill/>
                <a:ln w="9525" cap="flat">
                  <a:noFill/>
                  <a:prstDash val="solid"/>
                  <a:miter/>
                </a:ln>
              </p:spPr>
              <p:txBody>
                <a:bodyPr rtlCol="0" anchor="ctr"/>
                <a:lstStyle/>
                <a:p>
                  <a:endParaRPr lang="ja-JP" altLang="en-US" dirty="0"/>
                </a:p>
              </p:txBody>
            </p:sp>
            <p:sp>
              <p:nvSpPr>
                <p:cNvPr id="115" name="フリーフォーム: 図形 40">
                  <a:extLst>
                    <a:ext uri="{FF2B5EF4-FFF2-40B4-BE49-F238E27FC236}">
                      <a16:creationId xmlns:a16="http://schemas.microsoft.com/office/drawing/2014/main" id="{25120B74-FB56-4CE0-81F4-FDE9EC2E231D}"/>
                    </a:ext>
                  </a:extLst>
                </p:cNvPr>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16" name="フリーフォーム: 図形 41">
                  <a:extLst>
                    <a:ext uri="{FF2B5EF4-FFF2-40B4-BE49-F238E27FC236}">
                      <a16:creationId xmlns:a16="http://schemas.microsoft.com/office/drawing/2014/main" id="{C52114EE-9D82-4A8C-9905-57133820810F}"/>
                    </a:ext>
                  </a:extLst>
                </p:cNvPr>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17" name="フリーフォーム: 図形 42">
                  <a:extLst>
                    <a:ext uri="{FF2B5EF4-FFF2-40B4-BE49-F238E27FC236}">
                      <a16:creationId xmlns:a16="http://schemas.microsoft.com/office/drawing/2014/main" id="{1946BD77-D232-47D0-9CE8-73FB6DB59404}"/>
                    </a:ext>
                  </a:extLst>
                </p:cNvPr>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grpFill/>
                <a:ln w="9525" cap="flat">
                  <a:noFill/>
                  <a:prstDash val="solid"/>
                  <a:miter/>
                </a:ln>
              </p:spPr>
              <p:txBody>
                <a:bodyPr rtlCol="0" anchor="ctr"/>
                <a:lstStyle/>
                <a:p>
                  <a:endParaRPr lang="ja-JP" altLang="en-US" dirty="0"/>
                </a:p>
              </p:txBody>
            </p:sp>
            <p:sp>
              <p:nvSpPr>
                <p:cNvPr id="118" name="フリーフォーム: 図形 43">
                  <a:extLst>
                    <a:ext uri="{FF2B5EF4-FFF2-40B4-BE49-F238E27FC236}">
                      <a16:creationId xmlns:a16="http://schemas.microsoft.com/office/drawing/2014/main" id="{569C7674-C4FE-43AB-8495-3F6E3F81DEB1}"/>
                    </a:ext>
                  </a:extLst>
                </p:cNvPr>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19" name="フリーフォーム: 図形 44">
                  <a:extLst>
                    <a:ext uri="{FF2B5EF4-FFF2-40B4-BE49-F238E27FC236}">
                      <a16:creationId xmlns:a16="http://schemas.microsoft.com/office/drawing/2014/main" id="{D7B4BAB7-53D2-4947-A138-3EA5268EF36C}"/>
                    </a:ext>
                  </a:extLst>
                </p:cNvPr>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20" name="フリーフォーム: 図形 45">
                  <a:extLst>
                    <a:ext uri="{FF2B5EF4-FFF2-40B4-BE49-F238E27FC236}">
                      <a16:creationId xmlns:a16="http://schemas.microsoft.com/office/drawing/2014/main" id="{359B3F44-F462-4F32-861C-4559037C36C4}"/>
                    </a:ext>
                  </a:extLst>
                </p:cNvPr>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grpFill/>
                <a:ln w="9525" cap="flat">
                  <a:noFill/>
                  <a:prstDash val="solid"/>
                  <a:miter/>
                </a:ln>
              </p:spPr>
              <p:txBody>
                <a:bodyPr rtlCol="0" anchor="ctr"/>
                <a:lstStyle/>
                <a:p>
                  <a:endParaRPr lang="ja-JP" altLang="en-US" dirty="0"/>
                </a:p>
              </p:txBody>
            </p:sp>
            <p:sp>
              <p:nvSpPr>
                <p:cNvPr id="121" name="フリーフォーム: 図形 46">
                  <a:extLst>
                    <a:ext uri="{FF2B5EF4-FFF2-40B4-BE49-F238E27FC236}">
                      <a16:creationId xmlns:a16="http://schemas.microsoft.com/office/drawing/2014/main" id="{371C8AB4-DCE5-4256-A608-0298511FB4C3}"/>
                    </a:ext>
                  </a:extLst>
                </p:cNvPr>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grpFill/>
                <a:ln w="9525" cap="flat">
                  <a:noFill/>
                  <a:prstDash val="solid"/>
                  <a:miter/>
                </a:ln>
              </p:spPr>
              <p:txBody>
                <a:bodyPr rtlCol="0" anchor="ctr"/>
                <a:lstStyle/>
                <a:p>
                  <a:endParaRPr lang="ja-JP" altLang="en-US" dirty="0"/>
                </a:p>
              </p:txBody>
            </p:sp>
            <p:sp>
              <p:nvSpPr>
                <p:cNvPr id="122" name="フリーフォーム: 図形 47">
                  <a:extLst>
                    <a:ext uri="{FF2B5EF4-FFF2-40B4-BE49-F238E27FC236}">
                      <a16:creationId xmlns:a16="http://schemas.microsoft.com/office/drawing/2014/main" id="{1FB3BF4D-5FD8-496B-8B3D-C93A4BC042E7}"/>
                    </a:ext>
                  </a:extLst>
                </p:cNvPr>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23" name="フリーフォーム: 図形 48">
                  <a:extLst>
                    <a:ext uri="{FF2B5EF4-FFF2-40B4-BE49-F238E27FC236}">
                      <a16:creationId xmlns:a16="http://schemas.microsoft.com/office/drawing/2014/main" id="{84518A65-C672-4F1E-805B-28AD874BDFD6}"/>
                    </a:ext>
                  </a:extLst>
                </p:cNvPr>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4" name="フリーフォーム: 図形 49">
                  <a:extLst>
                    <a:ext uri="{FF2B5EF4-FFF2-40B4-BE49-F238E27FC236}">
                      <a16:creationId xmlns:a16="http://schemas.microsoft.com/office/drawing/2014/main" id="{83B1F61D-8BE3-4431-B0D0-4481C927DB4F}"/>
                    </a:ext>
                  </a:extLst>
                </p:cNvPr>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grpFill/>
                <a:ln w="9525" cap="flat">
                  <a:noFill/>
                  <a:prstDash val="solid"/>
                  <a:miter/>
                </a:ln>
              </p:spPr>
              <p:txBody>
                <a:bodyPr rtlCol="0" anchor="ctr"/>
                <a:lstStyle/>
                <a:p>
                  <a:endParaRPr lang="ja-JP" altLang="en-US" dirty="0"/>
                </a:p>
              </p:txBody>
            </p:sp>
            <p:sp>
              <p:nvSpPr>
                <p:cNvPr id="125" name="フリーフォーム: 図形 50">
                  <a:extLst>
                    <a:ext uri="{FF2B5EF4-FFF2-40B4-BE49-F238E27FC236}">
                      <a16:creationId xmlns:a16="http://schemas.microsoft.com/office/drawing/2014/main" id="{8B9EE32A-DCFD-45AD-B758-27B97FAD7835}"/>
                    </a:ext>
                  </a:extLst>
                </p:cNvPr>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26" name="フリーフォーム: 図形 51">
                  <a:extLst>
                    <a:ext uri="{FF2B5EF4-FFF2-40B4-BE49-F238E27FC236}">
                      <a16:creationId xmlns:a16="http://schemas.microsoft.com/office/drawing/2014/main" id="{61D4ABC4-D296-46D5-AF02-615228026135}"/>
                    </a:ext>
                  </a:extLst>
                </p:cNvPr>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grpFill/>
                <a:ln w="9525" cap="flat">
                  <a:noFill/>
                  <a:prstDash val="solid"/>
                  <a:miter/>
                </a:ln>
              </p:spPr>
              <p:txBody>
                <a:bodyPr rtlCol="0" anchor="ctr"/>
                <a:lstStyle/>
                <a:p>
                  <a:endParaRPr lang="ja-JP" altLang="en-US" dirty="0"/>
                </a:p>
              </p:txBody>
            </p:sp>
            <p:sp>
              <p:nvSpPr>
                <p:cNvPr id="127" name="フリーフォーム: 図形 52">
                  <a:extLst>
                    <a:ext uri="{FF2B5EF4-FFF2-40B4-BE49-F238E27FC236}">
                      <a16:creationId xmlns:a16="http://schemas.microsoft.com/office/drawing/2014/main" id="{6885CB9A-4C72-420B-9A76-3CB6C883C928}"/>
                    </a:ext>
                  </a:extLst>
                </p:cNvPr>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28" name="フリーフォーム: 図形 53">
                  <a:extLst>
                    <a:ext uri="{FF2B5EF4-FFF2-40B4-BE49-F238E27FC236}">
                      <a16:creationId xmlns:a16="http://schemas.microsoft.com/office/drawing/2014/main" id="{944CEF4F-B915-474B-B8F1-F585D656B8B1}"/>
                    </a:ext>
                  </a:extLst>
                </p:cNvPr>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9" name="フリーフォーム: 図形 54">
                  <a:extLst>
                    <a:ext uri="{FF2B5EF4-FFF2-40B4-BE49-F238E27FC236}">
                      <a16:creationId xmlns:a16="http://schemas.microsoft.com/office/drawing/2014/main" id="{2D38D432-6ECF-43D5-A340-5E62E8B12FC8}"/>
                    </a:ext>
                  </a:extLst>
                </p:cNvPr>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30" name="フリーフォーム: 図形 55">
                  <a:extLst>
                    <a:ext uri="{FF2B5EF4-FFF2-40B4-BE49-F238E27FC236}">
                      <a16:creationId xmlns:a16="http://schemas.microsoft.com/office/drawing/2014/main" id="{F6E0011F-AD13-4A4D-BBA4-E4576338016F}"/>
                    </a:ext>
                  </a:extLst>
                </p:cNvPr>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31" name="フリーフォーム: 図形 56">
                  <a:extLst>
                    <a:ext uri="{FF2B5EF4-FFF2-40B4-BE49-F238E27FC236}">
                      <a16:creationId xmlns:a16="http://schemas.microsoft.com/office/drawing/2014/main" id="{34089865-F721-4220-90A0-529C03F502AF}"/>
                    </a:ext>
                  </a:extLst>
                </p:cNvPr>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2" name="フリーフォーム: 図形 57">
                  <a:extLst>
                    <a:ext uri="{FF2B5EF4-FFF2-40B4-BE49-F238E27FC236}">
                      <a16:creationId xmlns:a16="http://schemas.microsoft.com/office/drawing/2014/main" id="{7770C859-062D-4E73-A8AB-689CFB071BB3}"/>
                    </a:ext>
                  </a:extLst>
                </p:cNvPr>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grpFill/>
                <a:ln w="9525" cap="flat">
                  <a:noFill/>
                  <a:prstDash val="solid"/>
                  <a:miter/>
                </a:ln>
              </p:spPr>
              <p:txBody>
                <a:bodyPr rtlCol="0" anchor="ctr"/>
                <a:lstStyle/>
                <a:p>
                  <a:endParaRPr lang="ja-JP" altLang="en-US" dirty="0"/>
                </a:p>
              </p:txBody>
            </p:sp>
            <p:sp>
              <p:nvSpPr>
                <p:cNvPr id="133" name="フリーフォーム: 図形 58">
                  <a:extLst>
                    <a:ext uri="{FF2B5EF4-FFF2-40B4-BE49-F238E27FC236}">
                      <a16:creationId xmlns:a16="http://schemas.microsoft.com/office/drawing/2014/main" id="{7F255FA4-CFED-436E-96CB-BF9F764B6D35}"/>
                    </a:ext>
                  </a:extLst>
                </p:cNvPr>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34" name="フリーフォーム: 図形 59">
                  <a:extLst>
                    <a:ext uri="{FF2B5EF4-FFF2-40B4-BE49-F238E27FC236}">
                      <a16:creationId xmlns:a16="http://schemas.microsoft.com/office/drawing/2014/main" id="{90534B6C-94AA-4B6F-8EE6-E6FDB2E08DBD}"/>
                    </a:ext>
                  </a:extLst>
                </p:cNvPr>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grpFill/>
                <a:ln w="9525" cap="flat">
                  <a:noFill/>
                  <a:prstDash val="solid"/>
                  <a:miter/>
                </a:ln>
              </p:spPr>
              <p:txBody>
                <a:bodyPr rtlCol="0" anchor="ctr"/>
                <a:lstStyle/>
                <a:p>
                  <a:endParaRPr lang="ja-JP" altLang="en-US" dirty="0"/>
                </a:p>
              </p:txBody>
            </p:sp>
            <p:sp>
              <p:nvSpPr>
                <p:cNvPr id="135" name="フリーフォーム: 図形 60">
                  <a:extLst>
                    <a:ext uri="{FF2B5EF4-FFF2-40B4-BE49-F238E27FC236}">
                      <a16:creationId xmlns:a16="http://schemas.microsoft.com/office/drawing/2014/main" id="{A5190D53-C199-480E-BAE3-063045A2C5B4}"/>
                    </a:ext>
                  </a:extLst>
                </p:cNvPr>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6" name="フリーフォーム: 図形 61">
                  <a:extLst>
                    <a:ext uri="{FF2B5EF4-FFF2-40B4-BE49-F238E27FC236}">
                      <a16:creationId xmlns:a16="http://schemas.microsoft.com/office/drawing/2014/main" id="{83C5D7D2-277A-4D13-898E-68E37A502516}"/>
                    </a:ext>
                  </a:extLst>
                </p:cNvPr>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37" name="フリーフォーム: 図形 62">
                  <a:extLst>
                    <a:ext uri="{FF2B5EF4-FFF2-40B4-BE49-F238E27FC236}">
                      <a16:creationId xmlns:a16="http://schemas.microsoft.com/office/drawing/2014/main" id="{B41410D5-D3CA-4B80-A938-FD1486E35285}"/>
                    </a:ext>
                  </a:extLst>
                </p:cNvPr>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grpFill/>
                <a:ln w="9525" cap="flat">
                  <a:noFill/>
                  <a:prstDash val="solid"/>
                  <a:miter/>
                </a:ln>
              </p:spPr>
              <p:txBody>
                <a:bodyPr rtlCol="0" anchor="ctr"/>
                <a:lstStyle/>
                <a:p>
                  <a:endParaRPr lang="ja-JP" altLang="en-US" dirty="0"/>
                </a:p>
              </p:txBody>
            </p:sp>
            <p:sp>
              <p:nvSpPr>
                <p:cNvPr id="138" name="フリーフォーム: 図形 63">
                  <a:extLst>
                    <a:ext uri="{FF2B5EF4-FFF2-40B4-BE49-F238E27FC236}">
                      <a16:creationId xmlns:a16="http://schemas.microsoft.com/office/drawing/2014/main" id="{CFC0431D-2937-4FF8-B401-29EA859953E0}"/>
                    </a:ext>
                  </a:extLst>
                </p:cNvPr>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39" name="フリーフォーム: 図形 64">
                  <a:extLst>
                    <a:ext uri="{FF2B5EF4-FFF2-40B4-BE49-F238E27FC236}">
                      <a16:creationId xmlns:a16="http://schemas.microsoft.com/office/drawing/2014/main" id="{854844E9-EE71-44DF-866E-CBBF73CB9195}"/>
                    </a:ext>
                  </a:extLst>
                </p:cNvPr>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40" name="フリーフォーム: 図形 65">
                  <a:extLst>
                    <a:ext uri="{FF2B5EF4-FFF2-40B4-BE49-F238E27FC236}">
                      <a16:creationId xmlns:a16="http://schemas.microsoft.com/office/drawing/2014/main" id="{350FFC09-DE5A-440B-A719-E0E3468ED97B}"/>
                    </a:ext>
                  </a:extLst>
                </p:cNvPr>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1" name="フリーフォーム: 図形 66">
                  <a:extLst>
                    <a:ext uri="{FF2B5EF4-FFF2-40B4-BE49-F238E27FC236}">
                      <a16:creationId xmlns:a16="http://schemas.microsoft.com/office/drawing/2014/main" id="{F946BD97-810F-48A2-BB49-01C86F4D0E95}"/>
                    </a:ext>
                  </a:extLst>
                </p:cNvPr>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grpFill/>
                <a:ln w="9525" cap="flat">
                  <a:noFill/>
                  <a:prstDash val="solid"/>
                  <a:miter/>
                </a:ln>
              </p:spPr>
              <p:txBody>
                <a:bodyPr rtlCol="0" anchor="ctr"/>
                <a:lstStyle/>
                <a:p>
                  <a:endParaRPr lang="ja-JP" altLang="en-US" dirty="0"/>
                </a:p>
              </p:txBody>
            </p:sp>
            <p:sp>
              <p:nvSpPr>
                <p:cNvPr id="142" name="フリーフォーム: 図形 67">
                  <a:extLst>
                    <a:ext uri="{FF2B5EF4-FFF2-40B4-BE49-F238E27FC236}">
                      <a16:creationId xmlns:a16="http://schemas.microsoft.com/office/drawing/2014/main" id="{92EDC592-05AB-4CC5-A560-BA875F02ACFA}"/>
                    </a:ext>
                  </a:extLst>
                </p:cNvPr>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43" name="フリーフォーム: 図形 68">
                  <a:extLst>
                    <a:ext uri="{FF2B5EF4-FFF2-40B4-BE49-F238E27FC236}">
                      <a16:creationId xmlns:a16="http://schemas.microsoft.com/office/drawing/2014/main" id="{BDF6B956-73F8-450C-BB61-047A525E6F9D}"/>
                    </a:ext>
                  </a:extLst>
                </p:cNvPr>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grpFill/>
                <a:ln w="9525" cap="flat">
                  <a:noFill/>
                  <a:prstDash val="solid"/>
                  <a:miter/>
                </a:ln>
              </p:spPr>
              <p:txBody>
                <a:bodyPr rtlCol="0" anchor="ctr"/>
                <a:lstStyle/>
                <a:p>
                  <a:endParaRPr lang="ja-JP" altLang="en-US" dirty="0"/>
                </a:p>
              </p:txBody>
            </p:sp>
            <p:sp>
              <p:nvSpPr>
                <p:cNvPr id="144" name="フリーフォーム: 図形 69">
                  <a:extLst>
                    <a:ext uri="{FF2B5EF4-FFF2-40B4-BE49-F238E27FC236}">
                      <a16:creationId xmlns:a16="http://schemas.microsoft.com/office/drawing/2014/main" id="{993B96EA-05E1-4922-B9F7-A01387ACC0BF}"/>
                    </a:ext>
                  </a:extLst>
                </p:cNvPr>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5" name="フリーフォーム: 図形 70">
                  <a:extLst>
                    <a:ext uri="{FF2B5EF4-FFF2-40B4-BE49-F238E27FC236}">
                      <a16:creationId xmlns:a16="http://schemas.microsoft.com/office/drawing/2014/main" id="{56B140CF-5D3A-4452-A362-6C2FDB57483A}"/>
                    </a:ext>
                  </a:extLst>
                </p:cNvPr>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grpFill/>
                <a:ln w="9525" cap="flat">
                  <a:noFill/>
                  <a:prstDash val="solid"/>
                  <a:miter/>
                </a:ln>
              </p:spPr>
              <p:txBody>
                <a:bodyPr rtlCol="0" anchor="ctr"/>
                <a:lstStyle/>
                <a:p>
                  <a:endParaRPr lang="ja-JP" altLang="en-US" dirty="0"/>
                </a:p>
              </p:txBody>
            </p:sp>
            <p:sp>
              <p:nvSpPr>
                <p:cNvPr id="146" name="フリーフォーム: 図形 71">
                  <a:extLst>
                    <a:ext uri="{FF2B5EF4-FFF2-40B4-BE49-F238E27FC236}">
                      <a16:creationId xmlns:a16="http://schemas.microsoft.com/office/drawing/2014/main" id="{072E516E-D9E6-4E9E-A4CA-CECCF90B60C1}"/>
                    </a:ext>
                  </a:extLst>
                </p:cNvPr>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47" name="フリーフォーム: 図形 72">
                  <a:extLst>
                    <a:ext uri="{FF2B5EF4-FFF2-40B4-BE49-F238E27FC236}">
                      <a16:creationId xmlns:a16="http://schemas.microsoft.com/office/drawing/2014/main" id="{4AEA0352-F612-4D79-87F2-DB20E980E7A6}"/>
                    </a:ext>
                  </a:extLst>
                </p:cNvPr>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48" name="フリーフォーム: 図形 73">
                  <a:extLst>
                    <a:ext uri="{FF2B5EF4-FFF2-40B4-BE49-F238E27FC236}">
                      <a16:creationId xmlns:a16="http://schemas.microsoft.com/office/drawing/2014/main" id="{D3AB9D52-439C-4EDC-A059-81CB00D3E00C}"/>
                    </a:ext>
                  </a:extLst>
                </p:cNvPr>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grpFill/>
                <a:ln w="9525" cap="flat">
                  <a:noFill/>
                  <a:prstDash val="solid"/>
                  <a:miter/>
                </a:ln>
              </p:spPr>
              <p:txBody>
                <a:bodyPr rtlCol="0" anchor="ctr"/>
                <a:lstStyle/>
                <a:p>
                  <a:endParaRPr lang="ja-JP" altLang="en-US" dirty="0"/>
                </a:p>
              </p:txBody>
            </p:sp>
            <p:sp>
              <p:nvSpPr>
                <p:cNvPr id="149" name="フリーフォーム: 図形 74">
                  <a:extLst>
                    <a:ext uri="{FF2B5EF4-FFF2-40B4-BE49-F238E27FC236}">
                      <a16:creationId xmlns:a16="http://schemas.microsoft.com/office/drawing/2014/main" id="{F3A4744E-4AEE-49B0-B574-1B4B5E970725}"/>
                    </a:ext>
                  </a:extLst>
                </p:cNvPr>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grpFill/>
                <a:ln w="9525" cap="flat">
                  <a:noFill/>
                  <a:prstDash val="solid"/>
                  <a:miter/>
                </a:ln>
              </p:spPr>
              <p:txBody>
                <a:bodyPr rtlCol="0" anchor="ctr"/>
                <a:lstStyle/>
                <a:p>
                  <a:endParaRPr lang="ja-JP" altLang="en-US" dirty="0"/>
                </a:p>
              </p:txBody>
            </p:sp>
            <p:sp>
              <p:nvSpPr>
                <p:cNvPr id="150" name="フリーフォーム: 図形 75">
                  <a:extLst>
                    <a:ext uri="{FF2B5EF4-FFF2-40B4-BE49-F238E27FC236}">
                      <a16:creationId xmlns:a16="http://schemas.microsoft.com/office/drawing/2014/main" id="{E9261859-6F89-41EA-AE2D-3C416CE827D7}"/>
                    </a:ext>
                  </a:extLst>
                </p:cNvPr>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1" name="フリーフォーム: 図形 76">
                  <a:extLst>
                    <a:ext uri="{FF2B5EF4-FFF2-40B4-BE49-F238E27FC236}">
                      <a16:creationId xmlns:a16="http://schemas.microsoft.com/office/drawing/2014/main" id="{86E2A9C9-4F31-4B96-B9BE-F604B47D2567}"/>
                    </a:ext>
                  </a:extLst>
                </p:cNvPr>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52" name="フリーフォーム: 図形 77">
                  <a:extLst>
                    <a:ext uri="{FF2B5EF4-FFF2-40B4-BE49-F238E27FC236}">
                      <a16:creationId xmlns:a16="http://schemas.microsoft.com/office/drawing/2014/main" id="{93306D85-BA49-4DAF-A1FE-0B507C4A3020}"/>
                    </a:ext>
                  </a:extLst>
                </p:cNvPr>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grpFill/>
                <a:ln w="9525" cap="flat">
                  <a:noFill/>
                  <a:prstDash val="solid"/>
                  <a:miter/>
                </a:ln>
              </p:spPr>
              <p:txBody>
                <a:bodyPr rtlCol="0" anchor="ctr"/>
                <a:lstStyle/>
                <a:p>
                  <a:endParaRPr lang="ja-JP" altLang="en-US" dirty="0"/>
                </a:p>
              </p:txBody>
            </p:sp>
            <p:sp>
              <p:nvSpPr>
                <p:cNvPr id="153" name="フリーフォーム: 図形 78">
                  <a:extLst>
                    <a:ext uri="{FF2B5EF4-FFF2-40B4-BE49-F238E27FC236}">
                      <a16:creationId xmlns:a16="http://schemas.microsoft.com/office/drawing/2014/main" id="{7415E9B0-0F81-4717-9EEE-758332BBBC8A}"/>
                    </a:ext>
                  </a:extLst>
                </p:cNvPr>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54" name="フリーフォーム: 図形 79">
                  <a:extLst>
                    <a:ext uri="{FF2B5EF4-FFF2-40B4-BE49-F238E27FC236}">
                      <a16:creationId xmlns:a16="http://schemas.microsoft.com/office/drawing/2014/main" id="{DB878050-265C-4BA9-8B77-7BA5B553F9D5}"/>
                    </a:ext>
                  </a:extLst>
                </p:cNvPr>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grpFill/>
                <a:ln w="9525" cap="flat">
                  <a:noFill/>
                  <a:prstDash val="solid"/>
                  <a:miter/>
                </a:ln>
              </p:spPr>
              <p:txBody>
                <a:bodyPr rtlCol="0" anchor="ctr"/>
                <a:lstStyle/>
                <a:p>
                  <a:endParaRPr lang="ja-JP" altLang="en-US" dirty="0"/>
                </a:p>
              </p:txBody>
            </p:sp>
            <p:sp>
              <p:nvSpPr>
                <p:cNvPr id="155" name="フリーフォーム: 図形 80">
                  <a:extLst>
                    <a:ext uri="{FF2B5EF4-FFF2-40B4-BE49-F238E27FC236}">
                      <a16:creationId xmlns:a16="http://schemas.microsoft.com/office/drawing/2014/main" id="{A02338FF-8835-46DE-8EF5-D02F04495CEF}"/>
                    </a:ext>
                  </a:extLst>
                </p:cNvPr>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grpFill/>
                <a:ln w="9525" cap="flat">
                  <a:noFill/>
                  <a:prstDash val="solid"/>
                  <a:miter/>
                </a:ln>
              </p:spPr>
              <p:txBody>
                <a:bodyPr rtlCol="0" anchor="ctr"/>
                <a:lstStyle/>
                <a:p>
                  <a:endParaRPr lang="ja-JP" altLang="en-US" dirty="0"/>
                </a:p>
              </p:txBody>
            </p:sp>
            <p:sp>
              <p:nvSpPr>
                <p:cNvPr id="156" name="フリーフォーム: 図形 81">
                  <a:extLst>
                    <a:ext uri="{FF2B5EF4-FFF2-40B4-BE49-F238E27FC236}">
                      <a16:creationId xmlns:a16="http://schemas.microsoft.com/office/drawing/2014/main" id="{531A9A2C-F89E-46BF-84A8-B26615F019E2}"/>
                    </a:ext>
                  </a:extLst>
                </p:cNvPr>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grpFill/>
                <a:ln w="9525" cap="flat">
                  <a:noFill/>
                  <a:prstDash val="solid"/>
                  <a:miter/>
                </a:ln>
              </p:spPr>
              <p:txBody>
                <a:bodyPr rtlCol="0" anchor="ctr"/>
                <a:lstStyle/>
                <a:p>
                  <a:endParaRPr lang="ja-JP" altLang="en-US" dirty="0"/>
                </a:p>
              </p:txBody>
            </p:sp>
            <p:sp>
              <p:nvSpPr>
                <p:cNvPr id="157" name="フリーフォーム: 図形 82">
                  <a:extLst>
                    <a:ext uri="{FF2B5EF4-FFF2-40B4-BE49-F238E27FC236}">
                      <a16:creationId xmlns:a16="http://schemas.microsoft.com/office/drawing/2014/main" id="{2C262F80-03DB-4324-84F3-A3293A86A6EC}"/>
                    </a:ext>
                  </a:extLst>
                </p:cNvPr>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58" name="フリーフォーム: 図形 83">
                  <a:extLst>
                    <a:ext uri="{FF2B5EF4-FFF2-40B4-BE49-F238E27FC236}">
                      <a16:creationId xmlns:a16="http://schemas.microsoft.com/office/drawing/2014/main" id="{3646B696-B8C2-48AB-B302-FDF2694CD934}"/>
                    </a:ext>
                  </a:extLst>
                </p:cNvPr>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9" name="フリーフォーム: 図形 84">
                  <a:extLst>
                    <a:ext uri="{FF2B5EF4-FFF2-40B4-BE49-F238E27FC236}">
                      <a16:creationId xmlns:a16="http://schemas.microsoft.com/office/drawing/2014/main" id="{8D4AC914-ACBC-4177-AC5C-67F51924D8E0}"/>
                    </a:ext>
                  </a:extLst>
                </p:cNvPr>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60" name="フリーフォーム: 図形 85">
                  <a:extLst>
                    <a:ext uri="{FF2B5EF4-FFF2-40B4-BE49-F238E27FC236}">
                      <a16:creationId xmlns:a16="http://schemas.microsoft.com/office/drawing/2014/main" id="{BA1C8EC0-AC20-499F-93CC-20A5288C1178}"/>
                    </a:ext>
                  </a:extLst>
                </p:cNvPr>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61" name="フリーフォーム: 図形 86">
                  <a:extLst>
                    <a:ext uri="{FF2B5EF4-FFF2-40B4-BE49-F238E27FC236}">
                      <a16:creationId xmlns:a16="http://schemas.microsoft.com/office/drawing/2014/main" id="{1CF3A5DB-5F51-4EDC-895D-19C1D8F7E640}"/>
                    </a:ext>
                  </a:extLst>
                </p:cNvPr>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grpSp>
        </p:grpSp>
      </p:grpSp>
      <p:sp>
        <p:nvSpPr>
          <p:cNvPr id="3174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31749" name="Rectangle 5"/>
          <p:cNvSpPr>
            <a:spLocks noGrp="1" noChangeArrowheads="1"/>
          </p:cNvSpPr>
          <p:nvPr>
            <p:ph type="dt" sz="half" idx="2"/>
          </p:nvPr>
        </p:nvSpPr>
        <p:spPr/>
        <p:txBody>
          <a:bodyPr/>
          <a:lstStyle>
            <a:lvl1pPr>
              <a:defRPr/>
            </a:lvl1pPr>
          </a:lstStyle>
          <a:p>
            <a:endParaRPr lang="en-US" altLang="ja-JP" dirty="0"/>
          </a:p>
        </p:txBody>
      </p:sp>
      <p:sp>
        <p:nvSpPr>
          <p:cNvPr id="31750" name="Rectangle 6"/>
          <p:cNvSpPr>
            <a:spLocks noGrp="1" noChangeArrowheads="1"/>
          </p:cNvSpPr>
          <p:nvPr>
            <p:ph type="ftr" sz="quarter" idx="3"/>
          </p:nvPr>
        </p:nvSpPr>
        <p:spPr/>
        <p:txBody>
          <a:bodyPr/>
          <a:lstStyle>
            <a:lvl1pPr>
              <a:defRPr/>
            </a:lvl1pPr>
          </a:lstStyle>
          <a:p>
            <a:endParaRPr lang="en-US" altLang="ja-JP" dirty="0"/>
          </a:p>
        </p:txBody>
      </p:sp>
      <p:sp>
        <p:nvSpPr>
          <p:cNvPr id="31751"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dirty="0"/>
          </a:p>
        </p:txBody>
      </p:sp>
      <p:sp>
        <p:nvSpPr>
          <p:cNvPr id="31758" name="Rectangle 14"/>
          <p:cNvSpPr>
            <a:spLocks noChangeArrowheads="1"/>
          </p:cNvSpPr>
          <p:nvPr userDrawn="1"/>
        </p:nvSpPr>
        <p:spPr bwMode="auto">
          <a:xfrm>
            <a:off x="1833563" y="3284538"/>
            <a:ext cx="8072437" cy="730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405324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dirty="0"/>
          </a:p>
        </p:txBody>
      </p:sp>
    </p:spTree>
    <p:extLst>
      <p:ext uri="{BB962C8B-B14F-4D97-AF65-F5344CB8AC3E}">
        <p14:creationId xmlns:p14="http://schemas.microsoft.com/office/powerpoint/2010/main" val="184289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91D24F9B-1059-4270-837C-682AF1019EF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77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03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03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3035" name="Rectangle 5"/>
          <p:cNvSpPr>
            <a:spLocks noGrp="1" noChangeArrowheads="1"/>
          </p:cNvSpPr>
          <p:nvPr>
            <p:ph type="sldNum" sz="quarter" idx="12"/>
          </p:nvPr>
        </p:nvSpPr>
        <p:spPr>
          <a:xfrm>
            <a:off x="9684328" y="6643255"/>
            <a:ext cx="221672" cy="214745"/>
          </a:xfrm>
          <a:noFill/>
          <a:ln w="9525">
            <a:noFill/>
            <a:miter lim="800000"/>
            <a:headEnd/>
            <a:tailEnd/>
          </a:ln>
          <a:effectLst/>
        </p:spPr>
        <p:txBody>
          <a:bodyPr vert="horz" wrap="none" lIns="36000" tIns="36000" rIns="36000" bIns="36000" numCol="1" anchor="b" anchorCtr="0" compatLnSpc="1">
            <a:prstTxWarp prst="textNoShape">
              <a:avLst/>
            </a:prstTxWarp>
          </a:bodyPr>
          <a:lstStyle>
            <a:lvl1pPr>
              <a:defRPr lang="en-US" altLang="ja-JP" sz="1000" smtClean="0"/>
            </a:lvl1pPr>
          </a:lstStyle>
          <a:p>
            <a:fld id="{6A8F643B-1E2A-4F03-8182-047C0680F225}" type="slidenum">
              <a:rPr lang="en-US" altLang="ja-JP" smtClean="0"/>
              <a:pPr/>
              <a:t>‹#›</a:t>
            </a:fld>
            <a:endParaRPr lang="en-US" altLang="ja-JP"/>
          </a:p>
        </p:txBody>
      </p:sp>
    </p:spTree>
    <p:extLst>
      <p:ext uri="{BB962C8B-B14F-4D97-AF65-F5344CB8AC3E}">
        <p14:creationId xmlns:p14="http://schemas.microsoft.com/office/powerpoint/2010/main" val="631818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dirty="0"/>
          </a:p>
        </p:txBody>
      </p:sp>
      <p:sp>
        <p:nvSpPr>
          <p:cNvPr id="30725" name="Rectangle 5"/>
          <p:cNvSpPr>
            <a:spLocks noGrp="1" noChangeArrowheads="1"/>
          </p:cNvSpPr>
          <p:nvPr>
            <p:ph type="sldNum" sz="quarter" idx="4"/>
          </p:nvPr>
        </p:nvSpPr>
        <p:spPr bwMode="auto">
          <a:xfrm>
            <a:off x="7585159" y="6483350"/>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dirty="0"/>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nvGrpSpPr>
          <p:cNvPr id="30747" name="Group 27"/>
          <p:cNvGrpSpPr>
            <a:grpSpLocks/>
          </p:cNvGrpSpPr>
          <p:nvPr userDrawn="1"/>
        </p:nvGrpSpPr>
        <p:grpSpPr bwMode="auto">
          <a:xfrm>
            <a:off x="0" y="333375"/>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49" name="Rectangle 29"/>
            <p:cNvSpPr>
              <a:spLocks noChangeArrowheads="1"/>
            </p:cNvSpPr>
            <p:nvPr userDrawn="1"/>
          </p:nvSpPr>
          <p:spPr bwMode="auto">
            <a:xfrm>
              <a:off x="0" y="300"/>
              <a:ext cx="6240" cy="45"/>
            </a:xfrm>
            <a:prstGeom prst="rect">
              <a:avLst/>
            </a:prstGeom>
            <a:solidFill>
              <a:srgbClr val="FF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50" name="Rectangle 30"/>
            <p:cNvSpPr>
              <a:spLocks noChangeArrowheads="1"/>
            </p:cNvSpPr>
            <p:nvPr userDrawn="1"/>
          </p:nvSpPr>
          <p:spPr bwMode="auto">
            <a:xfrm>
              <a:off x="0" y="255"/>
              <a:ext cx="6240" cy="45"/>
            </a:xfrm>
            <a:prstGeom prst="rect">
              <a:avLst/>
            </a:prstGeom>
            <a:solidFill>
              <a:srgbClr val="FF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3" name="グループ化 12">
            <a:extLst>
              <a:ext uri="{FF2B5EF4-FFF2-40B4-BE49-F238E27FC236}">
                <a16:creationId xmlns:a16="http://schemas.microsoft.com/office/drawing/2014/main" id="{0280A5C7-FE2E-4B04-A017-C4BB0C1B19C1}"/>
              </a:ext>
            </a:extLst>
          </p:cNvPr>
          <p:cNvGrpSpPr>
            <a:grpSpLocks noChangeAspect="1"/>
          </p:cNvGrpSpPr>
          <p:nvPr userDrawn="1"/>
        </p:nvGrpSpPr>
        <p:grpSpPr>
          <a:xfrm>
            <a:off x="8763198" y="9625"/>
            <a:ext cx="1134000" cy="314126"/>
            <a:chOff x="4624168" y="4098236"/>
            <a:chExt cx="2957141" cy="819150"/>
          </a:xfrm>
        </p:grpSpPr>
        <p:sp>
          <p:nvSpPr>
            <p:cNvPr id="14"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15"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17"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18"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9"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20"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21"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22"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23"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24"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25"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26"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954664268"/>
      </p:ext>
    </p:extLst>
  </p:cSld>
  <p:clrMap bg1="lt1" tx1="dk1" bg2="lt2" tx2="dk2" accent1="accent1" accent2="accent2" accent3="accent3" accent4="accent4" accent5="accent5" accent6="accent6" hlink="hlink" folHlink="folHlink"/>
  <p:sldLayoutIdLst>
    <p:sldLayoutId id="2147484023" r:id="rId1"/>
    <p:sldLayoutId id="2147484024"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0236B547-3939-4448-B510-15C4227AECE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30726" name="Rectangle 6"/>
          <p:cNvSpPr>
            <a:spLocks noChangeArrowheads="1"/>
          </p:cNvSpPr>
          <p:nvPr/>
        </p:nvSpPr>
        <p:spPr bwMode="auto">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2" name="Group 27"/>
          <p:cNvGrpSpPr>
            <a:grpSpLocks/>
          </p:cNvGrpSpPr>
          <p:nvPr/>
        </p:nvGrpSpPr>
        <p:grpSpPr bwMode="auto">
          <a:xfrm>
            <a:off x="0" y="333378"/>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7176" name="Rectangle 22"/>
          <p:cNvSpPr>
            <a:spLocks noGrp="1" noChangeArrowheads="1"/>
          </p:cNvSpPr>
          <p:nvPr>
            <p:ph type="title"/>
          </p:nvPr>
        </p:nvSpPr>
        <p:spPr bwMode="auto">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3" name="グループ化 2">
            <a:extLst>
              <a:ext uri="{FF2B5EF4-FFF2-40B4-BE49-F238E27FC236}">
                <a16:creationId xmlns:a16="http://schemas.microsoft.com/office/drawing/2014/main" id="{E2CFA89D-568A-658C-740C-B3D9112C11C7}"/>
              </a:ext>
            </a:extLst>
          </p:cNvPr>
          <p:cNvGrpSpPr>
            <a:grpSpLocks noChangeAspect="1"/>
          </p:cNvGrpSpPr>
          <p:nvPr userDrawn="1"/>
        </p:nvGrpSpPr>
        <p:grpSpPr>
          <a:xfrm>
            <a:off x="8763198" y="9625"/>
            <a:ext cx="1134000" cy="314126"/>
            <a:chOff x="4624168" y="4098236"/>
            <a:chExt cx="2957141" cy="819150"/>
          </a:xfrm>
        </p:grpSpPr>
        <p:sp>
          <p:nvSpPr>
            <p:cNvPr id="4" name="フリーフォーム: 図形 8">
              <a:extLst>
                <a:ext uri="{FF2B5EF4-FFF2-40B4-BE49-F238E27FC236}">
                  <a16:creationId xmlns:a16="http://schemas.microsoft.com/office/drawing/2014/main" id="{24B3D8B3-E7AF-41BF-BEF9-E7C51EDB35B2}"/>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5" name="フリーフォーム: 図形 9">
              <a:extLst>
                <a:ext uri="{FF2B5EF4-FFF2-40B4-BE49-F238E27FC236}">
                  <a16:creationId xmlns:a16="http://schemas.microsoft.com/office/drawing/2014/main" id="{34ED8788-BC9E-8516-30AD-E6244AF18092}"/>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0">
              <a:extLst>
                <a:ext uri="{FF2B5EF4-FFF2-40B4-BE49-F238E27FC236}">
                  <a16:creationId xmlns:a16="http://schemas.microsoft.com/office/drawing/2014/main" id="{22288E22-3FFC-1CD5-EC7E-182D75D84555}"/>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1">
              <a:extLst>
                <a:ext uri="{FF2B5EF4-FFF2-40B4-BE49-F238E27FC236}">
                  <a16:creationId xmlns:a16="http://schemas.microsoft.com/office/drawing/2014/main" id="{1BA0859E-FCB7-145A-CF32-B5D1C587A118}"/>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2">
              <a:extLst>
                <a:ext uri="{FF2B5EF4-FFF2-40B4-BE49-F238E27FC236}">
                  <a16:creationId xmlns:a16="http://schemas.microsoft.com/office/drawing/2014/main" id="{3536BC1B-4D90-09AE-6824-D08609D41756}"/>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3">
              <a:extLst>
                <a:ext uri="{FF2B5EF4-FFF2-40B4-BE49-F238E27FC236}">
                  <a16:creationId xmlns:a16="http://schemas.microsoft.com/office/drawing/2014/main" id="{71D70C2B-7C87-5F75-00A3-F403E47A45A3}"/>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4">
              <a:extLst>
                <a:ext uri="{FF2B5EF4-FFF2-40B4-BE49-F238E27FC236}">
                  <a16:creationId xmlns:a16="http://schemas.microsoft.com/office/drawing/2014/main" id="{1D5B9335-2194-E489-1EB6-599C8366A479}"/>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5">
              <a:extLst>
                <a:ext uri="{FF2B5EF4-FFF2-40B4-BE49-F238E27FC236}">
                  <a16:creationId xmlns:a16="http://schemas.microsoft.com/office/drawing/2014/main" id="{974AE914-D803-26A3-FC85-EF0575BE3FBF}"/>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6">
              <a:extLst>
                <a:ext uri="{FF2B5EF4-FFF2-40B4-BE49-F238E27FC236}">
                  <a16:creationId xmlns:a16="http://schemas.microsoft.com/office/drawing/2014/main" id="{D926F5AF-046E-A805-8DCD-DBD7FAC72612}"/>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7">
              <a:extLst>
                <a:ext uri="{FF2B5EF4-FFF2-40B4-BE49-F238E27FC236}">
                  <a16:creationId xmlns:a16="http://schemas.microsoft.com/office/drawing/2014/main" id="{5C2BB2A6-EFDC-0625-D7DF-016F0DA05707}"/>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8">
              <a:extLst>
                <a:ext uri="{FF2B5EF4-FFF2-40B4-BE49-F238E27FC236}">
                  <a16:creationId xmlns:a16="http://schemas.microsoft.com/office/drawing/2014/main" id="{461E9685-B4D3-177C-FBDE-7A4B369030BC}"/>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19">
              <a:extLst>
                <a:ext uri="{FF2B5EF4-FFF2-40B4-BE49-F238E27FC236}">
                  <a16:creationId xmlns:a16="http://schemas.microsoft.com/office/drawing/2014/main" id="{28C2674F-8B20-01C0-5493-AEA98EFD040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20">
              <a:extLst>
                <a:ext uri="{FF2B5EF4-FFF2-40B4-BE49-F238E27FC236}">
                  <a16:creationId xmlns:a16="http://schemas.microsoft.com/office/drawing/2014/main" id="{D8310541-772B-EDF8-F64F-73CDFF4750B1}"/>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2619712730"/>
      </p:ext>
    </p:extLst>
  </p:cSld>
  <p:clrMap bg1="lt1" tx1="dk1" bg2="lt2" tx2="dk2" accent1="accent1" accent2="accent2" accent3="accent3" accent4="accent4" accent5="accent5" accent6="accent6" hlink="hlink" folHlink="folHlink"/>
  <p:sldLayoutIdLst>
    <p:sldLayoutId id="2147484026"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2"/>
            <a:ext cx="8915400" cy="4525963"/>
          </a:xfrm>
          <a:prstGeom prst="rect">
            <a:avLst/>
          </a:prstGeom>
          <a:noFill/>
          <a:ln w="9525">
            <a:noFill/>
            <a:miter lim="800000"/>
            <a:headEnd/>
            <a:tailEnd/>
          </a:ln>
        </p:spPr>
        <p:txBody>
          <a:bodyPr vert="horz" wrap="square" lIns="91407" tIns="45704" rIns="91407"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l">
              <a:defRPr sz="1400">
                <a:solidFill>
                  <a:srgbClr val="000000"/>
                </a:solidFill>
                <a:latin typeface="Arial" charset="0"/>
                <a:ea typeface="ＭＳ Ｐゴシック" pitchFamily="50" charset="-128"/>
              </a:defRPr>
            </a:lvl1pPr>
          </a:lstStyle>
          <a:p>
            <a:pPr>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C3119069-7826-4511-981A-83D38F625CB6}" type="slidenum">
              <a:rPr lang="en-US" altLang="ja-JP"/>
              <a:pPr>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nvGrpSpPr>
          <p:cNvPr id="1030" name="Group 27"/>
          <p:cNvGrpSpPr/>
          <p:nvPr/>
        </p:nvGrpSpPr>
        <p:grpSpPr>
          <a:xfrm>
            <a:off x="0" y="333377"/>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07" tIns="45704" rIns="91407" bIns="45704" numCol="1" anchor="ctr" anchorCtr="0" compatLnSpc="1">
            <a:prstTxWarp prst="textNoShape">
              <a:avLst/>
            </a:prstTxWarp>
          </a:bodyPr>
          <a:lstStyle/>
          <a:p>
            <a:pPr lvl="0"/>
            <a:r>
              <a:rPr lang="ja-JP" altLang="en-US"/>
              <a:t>マスタ タイトルの書式設定</a:t>
            </a:r>
          </a:p>
        </p:txBody>
      </p:sp>
      <p:grpSp>
        <p:nvGrpSpPr>
          <p:cNvPr id="2" name="グループ化 1">
            <a:extLst>
              <a:ext uri="{FF2B5EF4-FFF2-40B4-BE49-F238E27FC236}">
                <a16:creationId xmlns:a16="http://schemas.microsoft.com/office/drawing/2014/main" id="{53ACD422-D333-BDD1-BD46-C8007577365E}"/>
              </a:ext>
            </a:extLst>
          </p:cNvPr>
          <p:cNvGrpSpPr>
            <a:grpSpLocks noChangeAspect="1"/>
          </p:cNvGrpSpPr>
          <p:nvPr userDrawn="1"/>
        </p:nvGrpSpPr>
        <p:grpSpPr>
          <a:xfrm>
            <a:off x="8763198" y="9625"/>
            <a:ext cx="1134000" cy="314126"/>
            <a:chOff x="4624168" y="4098236"/>
            <a:chExt cx="2957141" cy="819150"/>
          </a:xfrm>
        </p:grpSpPr>
        <p:sp>
          <p:nvSpPr>
            <p:cNvPr id="3" name="フリーフォーム: 図形 8">
              <a:extLst>
                <a:ext uri="{FF2B5EF4-FFF2-40B4-BE49-F238E27FC236}">
                  <a16:creationId xmlns:a16="http://schemas.microsoft.com/office/drawing/2014/main" id="{D56DA816-E270-021C-1F3D-ADDC8888D29F}"/>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4" name="フリーフォーム: 図形 9">
              <a:extLst>
                <a:ext uri="{FF2B5EF4-FFF2-40B4-BE49-F238E27FC236}">
                  <a16:creationId xmlns:a16="http://schemas.microsoft.com/office/drawing/2014/main" id="{E14F7E09-DDEF-3652-5350-44A77934836B}"/>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5" name="フリーフォーム: 図形 10">
              <a:extLst>
                <a:ext uri="{FF2B5EF4-FFF2-40B4-BE49-F238E27FC236}">
                  <a16:creationId xmlns:a16="http://schemas.microsoft.com/office/drawing/2014/main" id="{1B718F09-E673-BD05-BAE2-B8DB516D0BD9}"/>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1">
              <a:extLst>
                <a:ext uri="{FF2B5EF4-FFF2-40B4-BE49-F238E27FC236}">
                  <a16:creationId xmlns:a16="http://schemas.microsoft.com/office/drawing/2014/main" id="{27ED940E-6C23-62FC-2541-50EF4647B791}"/>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2">
              <a:extLst>
                <a:ext uri="{FF2B5EF4-FFF2-40B4-BE49-F238E27FC236}">
                  <a16:creationId xmlns:a16="http://schemas.microsoft.com/office/drawing/2014/main" id="{423CAE3C-E5B3-88AB-31CB-C46DDF6F591F}"/>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3">
              <a:extLst>
                <a:ext uri="{FF2B5EF4-FFF2-40B4-BE49-F238E27FC236}">
                  <a16:creationId xmlns:a16="http://schemas.microsoft.com/office/drawing/2014/main" id="{E5482C14-C641-2A04-C444-7B5440B77356}"/>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4">
              <a:extLst>
                <a:ext uri="{FF2B5EF4-FFF2-40B4-BE49-F238E27FC236}">
                  <a16:creationId xmlns:a16="http://schemas.microsoft.com/office/drawing/2014/main" id="{196DCB31-66B5-D9ED-34AA-CCEAA99B2232}"/>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5">
              <a:extLst>
                <a:ext uri="{FF2B5EF4-FFF2-40B4-BE49-F238E27FC236}">
                  <a16:creationId xmlns:a16="http://schemas.microsoft.com/office/drawing/2014/main" id="{AF0153CF-CCC3-8227-4326-5C6790301AD4}"/>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6">
              <a:extLst>
                <a:ext uri="{FF2B5EF4-FFF2-40B4-BE49-F238E27FC236}">
                  <a16:creationId xmlns:a16="http://schemas.microsoft.com/office/drawing/2014/main" id="{C8034CE5-06E5-A843-9BC0-E7398A25FAA1}"/>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7">
              <a:extLst>
                <a:ext uri="{FF2B5EF4-FFF2-40B4-BE49-F238E27FC236}">
                  <a16:creationId xmlns:a16="http://schemas.microsoft.com/office/drawing/2014/main" id="{5F13E195-096F-7E8E-6C25-5D4FE7DF1763}"/>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8">
              <a:extLst>
                <a:ext uri="{FF2B5EF4-FFF2-40B4-BE49-F238E27FC236}">
                  <a16:creationId xmlns:a16="http://schemas.microsoft.com/office/drawing/2014/main" id="{FB98A8C9-5DCA-009F-B202-94A0AA393684}"/>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9">
              <a:extLst>
                <a:ext uri="{FF2B5EF4-FFF2-40B4-BE49-F238E27FC236}">
                  <a16:creationId xmlns:a16="http://schemas.microsoft.com/office/drawing/2014/main" id="{B5672C7F-40CD-F144-524F-D7E1D4803EE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20">
              <a:extLst>
                <a:ext uri="{FF2B5EF4-FFF2-40B4-BE49-F238E27FC236}">
                  <a16:creationId xmlns:a16="http://schemas.microsoft.com/office/drawing/2014/main" id="{DA8B3DEC-A35E-2A55-4738-B61782BF591A}"/>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139672796"/>
      </p:ext>
    </p:extLst>
  </p:cSld>
  <p:clrMap bg1="lt1" tx1="dk1" bg2="lt2" tx2="dk2" accent1="accent1" accent2="accent2" accent3="accent3" accent4="accent4" accent5="accent5" accent6="accent6" hlink="hlink" folHlink="folHlink"/>
  <p:sldLayoutIdLst>
    <p:sldLayoutId id="2147484030"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30188"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6A8F643B-1E2A-4F03-8182-047C0680F225}" type="slidenum">
              <a:rPr lang="en-US" altLang="ja-JP" smtClean="0">
                <a:solidFill>
                  <a:srgbClr val="000000"/>
                </a:solidFill>
              </a:rPr>
              <a:pPr>
                <a:defRPr/>
              </a:pPr>
              <a:t>0</a:t>
            </a:fld>
            <a:endParaRPr lang="en-US" altLang="ja-JP">
              <a:solidFill>
                <a:srgbClr val="000000"/>
              </a:solidFill>
            </a:endParaRPr>
          </a:p>
        </p:txBody>
      </p:sp>
      <p:sp>
        <p:nvSpPr>
          <p:cNvPr id="3" name="テキスト ボックス 2"/>
          <p:cNvSpPr txBox="1"/>
          <p:nvPr/>
        </p:nvSpPr>
        <p:spPr>
          <a:xfrm>
            <a:off x="1165752" y="2867673"/>
            <a:ext cx="7574509" cy="1569660"/>
          </a:xfrm>
          <a:prstGeom prst="rect">
            <a:avLst/>
          </a:prstGeom>
          <a:noFill/>
        </p:spPr>
        <p:txBody>
          <a:bodyPr wrap="none" rtlCol="0">
            <a:spAutoFit/>
          </a:bodyPr>
          <a:lstStyle/>
          <a:p>
            <a:pPr algn="ctr"/>
            <a:r>
              <a:rPr kumimoji="1" lang="ja-JP" altLang="en-US" sz="3200" b="1" dirty="0"/>
              <a:t>継続事業　</a:t>
            </a:r>
            <a:r>
              <a:rPr kumimoji="1" lang="ja-JP" altLang="en-US" sz="3200" b="1" dirty="0" smtClean="0"/>
              <a:t>申請</a:t>
            </a:r>
            <a:r>
              <a:rPr kumimoji="1" lang="ja-JP" altLang="en-US" sz="3200" b="1" dirty="0"/>
              <a:t>様式１～６</a:t>
            </a:r>
            <a:endParaRPr kumimoji="1" lang="en-US" altLang="ja-JP" sz="3200" b="1" dirty="0"/>
          </a:p>
          <a:p>
            <a:pPr algn="ctr"/>
            <a:endParaRPr lang="en-US" altLang="ja-JP" sz="3200" b="1" dirty="0"/>
          </a:p>
          <a:p>
            <a:pPr algn="ctr"/>
            <a:r>
              <a:rPr kumimoji="1" lang="en-US" altLang="ja-JP" sz="3200" b="1" dirty="0"/>
              <a:t>※</a:t>
            </a:r>
            <a:r>
              <a:rPr kumimoji="1" lang="ja-JP" altLang="en-US" sz="3200" b="1" dirty="0"/>
              <a:t>提出時はこのスライドは削除してください</a:t>
            </a:r>
          </a:p>
        </p:txBody>
      </p:sp>
    </p:spTree>
    <p:extLst>
      <p:ext uri="{BB962C8B-B14F-4D97-AF65-F5344CB8AC3E}">
        <p14:creationId xmlns:p14="http://schemas.microsoft.com/office/powerpoint/2010/main" val="358655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申請様式－１</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a:t>
            </a:fld>
            <a:endParaRPr lang="en-US" altLang="ja-JP" sz="100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6" y="2557427"/>
            <a:ext cx="9559643" cy="4085827"/>
          </a:xfrm>
          <a:prstGeom prst="rect">
            <a:avLst/>
          </a:prstGeom>
          <a:noFill/>
          <a:ln w="12700">
            <a:solidFill>
              <a:schemeClr val="bg1">
                <a:lumMod val="50000"/>
              </a:schemeClr>
            </a:solidFill>
          </a:ln>
        </p:spPr>
        <p:txBody>
          <a:bodyPr wrap="square" rtlCol="0">
            <a:no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過年度事業を振り返り、ツアー造成、催行準備、販売等に関する課題の抽出を行い、どのような取組が本年度求められるかについて考察し、ご記載ください。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6" y="2240674"/>
            <a:ext cx="9559643"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過年度事業の振り返りと課題認識</a:t>
            </a:r>
          </a:p>
        </p:txBody>
      </p:sp>
      <p:sp>
        <p:nvSpPr>
          <p:cNvPr id="4" name="正方形/長方形 3">
            <a:extLst>
              <a:ext uri="{FF2B5EF4-FFF2-40B4-BE49-F238E27FC236}">
                <a16:creationId xmlns:a16="http://schemas.microsoft.com/office/drawing/2014/main" id="{C8604E89-1CC2-18CC-9C27-9C145FE7D394}"/>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B6195EEF-758E-84A2-CE9F-4BDB5366D04A}"/>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。例）「</a:t>
            </a:r>
            <a:r>
              <a:rPr lang="en-US" altLang="ja-JP" sz="1200" dirty="0">
                <a:solidFill>
                  <a:srgbClr val="0070C0"/>
                </a:solidFill>
                <a:latin typeface="Meiryo UI" panose="020B0604030504040204" pitchFamily="50" charset="-128"/>
                <a:ea typeface="Meiryo UI" panose="020B0604030504040204" pitchFamily="50" charset="-128"/>
              </a:rPr>
              <a:t>DISCOVER JOMON </a:t>
            </a:r>
            <a:r>
              <a:rPr lang="ja-JP" altLang="en-US" sz="1200" dirty="0">
                <a:solidFill>
                  <a:srgbClr val="0070C0"/>
                </a:solidFill>
                <a:latin typeface="Meiryo UI" panose="020B0604030504040204" pitchFamily="50" charset="-128"/>
                <a:ea typeface="Meiryo UI" panose="020B0604030504040204" pitchFamily="50" charset="-128"/>
              </a:rPr>
              <a:t>函館</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万年の道のり」</a:t>
            </a:r>
            <a:r>
              <a:rPr lang="en-US" altLang="ja-JP" sz="1200" dirty="0">
                <a:solidFill>
                  <a:srgbClr val="0070C0"/>
                </a:solidFill>
                <a:latin typeface="Meiryo UI" panose="020B0604030504040204" pitchFamily="50" charset="-128"/>
                <a:ea typeface="Meiryo UI" panose="020B0604030504040204" pitchFamily="50" charset="-128"/>
              </a:rPr>
              <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a:solidFill>
                  <a:srgbClr val="0070C0"/>
                </a:solidFill>
                <a:latin typeface="Meiryo UI" panose="020B0604030504040204" pitchFamily="50" charset="-128"/>
                <a:ea typeface="Meiryo UI" panose="020B0604030504040204" pitchFamily="50" charset="-128"/>
              </a:rPr>
              <a:t>地域名などは「実施エリア概要」に記載し、テーマ、ストーリーが伝わることを意識してご記載ください。（</a:t>
            </a:r>
            <a:r>
              <a:rPr lang="en-US" altLang="ja-JP" sz="1200" dirty="0">
                <a:solidFill>
                  <a:srgbClr val="0070C0"/>
                </a:solidFill>
                <a:latin typeface="Meiryo UI" panose="020B0604030504040204" pitchFamily="50" charset="-128"/>
                <a:ea typeface="Meiryo UI" panose="020B0604030504040204" pitchFamily="50" charset="-128"/>
              </a:rPr>
              <a:t>40</a:t>
            </a:r>
            <a:r>
              <a:rPr lang="ja-JP" altLang="en-US" sz="1200" dirty="0">
                <a:solidFill>
                  <a:srgbClr val="0070C0"/>
                </a:solidFill>
                <a:latin typeface="Meiryo UI" panose="020B0604030504040204" pitchFamily="50" charset="-128"/>
                <a:ea typeface="Meiryo UI" panose="020B0604030504040204" pitchFamily="50" charset="-128"/>
              </a:rPr>
              <a:t>文字以内）</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C3FD8349-1118-B6B1-2692-45E595DFD6AD}"/>
              </a:ext>
            </a:extLst>
          </p:cNvPr>
          <p:cNvSpPr/>
          <p:nvPr/>
        </p:nvSpPr>
        <p:spPr>
          <a:xfrm>
            <a:off x="173180" y="1087747"/>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チーム名</a:t>
            </a:r>
          </a:p>
        </p:txBody>
      </p:sp>
      <p:sp>
        <p:nvSpPr>
          <p:cNvPr id="7" name="正方形/長方形 6">
            <a:extLst>
              <a:ext uri="{FF2B5EF4-FFF2-40B4-BE49-F238E27FC236}">
                <a16:creationId xmlns:a16="http://schemas.microsoft.com/office/drawing/2014/main" id="{6A4D099D-86B8-04CF-5E93-2CDFCADF9DD4}"/>
              </a:ext>
            </a:extLst>
          </p:cNvPr>
          <p:cNvSpPr/>
          <p:nvPr/>
        </p:nvSpPr>
        <p:spPr>
          <a:xfrm>
            <a:off x="1184562" y="1086995"/>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プロジェクトチームの名称をご記載ください。</a:t>
            </a:r>
          </a:p>
        </p:txBody>
      </p:sp>
      <p:sp>
        <p:nvSpPr>
          <p:cNvPr id="8" name="正方形/長方形 7">
            <a:extLst>
              <a:ext uri="{FF2B5EF4-FFF2-40B4-BE49-F238E27FC236}">
                <a16:creationId xmlns:a16="http://schemas.microsoft.com/office/drawing/2014/main" id="{DC9C3314-2246-8F0E-C2DC-A4066BC12444}"/>
              </a:ext>
            </a:extLst>
          </p:cNvPr>
          <p:cNvSpPr/>
          <p:nvPr/>
        </p:nvSpPr>
        <p:spPr>
          <a:xfrm>
            <a:off x="173179" y="1511712"/>
            <a:ext cx="1011383" cy="65765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3E9057A-D3F8-10F9-B412-C75F1D3B28A7}"/>
              </a:ext>
            </a:extLst>
          </p:cNvPr>
          <p:cNvSpPr/>
          <p:nvPr/>
        </p:nvSpPr>
        <p:spPr>
          <a:xfrm>
            <a:off x="1184561" y="1511712"/>
            <a:ext cx="8548258" cy="65765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smtClean="0">
                <a:latin typeface="Meiryo UI" panose="020B0604030504040204" pitchFamily="50" charset="-128"/>
                <a:ea typeface="Meiryo UI" panose="020B0604030504040204" pitchFamily="50" charset="-128"/>
              </a:rPr>
              <a:t>氏名：</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064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継続事業　申請様式－２</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2</a:t>
            </a:fld>
            <a:endParaRPr lang="en-US" altLang="ja-JP" sz="100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6" y="1438036"/>
            <a:ext cx="9559643" cy="5205218"/>
          </a:xfrm>
          <a:prstGeom prst="rect">
            <a:avLst/>
          </a:prstGeom>
          <a:noFill/>
          <a:ln>
            <a:solidFill>
              <a:schemeClr val="bg1">
                <a:lumMod val="50000"/>
              </a:schemeClr>
            </a:solidFill>
          </a:ln>
        </p:spPr>
        <p:txBody>
          <a:bodyPr wrap="square" rtlCol="0">
            <a:noAutofit/>
          </a:bodyPr>
          <a:lstStyle/>
          <a:p>
            <a:pPr algn="l"/>
            <a:r>
              <a:rPr lang="en-US" altLang="ja-JP" sz="1200">
                <a:solidFill>
                  <a:srgbClr val="0070C0"/>
                </a:solidFill>
                <a:latin typeface="Meiryo UI" panose="020B0604030504040204" pitchFamily="50" charset="-128"/>
                <a:ea typeface="Meiryo UI" panose="020B0604030504040204" pitchFamily="50" charset="-128"/>
              </a:rPr>
              <a:t>※</a:t>
            </a:r>
            <a:r>
              <a:rPr lang="ja-JP" altLang="en-US" sz="1200">
                <a:solidFill>
                  <a:srgbClr val="0070C0"/>
                </a:solidFill>
                <a:latin typeface="Meiryo UI" panose="020B0604030504040204" pitchFamily="50" charset="-128"/>
                <a:ea typeface="Meiryo UI" panose="020B0604030504040204" pitchFamily="50" charset="-128"/>
              </a:rPr>
              <a:t>過年度事業の振り返りを踏まえ、販売に向けてどのような磨き上げが必要かを考察し、実施する磨き上げ内容（ストーリー・ツアー造成、催行・ガイディング等）についてご記載ください。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6" y="1121283"/>
            <a:ext cx="9559643"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販売に向けた今年度の磨き上げ内容</a:t>
            </a:r>
          </a:p>
        </p:txBody>
      </p:sp>
      <p:sp>
        <p:nvSpPr>
          <p:cNvPr id="4" name="正方形/長方形 3">
            <a:extLst>
              <a:ext uri="{FF2B5EF4-FFF2-40B4-BE49-F238E27FC236}">
                <a16:creationId xmlns:a16="http://schemas.microsoft.com/office/drawing/2014/main" id="{C8604E89-1CC2-18CC-9C27-9C145FE7D394}"/>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B6195EEF-758E-84A2-CE9F-4BDB5366D04A}"/>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。例）「</a:t>
            </a:r>
            <a:r>
              <a:rPr lang="en-US" altLang="ja-JP" sz="1200" dirty="0">
                <a:solidFill>
                  <a:srgbClr val="0070C0"/>
                </a:solidFill>
                <a:latin typeface="Meiryo UI" panose="020B0604030504040204" pitchFamily="50" charset="-128"/>
                <a:ea typeface="Meiryo UI" panose="020B0604030504040204" pitchFamily="50" charset="-128"/>
              </a:rPr>
              <a:t>DISCOVER JOMON </a:t>
            </a:r>
            <a:r>
              <a:rPr lang="ja-JP" altLang="en-US" sz="1200" dirty="0">
                <a:solidFill>
                  <a:srgbClr val="0070C0"/>
                </a:solidFill>
                <a:latin typeface="Meiryo UI" panose="020B0604030504040204" pitchFamily="50" charset="-128"/>
                <a:ea typeface="Meiryo UI" panose="020B0604030504040204" pitchFamily="50" charset="-128"/>
              </a:rPr>
              <a:t>函館</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万年の道のり」</a:t>
            </a:r>
            <a:r>
              <a:rPr lang="en-US" altLang="ja-JP" sz="1200" dirty="0">
                <a:solidFill>
                  <a:srgbClr val="0070C0"/>
                </a:solidFill>
                <a:latin typeface="Meiryo UI" panose="020B0604030504040204" pitchFamily="50" charset="-128"/>
                <a:ea typeface="Meiryo UI" panose="020B0604030504040204" pitchFamily="50" charset="-128"/>
              </a:rPr>
              <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smtClean="0">
                <a:solidFill>
                  <a:srgbClr val="0070C0"/>
                </a:solidFill>
                <a:latin typeface="Meiryo UI" panose="020B0604030504040204" pitchFamily="50" charset="-128"/>
                <a:ea typeface="Meiryo UI" panose="020B0604030504040204" pitchFamily="50" charset="-128"/>
              </a:rPr>
              <a:t>地域名</a:t>
            </a:r>
            <a:r>
              <a:rPr lang="ja-JP" altLang="en-US" sz="1200" dirty="0">
                <a:solidFill>
                  <a:srgbClr val="0070C0"/>
                </a:solidFill>
                <a:latin typeface="Meiryo UI" panose="020B0604030504040204" pitchFamily="50" charset="-128"/>
                <a:ea typeface="Meiryo UI" panose="020B0604030504040204" pitchFamily="50" charset="-128"/>
              </a:rPr>
              <a:t>等</a:t>
            </a:r>
            <a:r>
              <a:rPr lang="ja-JP" altLang="en-US" sz="1200" dirty="0" smtClean="0">
                <a:solidFill>
                  <a:srgbClr val="0070C0"/>
                </a:solidFill>
                <a:latin typeface="Meiryo UI" panose="020B0604030504040204" pitchFamily="50" charset="-128"/>
                <a:ea typeface="Meiryo UI" panose="020B0604030504040204" pitchFamily="50" charset="-128"/>
              </a:rPr>
              <a:t>は</a:t>
            </a:r>
            <a:r>
              <a:rPr lang="ja-JP" altLang="en-US" sz="1200" dirty="0">
                <a:solidFill>
                  <a:srgbClr val="0070C0"/>
                </a:solidFill>
                <a:latin typeface="Meiryo UI" panose="020B0604030504040204" pitchFamily="50" charset="-128"/>
                <a:ea typeface="Meiryo UI" panose="020B0604030504040204" pitchFamily="50" charset="-128"/>
              </a:rPr>
              <a:t>「実施エリア概要」に記載し、テーマ、ストーリーが伝わることを意識してご記載ください。（</a:t>
            </a:r>
            <a:r>
              <a:rPr lang="en-US" altLang="ja-JP" sz="1200" dirty="0">
                <a:solidFill>
                  <a:srgbClr val="0070C0"/>
                </a:solidFill>
                <a:latin typeface="Meiryo UI" panose="020B0604030504040204" pitchFamily="50" charset="-128"/>
                <a:ea typeface="Meiryo UI" panose="020B0604030504040204" pitchFamily="50" charset="-128"/>
              </a:rPr>
              <a:t>40</a:t>
            </a:r>
            <a:r>
              <a:rPr lang="ja-JP" altLang="en-US" sz="1200" dirty="0">
                <a:solidFill>
                  <a:srgbClr val="0070C0"/>
                </a:solidFill>
                <a:latin typeface="Meiryo UI" panose="020B0604030504040204" pitchFamily="50" charset="-128"/>
                <a:ea typeface="Meiryo UI" panose="020B0604030504040204" pitchFamily="50" charset="-128"/>
              </a:rPr>
              <a:t>文字以内）</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997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継続事業　申請</a:t>
            </a:r>
            <a:r>
              <a:rPr lang="ja-JP" altLang="en-US" sz="2400" kern="0" dirty="0">
                <a:solidFill>
                  <a:srgbClr val="000000"/>
                </a:solidFill>
              </a:rPr>
              <a:t>様式－３</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3</a:t>
            </a:fld>
            <a:endParaRPr lang="en-US" altLang="ja-JP" sz="1000">
              <a:solidFill>
                <a:srgbClr val="000000"/>
              </a:solidFill>
            </a:endParaRPr>
          </a:p>
        </p:txBody>
      </p:sp>
      <p:sp>
        <p:nvSpPr>
          <p:cNvPr id="2" name="正方形/長方形 1">
            <a:extLst>
              <a:ext uri="{FF2B5EF4-FFF2-40B4-BE49-F238E27FC236}">
                <a16:creationId xmlns:a16="http://schemas.microsoft.com/office/drawing/2014/main" id="{CDC0D6D6-07F1-9D0A-93D1-D54D8108A8E1}"/>
              </a:ext>
            </a:extLst>
          </p:cNvPr>
          <p:cNvSpPr/>
          <p:nvPr/>
        </p:nvSpPr>
        <p:spPr>
          <a:xfrm>
            <a:off x="91441" y="4338746"/>
            <a:ext cx="1011383" cy="11310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想定する</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販売チャネル</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6635A2A-21CC-4173-5696-F70B9928C6C4}"/>
              </a:ext>
            </a:extLst>
          </p:cNvPr>
          <p:cNvSpPr/>
          <p:nvPr/>
        </p:nvSpPr>
        <p:spPr>
          <a:xfrm>
            <a:off x="1102825" y="4338746"/>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販売にあたって活用しようと考えているチャネルをご記載ください。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例）海外富裕層旅行博、</a:t>
            </a:r>
            <a:r>
              <a:rPr lang="en-US" altLang="ja-JP" sz="1200" dirty="0" smtClean="0">
                <a:solidFill>
                  <a:srgbClr val="0070C0"/>
                </a:solidFill>
                <a:latin typeface="Meiryo UI" panose="020B0604030504040204" pitchFamily="50" charset="-128"/>
                <a:ea typeface="Meiryo UI" panose="020B0604030504040204" pitchFamily="50" charset="-128"/>
              </a:rPr>
              <a:t>OTA</a:t>
            </a:r>
            <a:r>
              <a:rPr lang="ja-JP" altLang="en-US" sz="1200" dirty="0" smtClean="0">
                <a:solidFill>
                  <a:srgbClr val="0070C0"/>
                </a:solidFill>
                <a:latin typeface="Meiryo UI" panose="020B0604030504040204" pitchFamily="50" charset="-128"/>
                <a:ea typeface="Meiryo UI" panose="020B0604030504040204" pitchFamily="50" charset="-128"/>
              </a:rPr>
              <a:t>等</a:t>
            </a:r>
            <a:endParaRPr lang="en-US" altLang="ja-JP" sz="1200" dirty="0" smtClean="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smtClean="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具体的な案があればより具体的にご記載ください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91441" y="887695"/>
            <a:ext cx="4717477" cy="210136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本年度および事業終了後</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3</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年程度の年間販売の目標件数とその目標を立てる背景、目標達成に向けてどのようなことに取り組んでいくの</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かに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ついてご記載ください。</a:t>
            </a:r>
          </a:p>
        </p:txBody>
      </p:sp>
      <p:sp>
        <p:nvSpPr>
          <p:cNvPr id="20" name="正方形/長方形 19">
            <a:extLst>
              <a:ext uri="{FF2B5EF4-FFF2-40B4-BE49-F238E27FC236}">
                <a16:creationId xmlns:a16="http://schemas.microsoft.com/office/drawing/2014/main" id="{C1DCC907-0CFB-B3AE-77D6-0FB3F4509C3C}"/>
              </a:ext>
            </a:extLst>
          </p:cNvPr>
          <p:cNvSpPr/>
          <p:nvPr/>
        </p:nvSpPr>
        <p:spPr>
          <a:xfrm>
            <a:off x="91441" y="3097895"/>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販売価格</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1102825" y="3097895"/>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販売価格</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ツアーの予定販売</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価格をご記載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smtClean="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smtClean="0">
                <a:ln>
                  <a:noFill/>
                </a:ln>
                <a:effectLst/>
                <a:latin typeface="Meiryo UI" panose="020B0604030504040204" pitchFamily="50" charset="-128"/>
                <a:ea typeface="Meiryo UI" panose="020B0604030504040204" pitchFamily="50" charset="-128"/>
              </a:rPr>
              <a:t>販売価格の</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根拠</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ツアーの販売価格の根拠であったり、今後、価格の精緻化や納得性を高めるために向けて取り組む</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こと</a:t>
            </a:r>
            <a:r>
              <a:rPr lang="ja-JP" altLang="en-US" sz="1200" dirty="0">
                <a:solidFill>
                  <a:srgbClr val="0070C0"/>
                </a:solidFill>
                <a:latin typeface="Meiryo UI" panose="020B0604030504040204" pitchFamily="50" charset="-128"/>
                <a:ea typeface="Meiryo UI" panose="020B0604030504040204" pitchFamily="50" charset="-128"/>
              </a:rPr>
              <a:t>等</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ついてご記載ください。</a:t>
            </a:r>
            <a:endPar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E96BBFE-96DD-6451-7821-D7E8A0B6B884}"/>
              </a:ext>
            </a:extLst>
          </p:cNvPr>
          <p:cNvSpPr/>
          <p:nvPr/>
        </p:nvSpPr>
        <p:spPr>
          <a:xfrm>
            <a:off x="91441" y="5578579"/>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販売体制</a:t>
            </a:r>
          </a:p>
        </p:txBody>
      </p:sp>
      <p:sp>
        <p:nvSpPr>
          <p:cNvPr id="26" name="正方形/長方形 25">
            <a:extLst>
              <a:ext uri="{FF2B5EF4-FFF2-40B4-BE49-F238E27FC236}">
                <a16:creationId xmlns:a16="http://schemas.microsoft.com/office/drawing/2014/main" id="{522A7630-1E77-985D-BBD4-65A37B063BB4}"/>
              </a:ext>
            </a:extLst>
          </p:cNvPr>
          <p:cNvSpPr/>
          <p:nvPr/>
        </p:nvSpPr>
        <p:spPr>
          <a:xfrm>
            <a:off x="1102825" y="5578834"/>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上記のチャネルでの販売にあたって、必要な業務を担っていく連携先の事業者や、プロジェクトチームの</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役割等に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ついてご記載ください。</a:t>
            </a:r>
          </a:p>
        </p:txBody>
      </p:sp>
      <p:sp>
        <p:nvSpPr>
          <p:cNvPr id="29" name="正方形/長方形 28">
            <a:extLst>
              <a:ext uri="{FF2B5EF4-FFF2-40B4-BE49-F238E27FC236}">
                <a16:creationId xmlns:a16="http://schemas.microsoft.com/office/drawing/2014/main" id="{BAB7B2D8-7F8D-06AB-DDCF-3CE0A8183EE5}"/>
              </a:ext>
            </a:extLst>
          </p:cNvPr>
          <p:cNvSpPr/>
          <p:nvPr/>
        </p:nvSpPr>
        <p:spPr>
          <a:xfrm>
            <a:off x="4966854" y="887695"/>
            <a:ext cx="4717476" cy="58231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プロモーション計画</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ツアー販売計画の実現のために実施する販促・プロモーション活動の計画についてご記載ください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lang="en-US" altLang="ja-JP" sz="1200" dirty="0" smtClean="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必要な販売ツールについて具体的にご記載ください。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KPI】</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販売目標件数の達成にむけて、その中間指標と</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して設定する</a:t>
            </a:r>
            <a:r>
              <a:rPr kumimoji="1" lang="en-US" altLang="ja-JP"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KPI</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の項目について</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、設定</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する根拠とあわせてご記載ください。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計画している販促・プロモーション活動が、</a:t>
            </a:r>
            <a:r>
              <a:rPr lang="en-US" altLang="ja-JP" sz="1200" dirty="0">
                <a:solidFill>
                  <a:srgbClr val="0070C0"/>
                </a:solidFill>
                <a:latin typeface="Meiryo UI" panose="020B0604030504040204" pitchFamily="50" charset="-128"/>
                <a:ea typeface="Meiryo UI" panose="020B0604030504040204" pitchFamily="50" charset="-128"/>
              </a:rPr>
              <a:t>KPI</a:t>
            </a:r>
            <a:r>
              <a:rPr lang="ja-JP" altLang="en-US" sz="1200" dirty="0">
                <a:solidFill>
                  <a:srgbClr val="0070C0"/>
                </a:solidFill>
                <a:latin typeface="Meiryo UI" panose="020B0604030504040204" pitchFamily="50" charset="-128"/>
                <a:ea typeface="Meiryo UI" panose="020B0604030504040204" pitchFamily="50" charset="-128"/>
              </a:rPr>
              <a:t>項目を引き上げることにどのように寄与するのかその関係性についてもご記載ください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7FABF6E-3EAD-16D5-9DE4-CBFCEF3A5801}"/>
              </a:ext>
            </a:extLst>
          </p:cNvPr>
          <p:cNvSpPr/>
          <p:nvPr/>
        </p:nvSpPr>
        <p:spPr>
          <a:xfrm>
            <a:off x="91441"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販売計画</a:t>
            </a:r>
            <a:endParaRPr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831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継続事業　申請</a:t>
            </a:r>
            <a:r>
              <a:rPr lang="ja-JP" altLang="en-US" sz="2400" kern="0" dirty="0">
                <a:solidFill>
                  <a:srgbClr val="000000"/>
                </a:solidFill>
              </a:rPr>
              <a:t>様式－４</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4</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925650"/>
            <a:ext cx="9559640" cy="5791673"/>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本年度のプロジェクトチームの構成員をご記載ください。また、備考欄に、過年度事業申請時から継続・追加・役割変更</a:t>
            </a:r>
            <a:r>
              <a:rPr lang="ja-JP" altLang="en-US" sz="1200" dirty="0" smtClean="0">
                <a:solidFill>
                  <a:srgbClr val="0070C0"/>
                </a:solidFill>
                <a:latin typeface="Meiryo UI" panose="020B0604030504040204" pitchFamily="50" charset="-128"/>
                <a:ea typeface="Meiryo UI" panose="020B0604030504040204" pitchFamily="50" charset="-128"/>
              </a:rPr>
              <a:t>等があった構成員については</a:t>
            </a:r>
            <a:r>
              <a:rPr lang="ja-JP" altLang="en-US" sz="1200" dirty="0">
                <a:solidFill>
                  <a:srgbClr val="0070C0"/>
                </a:solidFill>
                <a:latin typeface="Meiryo UI" panose="020B0604030504040204" pitchFamily="50" charset="-128"/>
                <a:ea typeface="Meiryo UI" panose="020B0604030504040204" pitchFamily="50" charset="-128"/>
              </a:rPr>
              <a:t>その旨を備考にご記載ください。本年度はプロジェクトチームから外れる構成員がいる場合にもその旨ご記載ください。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663402"/>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プロジェクトチーム</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の体制</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前年度からの変更点があれば備考欄に追記</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53AA91AE-0ED3-C738-C26B-80D9A4E6A980}"/>
              </a:ext>
            </a:extLst>
          </p:cNvPr>
          <p:cNvSpPr/>
          <p:nvPr/>
        </p:nvSpPr>
        <p:spPr>
          <a:xfrm>
            <a:off x="223794" y="5977689"/>
            <a:ext cx="9460533" cy="6662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プロジェクトチーム</a:t>
            </a:r>
            <a:r>
              <a:rPr lang="ja-JP" altLang="en-US" sz="1200" dirty="0" smtClean="0">
                <a:solidFill>
                  <a:srgbClr val="0070C0"/>
                </a:solidFill>
                <a:latin typeface="Meiryo UI" panose="020B0604030504040204" pitchFamily="50" charset="-128"/>
                <a:ea typeface="Meiryo UI" panose="020B0604030504040204" pitchFamily="50" charset="-128"/>
              </a:rPr>
              <a:t>構成員の役割・企業</a:t>
            </a:r>
            <a:r>
              <a:rPr lang="ja-JP" altLang="en-US" sz="1200" dirty="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団体名、氏名を</a:t>
            </a:r>
            <a:r>
              <a:rPr lang="ja-JP" altLang="en-US" sz="1200" dirty="0">
                <a:solidFill>
                  <a:srgbClr val="0070C0"/>
                </a:solidFill>
                <a:latin typeface="Meiryo UI" panose="020B0604030504040204" pitchFamily="50" charset="-128"/>
                <a:ea typeface="Meiryo UI" panose="020B0604030504040204" pitchFamily="50" charset="-128"/>
              </a:rPr>
              <a:t>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graphicFrame>
        <p:nvGraphicFramePr>
          <p:cNvPr id="5" name="表 7">
            <a:extLst>
              <a:ext uri="{FF2B5EF4-FFF2-40B4-BE49-F238E27FC236}">
                <a16:creationId xmlns:a16="http://schemas.microsoft.com/office/drawing/2014/main" id="{9C1745C9-2ECD-FFA9-AF24-51713E4BCE4F}"/>
              </a:ext>
            </a:extLst>
          </p:cNvPr>
          <p:cNvGraphicFramePr>
            <a:graphicFrameLocks noGrp="1"/>
          </p:cNvGraphicFramePr>
          <p:nvPr>
            <p:extLst>
              <p:ext uri="{D42A27DB-BD31-4B8C-83A1-F6EECF244321}">
                <p14:modId xmlns:p14="http://schemas.microsoft.com/office/powerpoint/2010/main" val="4099203135"/>
              </p:ext>
            </p:extLst>
          </p:nvPr>
        </p:nvGraphicFramePr>
        <p:xfrm>
          <a:off x="289717" y="1489900"/>
          <a:ext cx="9130052" cy="4079240"/>
        </p:xfrm>
        <a:graphic>
          <a:graphicData uri="http://schemas.openxmlformats.org/drawingml/2006/table">
            <a:tbl>
              <a:tblPr firstRow="1" bandRow="1">
                <a:tableStyleId>{5C22544A-7EE6-4342-B048-85BDC9FD1C3A}</a:tableStyleId>
              </a:tblPr>
              <a:tblGrid>
                <a:gridCol w="2282513">
                  <a:extLst>
                    <a:ext uri="{9D8B030D-6E8A-4147-A177-3AD203B41FA5}">
                      <a16:colId xmlns:a16="http://schemas.microsoft.com/office/drawing/2014/main" val="1460000544"/>
                    </a:ext>
                  </a:extLst>
                </a:gridCol>
                <a:gridCol w="2282513">
                  <a:extLst>
                    <a:ext uri="{9D8B030D-6E8A-4147-A177-3AD203B41FA5}">
                      <a16:colId xmlns:a16="http://schemas.microsoft.com/office/drawing/2014/main" val="962143951"/>
                    </a:ext>
                  </a:extLst>
                </a:gridCol>
                <a:gridCol w="2282513">
                  <a:extLst>
                    <a:ext uri="{9D8B030D-6E8A-4147-A177-3AD203B41FA5}">
                      <a16:colId xmlns:a16="http://schemas.microsoft.com/office/drawing/2014/main" val="2561057866"/>
                    </a:ext>
                  </a:extLst>
                </a:gridCol>
                <a:gridCol w="2282513">
                  <a:extLst>
                    <a:ext uri="{9D8B030D-6E8A-4147-A177-3AD203B41FA5}">
                      <a16:colId xmlns:a16="http://schemas.microsoft.com/office/drawing/2014/main" val="3834679614"/>
                    </a:ext>
                  </a:extLst>
                </a:gridCol>
              </a:tblGrid>
              <a:tr h="370840">
                <a:tc>
                  <a:txBody>
                    <a:bodyPr/>
                    <a:lstStyle/>
                    <a:p>
                      <a:r>
                        <a:rPr kumimoji="1" lang="ja-JP" altLang="en-US" sz="1200" dirty="0" smtClean="0">
                          <a:solidFill>
                            <a:schemeClr val="tx1">
                              <a:lumMod val="65000"/>
                              <a:lumOff val="35000"/>
                            </a:schemeClr>
                          </a:solidFill>
                          <a:latin typeface="Meiryo UI" panose="020B0604030504040204" pitchFamily="50" charset="-128"/>
                          <a:ea typeface="Meiryo UI" panose="020B0604030504040204" pitchFamily="50" charset="-128"/>
                        </a:rPr>
                        <a:t>役割</a:t>
                      </a:r>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smtClean="0">
                          <a:solidFill>
                            <a:schemeClr val="tx1">
                              <a:lumMod val="65000"/>
                              <a:lumOff val="35000"/>
                            </a:schemeClr>
                          </a:solidFill>
                          <a:latin typeface="Meiryo UI" panose="020B0604030504040204" pitchFamily="50" charset="-128"/>
                          <a:ea typeface="Meiryo UI" panose="020B0604030504040204" pitchFamily="50" charset="-128"/>
                        </a:rPr>
                        <a:t>氏名</a:t>
                      </a:r>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備考</a:t>
                      </a:r>
                    </a:p>
                  </a:txBody>
                  <a:tcPr anchor="ctr"/>
                </a:tc>
                <a:extLst>
                  <a:ext uri="{0D108BD9-81ED-4DB2-BD59-A6C34878D82A}">
                    <a16:rowId xmlns:a16="http://schemas.microsoft.com/office/drawing/2014/main" val="2097758367"/>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代表者</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55203184"/>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81342124"/>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22379"/>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02414641"/>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1598570"/>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624296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3905977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893549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82206749"/>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5243016"/>
                  </a:ext>
                </a:extLst>
              </a:tr>
            </a:tbl>
          </a:graphicData>
        </a:graphic>
      </p:graphicFrame>
    </p:spTree>
    <p:extLst>
      <p:ext uri="{BB962C8B-B14F-4D97-AF65-F5344CB8AC3E}">
        <p14:creationId xmlns:p14="http://schemas.microsoft.com/office/powerpoint/2010/main" val="253539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継続事業　申請</a:t>
            </a:r>
            <a:r>
              <a:rPr lang="ja-JP" altLang="en-US" sz="2400" kern="0" dirty="0">
                <a:solidFill>
                  <a:srgbClr val="000000"/>
                </a:solidFill>
              </a:rPr>
              <a:t>様式－５</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5</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2273777"/>
            <a:ext cx="9559640" cy="4443546"/>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2011529"/>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事業スケジュール</a:t>
            </a:r>
          </a:p>
        </p:txBody>
      </p:sp>
      <p:sp>
        <p:nvSpPr>
          <p:cNvPr id="26" name="正方形/長方形 25">
            <a:extLst>
              <a:ext uri="{FF2B5EF4-FFF2-40B4-BE49-F238E27FC236}">
                <a16:creationId xmlns:a16="http://schemas.microsoft.com/office/drawing/2014/main" id="{8E023F3B-0AB0-791E-6349-864D85BC2186}"/>
              </a:ext>
            </a:extLst>
          </p:cNvPr>
          <p:cNvSpPr/>
          <p:nvPr/>
        </p:nvSpPr>
        <p:spPr>
          <a:xfrm>
            <a:off x="360219" y="3242183"/>
            <a:ext cx="1782010" cy="436418"/>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マイルストーン</a:t>
            </a:r>
            <a:endParaRPr kumimoji="1" lang="ja-JP" altLang="en-US"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028E13C3-E0E6-8033-75D4-8AA4281C0FC2}"/>
              </a:ext>
            </a:extLst>
          </p:cNvPr>
          <p:cNvSpPr/>
          <p:nvPr/>
        </p:nvSpPr>
        <p:spPr>
          <a:xfrm>
            <a:off x="360218" y="3947886"/>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dirty="0">
                <a:solidFill>
                  <a:srgbClr val="0070C0"/>
                </a:solidFill>
                <a:latin typeface="Meiryo UI" panose="020B0604030504040204" pitchFamily="50" charset="-128"/>
                <a:ea typeface="Meiryo UI" panose="020B0604030504040204" pitchFamily="50" charset="-128"/>
              </a:rPr>
              <a:t>例）ツアー骨子設計</a:t>
            </a:r>
          </a:p>
        </p:txBody>
      </p:sp>
      <p:sp>
        <p:nvSpPr>
          <p:cNvPr id="28" name="正方形/長方形 27">
            <a:extLst>
              <a:ext uri="{FF2B5EF4-FFF2-40B4-BE49-F238E27FC236}">
                <a16:creationId xmlns:a16="http://schemas.microsoft.com/office/drawing/2014/main" id="{C743172E-EBE5-0128-BAA6-E9B69FC3AE93}"/>
              </a:ext>
            </a:extLst>
          </p:cNvPr>
          <p:cNvSpPr/>
          <p:nvPr/>
        </p:nvSpPr>
        <p:spPr>
          <a:xfrm>
            <a:off x="360218" y="4636010"/>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solidFill>
                  <a:srgbClr val="0070C0"/>
                </a:solidFill>
                <a:latin typeface="Meiryo UI" panose="020B0604030504040204" pitchFamily="50" charset="-128"/>
                <a:ea typeface="Meiryo UI" panose="020B0604030504040204" pitchFamily="50" charset="-128"/>
              </a:rPr>
              <a:t>例）現地調査</a:t>
            </a:r>
            <a:endParaRPr kumimoji="1" lang="ja-JP" altLang="en-US" sz="1200" b="1" dirty="0">
              <a:solidFill>
                <a:srgbClr val="0070C0"/>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5055FAB-B651-1FA6-1FC7-166018F801CF}"/>
              </a:ext>
            </a:extLst>
          </p:cNvPr>
          <p:cNvSpPr/>
          <p:nvPr/>
        </p:nvSpPr>
        <p:spPr>
          <a:xfrm>
            <a:off x="360218" y="5324134"/>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sp>
        <p:nvSpPr>
          <p:cNvPr id="31" name="正方形/長方形 30">
            <a:extLst>
              <a:ext uri="{FF2B5EF4-FFF2-40B4-BE49-F238E27FC236}">
                <a16:creationId xmlns:a16="http://schemas.microsoft.com/office/drawing/2014/main" id="{84D79B57-1E5B-5031-13EC-8594F93503AC}"/>
              </a:ext>
            </a:extLst>
          </p:cNvPr>
          <p:cNvSpPr/>
          <p:nvPr/>
        </p:nvSpPr>
        <p:spPr>
          <a:xfrm>
            <a:off x="360218" y="6012258"/>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cxnSp>
        <p:nvCxnSpPr>
          <p:cNvPr id="45" name="直線矢印コネクタ 44">
            <a:extLst>
              <a:ext uri="{FF2B5EF4-FFF2-40B4-BE49-F238E27FC236}">
                <a16:creationId xmlns:a16="http://schemas.microsoft.com/office/drawing/2014/main" id="{11092787-3ECE-E3BD-744F-751F37ED72F3}"/>
              </a:ext>
            </a:extLst>
          </p:cNvPr>
          <p:cNvCxnSpPr>
            <a:cxnSpLocks/>
          </p:cNvCxnSpPr>
          <p:nvPr/>
        </p:nvCxnSpPr>
        <p:spPr>
          <a:xfrm>
            <a:off x="2466878" y="409077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7" name="直線矢印コネクタ 46">
            <a:extLst>
              <a:ext uri="{FF2B5EF4-FFF2-40B4-BE49-F238E27FC236}">
                <a16:creationId xmlns:a16="http://schemas.microsoft.com/office/drawing/2014/main" id="{C879C1B7-8B25-FF03-E81B-A34F1F2FCEC5}"/>
              </a:ext>
            </a:extLst>
          </p:cNvPr>
          <p:cNvCxnSpPr>
            <a:cxnSpLocks/>
          </p:cNvCxnSpPr>
          <p:nvPr/>
        </p:nvCxnSpPr>
        <p:spPr>
          <a:xfrm>
            <a:off x="2438380" y="482621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8" name="直線矢印コネクタ 47">
            <a:extLst>
              <a:ext uri="{FF2B5EF4-FFF2-40B4-BE49-F238E27FC236}">
                <a16:creationId xmlns:a16="http://schemas.microsoft.com/office/drawing/2014/main" id="{102E8AAC-40D5-908A-EEE2-A52EB35113BA}"/>
              </a:ext>
            </a:extLst>
          </p:cNvPr>
          <p:cNvCxnSpPr>
            <a:cxnSpLocks/>
          </p:cNvCxnSpPr>
          <p:nvPr/>
        </p:nvCxnSpPr>
        <p:spPr>
          <a:xfrm>
            <a:off x="3951416" y="505822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sp>
        <p:nvSpPr>
          <p:cNvPr id="49" name="テキスト ボックス 48">
            <a:extLst>
              <a:ext uri="{FF2B5EF4-FFF2-40B4-BE49-F238E27FC236}">
                <a16:creationId xmlns:a16="http://schemas.microsoft.com/office/drawing/2014/main" id="{B215A0F1-F52F-0870-11BA-34B38CE4621D}"/>
              </a:ext>
            </a:extLst>
          </p:cNvPr>
          <p:cNvSpPr txBox="1"/>
          <p:nvPr/>
        </p:nvSpPr>
        <p:spPr>
          <a:xfrm>
            <a:off x="2481050" y="3817443"/>
            <a:ext cx="1608133" cy="276999"/>
          </a:xfrm>
          <a:prstGeom prst="rect">
            <a:avLst/>
          </a:prstGeom>
          <a:noFill/>
        </p:spPr>
        <p:txBody>
          <a:bodyPr wrap="none" rtlCol="0">
            <a:spAutoFit/>
          </a:bodyPr>
          <a:lstStyle/>
          <a:p>
            <a:r>
              <a:rPr lang="ja-JP" altLang="en-US" sz="1200" dirty="0">
                <a:solidFill>
                  <a:srgbClr val="0070C0"/>
                </a:solidFill>
                <a:latin typeface="Meiryo UI" panose="020B0604030504040204" pitchFamily="50" charset="-128"/>
                <a:ea typeface="Meiryo UI" panose="020B0604030504040204" pitchFamily="50" charset="-128"/>
              </a:rPr>
              <a:t>例）ストーリー磨き上げ</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65D6977E-D19E-6BF9-CDC7-843ECBB1C637}"/>
              </a:ext>
            </a:extLst>
          </p:cNvPr>
          <p:cNvSpPr txBox="1"/>
          <p:nvPr/>
        </p:nvSpPr>
        <p:spPr>
          <a:xfrm>
            <a:off x="2490666" y="4573074"/>
            <a:ext cx="1369286" cy="276999"/>
          </a:xfrm>
          <a:prstGeom prst="rect">
            <a:avLst/>
          </a:prstGeom>
          <a:noFill/>
        </p:spPr>
        <p:txBody>
          <a:bodyPr wrap="none" rtlCol="0">
            <a:spAutoFit/>
          </a:bodyPr>
          <a:lstStyle/>
          <a:p>
            <a:r>
              <a:rPr kumimoji="1" lang="ja-JP" altLang="en-US" sz="1200" dirty="0">
                <a:solidFill>
                  <a:srgbClr val="0070C0"/>
                </a:solidFill>
                <a:latin typeface="Meiryo UI" panose="020B0604030504040204" pitchFamily="50" charset="-128"/>
                <a:ea typeface="Meiryo UI" panose="020B0604030504040204" pitchFamily="50" charset="-128"/>
              </a:rPr>
              <a:t>例）コンテンツ調査</a:t>
            </a:r>
          </a:p>
        </p:txBody>
      </p:sp>
      <p:sp>
        <p:nvSpPr>
          <p:cNvPr id="51" name="テキスト ボックス 50">
            <a:extLst>
              <a:ext uri="{FF2B5EF4-FFF2-40B4-BE49-F238E27FC236}">
                <a16:creationId xmlns:a16="http://schemas.microsoft.com/office/drawing/2014/main" id="{9478C7DC-6C40-8028-2FD6-CA88449A91B6}"/>
              </a:ext>
            </a:extLst>
          </p:cNvPr>
          <p:cNvSpPr txBox="1"/>
          <p:nvPr/>
        </p:nvSpPr>
        <p:spPr>
          <a:xfrm>
            <a:off x="4193129" y="4771790"/>
            <a:ext cx="95410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○○○取組</a:t>
            </a: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7" y="2265281"/>
            <a:ext cx="5548314"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スケジュールの現実性・実行可能性についての根拠や説明などがあればご記載ください。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9EBB247D-EE37-10B3-9BFD-DD7F603B729C}"/>
              </a:ext>
            </a:extLst>
          </p:cNvPr>
          <p:cNvSpPr txBox="1"/>
          <p:nvPr/>
        </p:nvSpPr>
        <p:spPr>
          <a:xfrm>
            <a:off x="6344226" y="3789528"/>
            <a:ext cx="3331361"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想定している実施事項等についてご記載ください。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13" name="吹き出し: 線 12">
            <a:extLst>
              <a:ext uri="{FF2B5EF4-FFF2-40B4-BE49-F238E27FC236}">
                <a16:creationId xmlns:a16="http://schemas.microsoft.com/office/drawing/2014/main" id="{993A1DCC-747F-11E5-BC32-C5F913879ED8}"/>
              </a:ext>
            </a:extLst>
          </p:cNvPr>
          <p:cNvSpPr/>
          <p:nvPr/>
        </p:nvSpPr>
        <p:spPr>
          <a:xfrm>
            <a:off x="5721491" y="5277003"/>
            <a:ext cx="1848979" cy="483313"/>
          </a:xfrm>
          <a:prstGeom prst="borderCallout1">
            <a:avLst>
              <a:gd name="adj1" fmla="val 50746"/>
              <a:gd name="adj2" fmla="val -1147"/>
              <a:gd name="adj3" fmla="val -49468"/>
              <a:gd name="adj4" fmla="val -21027"/>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作業の小項目を記載する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solidFill>
                  <a:srgbClr val="4C9BD3"/>
                </a:solidFill>
                <a:latin typeface="Meiryo UI" panose="020B0604030504040204" pitchFamily="50" charset="-128"/>
                <a:ea typeface="Meiryo UI" panose="020B0604030504040204" pitchFamily="50" charset="-128"/>
              </a:rPr>
              <a:t>例）ツアー行程案作成</a:t>
            </a:r>
            <a:endParaRPr kumimoji="1" lang="ja-JP" altLang="en-US" sz="1200" dirty="0">
              <a:solidFill>
                <a:srgbClr val="4C9BD3"/>
              </a:solidFill>
              <a:latin typeface="Meiryo UI" panose="020B0604030504040204" pitchFamily="50" charset="-128"/>
              <a:ea typeface="Meiryo UI" panose="020B0604030504040204" pitchFamily="50" charset="-128"/>
            </a:endParaRPr>
          </a:p>
        </p:txBody>
      </p:sp>
      <p:sp>
        <p:nvSpPr>
          <p:cNvPr id="11" name="吹き出し: 線 10">
            <a:extLst>
              <a:ext uri="{FF2B5EF4-FFF2-40B4-BE49-F238E27FC236}">
                <a16:creationId xmlns:a16="http://schemas.microsoft.com/office/drawing/2014/main" id="{B7729843-D048-57AE-7953-BA897DEA3AC8}"/>
              </a:ext>
            </a:extLst>
          </p:cNvPr>
          <p:cNvSpPr/>
          <p:nvPr/>
        </p:nvSpPr>
        <p:spPr>
          <a:xfrm>
            <a:off x="2783206" y="5647950"/>
            <a:ext cx="1848979" cy="483313"/>
          </a:xfrm>
          <a:prstGeom prst="borderCallout1">
            <a:avLst>
              <a:gd name="adj1" fmla="val 50746"/>
              <a:gd name="adj2" fmla="val -1147"/>
              <a:gd name="adj3" fmla="val -55474"/>
              <a:gd name="adj4" fmla="val -35156"/>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作業の大項目を記載する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solidFill>
                  <a:srgbClr val="4C9BD3"/>
                </a:solidFill>
                <a:latin typeface="Meiryo UI" panose="020B0604030504040204" pitchFamily="50" charset="-128"/>
                <a:ea typeface="Meiryo UI" panose="020B0604030504040204" pitchFamily="50" charset="-128"/>
              </a:rPr>
              <a:t>例）ツアー行程作成</a:t>
            </a:r>
            <a:endParaRPr kumimoji="1" lang="ja-JP" altLang="en-US" sz="1200" dirty="0">
              <a:solidFill>
                <a:srgbClr val="4C9BD3"/>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F3D1A7A0-CE7C-A2B5-F5CC-D9A930D46A87}"/>
              </a:ext>
            </a:extLst>
          </p:cNvPr>
          <p:cNvSpPr/>
          <p:nvPr/>
        </p:nvSpPr>
        <p:spPr>
          <a:xfrm>
            <a:off x="173176" y="636506"/>
            <a:ext cx="9559642" cy="1288962"/>
          </a:xfrm>
          <a:prstGeom prst="rect">
            <a:avLst/>
          </a:prstGeom>
          <a:solidFill>
            <a:srgbClr val="FFFF99"/>
          </a:solidFill>
          <a:ln w="1270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　・コンテンツ造成　　・モニターツアー　　・　　　　　　　・　　　　　　・</a:t>
            </a:r>
            <a:endParaRPr lang="en-US" altLang="ja-JP" sz="1200" dirty="0">
              <a:solidFill>
                <a:srgbClr val="4C9BD3"/>
              </a:solidFill>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特に力をいれていきたい実施項目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例）コンテンツ造成：現状、旅行者が楽しみながらストーリーを感じ取れるコンテンツが不足しているため、コンテンツの造成に力を入れていきたい。</a:t>
            </a:r>
            <a:endParaRPr lang="en-US" altLang="ja-JP" sz="1200" dirty="0">
              <a:solidFill>
                <a:srgbClr val="4C9BD3"/>
              </a:solidFill>
              <a:latin typeface="Meiryo UI" panose="020B0604030504040204" pitchFamily="50" charset="-128"/>
              <a:ea typeface="Meiryo UI" panose="020B0604030504040204" pitchFamily="50" charset="-128"/>
            </a:endParaRPr>
          </a:p>
          <a:p>
            <a:r>
              <a:rPr lang="ja-JP" altLang="en-US" sz="1200" dirty="0">
                <a:solidFill>
                  <a:srgbClr val="4C9BD3"/>
                </a:solidFill>
                <a:latin typeface="Meiryo UI" panose="020B0604030504040204" pitchFamily="50" charset="-128"/>
                <a:ea typeface="Meiryo UI" panose="020B0604030504040204" pitchFamily="50" charset="-128"/>
              </a:rPr>
              <a:t>　　　モニターツアー：ストーリーが旅行者に対して訴求力のあるものとなるよう、モニターツアーに力を入れ、外国者目線での意見を取り入れていきたい。</a:t>
            </a:r>
            <a:endParaRPr lang="en-US" altLang="ja-JP" sz="1200" dirty="0">
              <a:solidFill>
                <a:srgbClr val="4C9BD3"/>
              </a:solidFill>
              <a:latin typeface="Meiryo UI" panose="020B0604030504040204" pitchFamily="50" charset="-128"/>
              <a:ea typeface="Meiryo UI" panose="020B0604030504040204" pitchFamily="50" charset="-128"/>
            </a:endParaRPr>
          </a:p>
        </p:txBody>
      </p:sp>
      <p:grpSp>
        <p:nvGrpSpPr>
          <p:cNvPr id="46" name="グループ化 45"/>
          <p:cNvGrpSpPr/>
          <p:nvPr/>
        </p:nvGrpSpPr>
        <p:grpSpPr>
          <a:xfrm>
            <a:off x="2278743" y="2542399"/>
            <a:ext cx="7322457" cy="1208938"/>
            <a:chOff x="2122971" y="1305662"/>
            <a:chExt cx="7478229" cy="1208938"/>
          </a:xfrm>
        </p:grpSpPr>
        <p:grpSp>
          <p:nvGrpSpPr>
            <p:cNvPr id="54" name="グループ化 53">
              <a:extLst>
                <a:ext uri="{FF2B5EF4-FFF2-40B4-BE49-F238E27FC236}">
                  <a16:creationId xmlns:a16="http://schemas.microsoft.com/office/drawing/2014/main" id="{7FB17787-0BC9-4C59-543B-A0990FF8AB68}"/>
                </a:ext>
              </a:extLst>
            </p:cNvPr>
            <p:cNvGrpSpPr/>
            <p:nvPr/>
          </p:nvGrpSpPr>
          <p:grpSpPr>
            <a:xfrm>
              <a:off x="2175164" y="1305662"/>
              <a:ext cx="7426036" cy="524496"/>
              <a:chOff x="748145" y="1177636"/>
              <a:chExt cx="8707582" cy="524496"/>
            </a:xfrm>
          </p:grpSpPr>
          <p:sp>
            <p:nvSpPr>
              <p:cNvPr id="65" name="正方形/長方形 64">
                <a:extLst>
                  <a:ext uri="{FF2B5EF4-FFF2-40B4-BE49-F238E27FC236}">
                    <a16:creationId xmlns:a16="http://schemas.microsoft.com/office/drawing/2014/main" id="{0F523E74-82F1-AE16-A549-9C2328651398}"/>
                  </a:ext>
                </a:extLst>
              </p:cNvPr>
              <p:cNvSpPr/>
              <p:nvPr/>
            </p:nvSpPr>
            <p:spPr>
              <a:xfrm>
                <a:off x="748145" y="1177636"/>
                <a:ext cx="6219701"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2024</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sp>
            <p:nvSpPr>
              <p:cNvPr id="66" name="正方形/長方形 65">
                <a:extLst>
                  <a:ext uri="{FF2B5EF4-FFF2-40B4-BE49-F238E27FC236}">
                    <a16:creationId xmlns:a16="http://schemas.microsoft.com/office/drawing/2014/main" id="{9552CA81-D82C-7C8B-D7B6-8C64E411D69F}"/>
                  </a:ext>
                </a:extLst>
              </p:cNvPr>
              <p:cNvSpPr/>
              <p:nvPr/>
            </p:nvSpPr>
            <p:spPr>
              <a:xfrm>
                <a:off x="6967846" y="1177636"/>
                <a:ext cx="2487881"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2025</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grpSp>
            <p:nvGrpSpPr>
              <p:cNvPr id="67" name="グループ化 66">
                <a:extLst>
                  <a:ext uri="{FF2B5EF4-FFF2-40B4-BE49-F238E27FC236}">
                    <a16:creationId xmlns:a16="http://schemas.microsoft.com/office/drawing/2014/main" id="{F8493D2E-F4C4-E60D-D2B3-764F42A764D6}"/>
                  </a:ext>
                </a:extLst>
              </p:cNvPr>
              <p:cNvGrpSpPr/>
              <p:nvPr/>
            </p:nvGrpSpPr>
            <p:grpSpPr>
              <a:xfrm>
                <a:off x="748146" y="1439884"/>
                <a:ext cx="8707581" cy="262248"/>
                <a:chOff x="748146" y="1439884"/>
                <a:chExt cx="9504217" cy="262248"/>
              </a:xfrm>
              <a:solidFill>
                <a:schemeClr val="bg1"/>
              </a:solidFill>
            </p:grpSpPr>
            <p:sp>
              <p:nvSpPr>
                <p:cNvPr id="68" name="正方形/長方形 67">
                  <a:extLst>
                    <a:ext uri="{FF2B5EF4-FFF2-40B4-BE49-F238E27FC236}">
                      <a16:creationId xmlns:a16="http://schemas.microsoft.com/office/drawing/2014/main" id="{744C3BE5-08D1-3920-10EA-09E41C0975BA}"/>
                    </a:ext>
                  </a:extLst>
                </p:cNvPr>
                <p:cNvSpPr/>
                <p:nvPr/>
              </p:nvSpPr>
              <p:spPr>
                <a:xfrm>
                  <a:off x="748146"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a:t>
                  </a:r>
                </a:p>
              </p:txBody>
            </p:sp>
            <p:sp>
              <p:nvSpPr>
                <p:cNvPr id="69" name="正方形/長方形 68">
                  <a:extLst>
                    <a:ext uri="{FF2B5EF4-FFF2-40B4-BE49-F238E27FC236}">
                      <a16:creationId xmlns:a16="http://schemas.microsoft.com/office/drawing/2014/main" id="{D3285012-B0B7-AFDF-A7B3-74D04F94C598}"/>
                    </a:ext>
                  </a:extLst>
                </p:cNvPr>
                <p:cNvSpPr/>
                <p:nvPr/>
              </p:nvSpPr>
              <p:spPr>
                <a:xfrm>
                  <a:off x="2105891"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月</a:t>
                  </a:r>
                </a:p>
              </p:txBody>
            </p:sp>
            <p:sp>
              <p:nvSpPr>
                <p:cNvPr id="70" name="正方形/長方形 69">
                  <a:extLst>
                    <a:ext uri="{FF2B5EF4-FFF2-40B4-BE49-F238E27FC236}">
                      <a16:creationId xmlns:a16="http://schemas.microsoft.com/office/drawing/2014/main" id="{6710F692-2E17-A712-B163-3393F0C35B02}"/>
                    </a:ext>
                  </a:extLst>
                </p:cNvPr>
                <p:cNvSpPr/>
                <p:nvPr/>
              </p:nvSpPr>
              <p:spPr>
                <a:xfrm>
                  <a:off x="3463637"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月</a:t>
                  </a:r>
                </a:p>
              </p:txBody>
            </p:sp>
            <p:sp>
              <p:nvSpPr>
                <p:cNvPr id="71" name="正方形/長方形 70">
                  <a:extLst>
                    <a:ext uri="{FF2B5EF4-FFF2-40B4-BE49-F238E27FC236}">
                      <a16:creationId xmlns:a16="http://schemas.microsoft.com/office/drawing/2014/main" id="{EA338632-B622-7F42-E274-2E68ACDADE14}"/>
                    </a:ext>
                  </a:extLst>
                </p:cNvPr>
                <p:cNvSpPr/>
                <p:nvPr/>
              </p:nvSpPr>
              <p:spPr>
                <a:xfrm>
                  <a:off x="4821382"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rPr>
                    <a:t>月</a:t>
                  </a:r>
                </a:p>
              </p:txBody>
            </p:sp>
            <p:grpSp>
              <p:nvGrpSpPr>
                <p:cNvPr id="72" name="グループ化 71">
                  <a:extLst>
                    <a:ext uri="{FF2B5EF4-FFF2-40B4-BE49-F238E27FC236}">
                      <a16:creationId xmlns:a16="http://schemas.microsoft.com/office/drawing/2014/main" id="{B07E78B1-3EC8-B72A-DE0C-BF2A34156507}"/>
                    </a:ext>
                  </a:extLst>
                </p:cNvPr>
                <p:cNvGrpSpPr/>
                <p:nvPr/>
              </p:nvGrpSpPr>
              <p:grpSpPr>
                <a:xfrm>
                  <a:off x="6179127" y="1439884"/>
                  <a:ext cx="4073236" cy="262248"/>
                  <a:chOff x="6296891" y="1439884"/>
                  <a:chExt cx="4073236" cy="262248"/>
                </a:xfrm>
                <a:grpFill/>
              </p:grpSpPr>
              <p:sp>
                <p:nvSpPr>
                  <p:cNvPr id="73" name="正方形/長方形 72">
                    <a:extLst>
                      <a:ext uri="{FF2B5EF4-FFF2-40B4-BE49-F238E27FC236}">
                        <a16:creationId xmlns:a16="http://schemas.microsoft.com/office/drawing/2014/main" id="{204DF254-87A5-3A81-7C85-85F1A9161CCC}"/>
                      </a:ext>
                    </a:extLst>
                  </p:cNvPr>
                  <p:cNvSpPr/>
                  <p:nvPr/>
                </p:nvSpPr>
                <p:spPr>
                  <a:xfrm>
                    <a:off x="6296891"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p:txBody>
              </p:sp>
              <p:sp>
                <p:nvSpPr>
                  <p:cNvPr id="74" name="正方形/長方形 73">
                    <a:extLst>
                      <a:ext uri="{FF2B5EF4-FFF2-40B4-BE49-F238E27FC236}">
                        <a16:creationId xmlns:a16="http://schemas.microsoft.com/office/drawing/2014/main" id="{CD97F247-99A3-7905-BD80-C8A243A98361}"/>
                      </a:ext>
                    </a:extLst>
                  </p:cNvPr>
                  <p:cNvSpPr/>
                  <p:nvPr/>
                </p:nvSpPr>
                <p:spPr>
                  <a:xfrm>
                    <a:off x="7654637"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月</a:t>
                    </a:r>
                  </a:p>
                </p:txBody>
              </p:sp>
              <p:sp>
                <p:nvSpPr>
                  <p:cNvPr id="75" name="正方形/長方形 74">
                    <a:extLst>
                      <a:ext uri="{FF2B5EF4-FFF2-40B4-BE49-F238E27FC236}">
                        <a16:creationId xmlns:a16="http://schemas.microsoft.com/office/drawing/2014/main" id="{7906118A-0473-A0BE-C3A7-26D4CC11BC27}"/>
                      </a:ext>
                    </a:extLst>
                  </p:cNvPr>
                  <p:cNvSpPr/>
                  <p:nvPr/>
                </p:nvSpPr>
                <p:spPr>
                  <a:xfrm>
                    <a:off x="9012382"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月</a:t>
                    </a:r>
                  </a:p>
                </p:txBody>
              </p:sp>
            </p:grpSp>
          </p:grpSp>
        </p:grpSp>
        <p:cxnSp>
          <p:nvCxnSpPr>
            <p:cNvPr id="55" name="直線コネクタ 54">
              <a:extLst>
                <a:ext uri="{FF2B5EF4-FFF2-40B4-BE49-F238E27FC236}">
                  <a16:creationId xmlns:a16="http://schemas.microsoft.com/office/drawing/2014/main" id="{41F7D181-C600-F695-3619-507FBB1AFFF8}"/>
                </a:ext>
              </a:extLst>
            </p:cNvPr>
            <p:cNvCxnSpPr/>
            <p:nvPr/>
          </p:nvCxnSpPr>
          <p:spPr>
            <a:xfrm>
              <a:off x="2175164" y="2514600"/>
              <a:ext cx="7426036" cy="0"/>
            </a:xfrm>
            <a:prstGeom prst="line">
              <a:avLst/>
            </a:prstGeom>
            <a:solidFill>
              <a:srgbClr val="0066CC"/>
            </a:solidFill>
            <a:ln w="28575" cap="flat" cmpd="sng" algn="ctr">
              <a:solidFill>
                <a:schemeClr val="bg1">
                  <a:lumMod val="50000"/>
                </a:schemeClr>
              </a:solidFill>
              <a:prstDash val="solid"/>
              <a:round/>
              <a:headEnd type="none" w="med" len="med"/>
              <a:tailEnd type="none" w="med" len="med"/>
            </a:ln>
            <a:effectLst/>
          </p:spPr>
        </p:cxnSp>
        <p:sp>
          <p:nvSpPr>
            <p:cNvPr id="56" name="星: 5 pt 33">
              <a:extLst>
                <a:ext uri="{FF2B5EF4-FFF2-40B4-BE49-F238E27FC236}">
                  <a16:creationId xmlns:a16="http://schemas.microsoft.com/office/drawing/2014/main" id="{24EEAF27-012D-B72D-4CE5-DA4D532C0E93}"/>
                </a:ext>
              </a:extLst>
            </p:cNvPr>
            <p:cNvSpPr/>
            <p:nvPr/>
          </p:nvSpPr>
          <p:spPr>
            <a:xfrm>
              <a:off x="2866673"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57" name="星: 5 pt 34">
              <a:extLst>
                <a:ext uri="{FF2B5EF4-FFF2-40B4-BE49-F238E27FC236}">
                  <a16:creationId xmlns:a16="http://schemas.microsoft.com/office/drawing/2014/main" id="{5FF61C31-8B73-4448-739D-1A28099E8937}"/>
                </a:ext>
              </a:extLst>
            </p:cNvPr>
            <p:cNvSpPr/>
            <p:nvPr/>
          </p:nvSpPr>
          <p:spPr>
            <a:xfrm>
              <a:off x="2286004"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58" name="星: 5 pt 35">
              <a:extLst>
                <a:ext uri="{FF2B5EF4-FFF2-40B4-BE49-F238E27FC236}">
                  <a16:creationId xmlns:a16="http://schemas.microsoft.com/office/drawing/2014/main" id="{5795E405-AD6A-3303-B01B-1113DB3045B8}"/>
                </a:ext>
              </a:extLst>
            </p:cNvPr>
            <p:cNvSpPr/>
            <p:nvPr/>
          </p:nvSpPr>
          <p:spPr>
            <a:xfrm>
              <a:off x="4716348"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59" name="星: 5 pt 37">
              <a:extLst>
                <a:ext uri="{FF2B5EF4-FFF2-40B4-BE49-F238E27FC236}">
                  <a16:creationId xmlns:a16="http://schemas.microsoft.com/office/drawing/2014/main" id="{BD94275C-D5AF-EA19-8B33-D1561048B264}"/>
                </a:ext>
              </a:extLst>
            </p:cNvPr>
            <p:cNvSpPr/>
            <p:nvPr/>
          </p:nvSpPr>
          <p:spPr>
            <a:xfrm>
              <a:off x="6345945"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F6AA3BF0-047D-5298-FEAC-634465F45DA5}"/>
                </a:ext>
              </a:extLst>
            </p:cNvPr>
            <p:cNvSpPr txBox="1"/>
            <p:nvPr/>
          </p:nvSpPr>
          <p:spPr>
            <a:xfrm>
              <a:off x="2122971" y="1913468"/>
              <a:ext cx="66008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連絡会</a:t>
              </a:r>
              <a:endParaRPr kumimoji="1" lang="ja-JP" altLang="en-US" sz="1200" dirty="0">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97B46479-2336-C4FF-1555-7199573CA63F}"/>
                </a:ext>
              </a:extLst>
            </p:cNvPr>
            <p:cNvSpPr txBox="1"/>
            <p:nvPr/>
          </p:nvSpPr>
          <p:spPr>
            <a:xfrm>
              <a:off x="2613099" y="1846233"/>
              <a:ext cx="817242" cy="461665"/>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集合研修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（国内）</a:t>
              </a:r>
              <a:endParaRPr kumimoji="1" lang="ja-JP" altLang="en-US" sz="1200"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07FDB946-E2A5-B6AE-143B-FEB3DC2D25C3}"/>
                </a:ext>
              </a:extLst>
            </p:cNvPr>
            <p:cNvSpPr txBox="1"/>
            <p:nvPr/>
          </p:nvSpPr>
          <p:spPr>
            <a:xfrm>
              <a:off x="4489152" y="1913468"/>
              <a:ext cx="1288728"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先進地派遣研修</a:t>
              </a:r>
              <a:endParaRPr kumimoji="1" lang="ja-JP" altLang="en-US" sz="1200" dirty="0">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1259E1B1-100C-1894-2B94-39F38264E4FE}"/>
                </a:ext>
              </a:extLst>
            </p:cNvPr>
            <p:cNvSpPr txBox="1"/>
            <p:nvPr/>
          </p:nvSpPr>
          <p:spPr>
            <a:xfrm>
              <a:off x="5951704" y="1913468"/>
              <a:ext cx="974404"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現地</a:t>
              </a:r>
              <a:r>
                <a:rPr lang="ja-JP" altLang="en-US" sz="1200" dirty="0" smtClean="0">
                  <a:latin typeface="Meiryo UI" panose="020B0604030504040204" pitchFamily="50" charset="-128"/>
                  <a:ea typeface="Meiryo UI" panose="020B0604030504040204" pitchFamily="50" charset="-128"/>
                </a:rPr>
                <a:t>調査①</a:t>
              </a:r>
              <a:endParaRPr kumimoji="1" lang="ja-JP" altLang="en-US" sz="12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337893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継続事業　申請</a:t>
            </a:r>
            <a:r>
              <a:rPr lang="ja-JP" altLang="en-US" sz="2400" kern="0" dirty="0">
                <a:solidFill>
                  <a:srgbClr val="000000"/>
                </a:solidFill>
              </a:rPr>
              <a:t>様式－６</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6</a:t>
            </a:fld>
            <a:endParaRPr lang="en-US" altLang="ja-JP" sz="1000">
              <a:solidFill>
                <a:srgbClr val="000000"/>
              </a:solidFill>
            </a:endParaRPr>
          </a:p>
        </p:txBody>
      </p:sp>
      <p:grpSp>
        <p:nvGrpSpPr>
          <p:cNvPr id="7" name="グループ化 6">
            <a:extLst>
              <a:ext uri="{FF2B5EF4-FFF2-40B4-BE49-F238E27FC236}">
                <a16:creationId xmlns:a16="http://schemas.microsoft.com/office/drawing/2014/main" id="{74B9B2BF-6659-8691-F801-E3226605471B}"/>
              </a:ext>
            </a:extLst>
          </p:cNvPr>
          <p:cNvGrpSpPr/>
          <p:nvPr/>
        </p:nvGrpSpPr>
        <p:grpSpPr>
          <a:xfrm>
            <a:off x="91441" y="625447"/>
            <a:ext cx="4717476" cy="2952049"/>
            <a:chOff x="4966854" y="625447"/>
            <a:chExt cx="4717476" cy="6085407"/>
          </a:xfrm>
        </p:grpSpPr>
        <p:sp>
          <p:nvSpPr>
            <p:cNvPr id="29" name="正方形/長方形 28">
              <a:extLst>
                <a:ext uri="{FF2B5EF4-FFF2-40B4-BE49-F238E27FC236}">
                  <a16:creationId xmlns:a16="http://schemas.microsoft.com/office/drawing/2014/main" id="{BAB7B2D8-7F8D-06AB-DDCF-3CE0A8183EE5}"/>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顧客に対して全行程寄り添い、英語でガイディングを行うメインのガイド</a:t>
              </a:r>
              <a:r>
                <a:rPr lang="ja-JP" altLang="en-US" sz="1200" dirty="0" smtClean="0">
                  <a:solidFill>
                    <a:srgbClr val="0070C0"/>
                  </a:solidFill>
                  <a:latin typeface="Meiryo UI" panose="020B0604030504040204" pitchFamily="50" charset="-128"/>
                  <a:ea typeface="Meiryo UI" panose="020B0604030504040204" pitchFamily="50" charset="-128"/>
                </a:rPr>
                <a:t>担当者名・所属を</a:t>
              </a:r>
              <a:r>
                <a:rPr lang="ja-JP" altLang="en-US" sz="1200" dirty="0">
                  <a:solidFill>
                    <a:srgbClr val="0070C0"/>
                  </a:solidFill>
                  <a:latin typeface="Meiryo UI" panose="020B0604030504040204" pitchFamily="50" charset="-128"/>
                  <a:ea typeface="Meiryo UI" panose="020B0604030504040204" pitchFamily="50" charset="-128"/>
                </a:rPr>
                <a:t>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記載いただいた２名はガイド研修に参加していただきます。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や保有資格、</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英語レベルテスト等の</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スコア等が</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選定</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a:t>
              </a:r>
              <a:r>
                <a:rPr lang="ja-JP" altLang="en-US" sz="1200" dirty="0" smtClean="0">
                  <a:solidFill>
                    <a:srgbClr val="0070C0"/>
                  </a:solidFill>
                  <a:latin typeface="Meiryo UI" panose="020B0604030504040204" pitchFamily="50" charset="-128"/>
                  <a:ea typeface="Meiryo UI" panose="020B0604030504040204" pitchFamily="50" charset="-128"/>
                </a:rPr>
                <a:t>有無等、</a:t>
              </a:r>
              <a:r>
                <a:rPr lang="ja-JP" altLang="en-US" sz="1200" dirty="0">
                  <a:solidFill>
                    <a:srgbClr val="0070C0"/>
                  </a:solidFill>
                  <a:latin typeface="Meiryo UI" panose="020B0604030504040204" pitchFamily="50" charset="-128"/>
                  <a:ea typeface="Meiryo UI" panose="020B0604030504040204" pitchFamily="50" charset="-128"/>
                </a:rPr>
                <a:t>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5406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スルーガイド担当者①</a:t>
              </a:r>
              <a:endParaRPr lang="en-US" altLang="ja-JP" sz="1200" b="1" dirty="0">
                <a:latin typeface="Meiryo UI" panose="020B0604030504040204" pitchFamily="50" charset="-128"/>
                <a:ea typeface="Meiryo UI" panose="020B0604030504040204" pitchFamily="50" charset="-128"/>
              </a:endParaRPr>
            </a:p>
          </p:txBody>
        </p:sp>
      </p:grpSp>
      <p:grpSp>
        <p:nvGrpSpPr>
          <p:cNvPr id="5" name="グループ化 4">
            <a:extLst>
              <a:ext uri="{FF2B5EF4-FFF2-40B4-BE49-F238E27FC236}">
                <a16:creationId xmlns:a16="http://schemas.microsoft.com/office/drawing/2014/main" id="{8221377F-DE48-303E-2210-93C474BFB251}"/>
              </a:ext>
            </a:extLst>
          </p:cNvPr>
          <p:cNvGrpSpPr/>
          <p:nvPr/>
        </p:nvGrpSpPr>
        <p:grpSpPr>
          <a:xfrm>
            <a:off x="91441" y="3737698"/>
            <a:ext cx="4717476" cy="2952049"/>
            <a:chOff x="4966854" y="625447"/>
            <a:chExt cx="4717476" cy="6085407"/>
          </a:xfrm>
        </p:grpSpPr>
        <p:sp>
          <p:nvSpPr>
            <p:cNvPr id="8" name="正方形/長方形 7">
              <a:extLst>
                <a:ext uri="{FF2B5EF4-FFF2-40B4-BE49-F238E27FC236}">
                  <a16:creationId xmlns:a16="http://schemas.microsoft.com/office/drawing/2014/main" id="{A0021BC8-CCD0-82A9-4A61-2ABA936742C4}"/>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顧客に対して全行程寄り添い、英語でガイディングを行うメインのガイド</a:t>
              </a:r>
              <a:r>
                <a:rPr lang="ja-JP" altLang="en-US" sz="1200" dirty="0" smtClean="0">
                  <a:solidFill>
                    <a:srgbClr val="0070C0"/>
                  </a:solidFill>
                  <a:latin typeface="Meiryo UI" panose="020B0604030504040204" pitchFamily="50" charset="-128"/>
                  <a:ea typeface="Meiryo UI" panose="020B0604030504040204" pitchFamily="50" charset="-128"/>
                </a:rPr>
                <a:t>担当者名・所属を</a:t>
              </a:r>
              <a:r>
                <a:rPr lang="ja-JP" altLang="en-US" sz="1200" dirty="0">
                  <a:solidFill>
                    <a:srgbClr val="0070C0"/>
                  </a:solidFill>
                  <a:latin typeface="Meiryo UI" panose="020B0604030504040204" pitchFamily="50" charset="-128"/>
                  <a:ea typeface="Meiryo UI" panose="020B0604030504040204" pitchFamily="50" charset="-128"/>
                </a:rPr>
                <a:t>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記載いただいた２名はガイド研修に参加していただきます。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や保有資格、</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英語レベルテスト等の</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スコア等が</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選定</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a:t>
              </a:r>
              <a:r>
                <a:rPr lang="ja-JP" altLang="en-US" sz="1200" dirty="0" smtClean="0">
                  <a:solidFill>
                    <a:srgbClr val="0070C0"/>
                  </a:solidFill>
                  <a:latin typeface="Meiryo UI" panose="020B0604030504040204" pitchFamily="50" charset="-128"/>
                  <a:ea typeface="Meiryo UI" panose="020B0604030504040204" pitchFamily="50" charset="-128"/>
                </a:rPr>
                <a:t>有無</a:t>
              </a:r>
              <a:r>
                <a:rPr lang="ja-JP" altLang="en-US" sz="1200" dirty="0">
                  <a:solidFill>
                    <a:srgbClr val="0070C0"/>
                  </a:solidFill>
                  <a:latin typeface="Meiryo UI" panose="020B0604030504040204" pitchFamily="50" charset="-128"/>
                  <a:ea typeface="Meiryo UI" panose="020B0604030504040204" pitchFamily="50" charset="-128"/>
                </a:rPr>
                <a:t>等</a:t>
              </a:r>
              <a:r>
                <a:rPr lang="ja-JP" altLang="en-US" sz="1200" dirty="0" smtClean="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10A02F7-2C8E-DE9B-D917-30C85D1BD4BE}"/>
                </a:ext>
              </a:extLst>
            </p:cNvPr>
            <p:cNvSpPr/>
            <p:nvPr/>
          </p:nvSpPr>
          <p:spPr>
            <a:xfrm>
              <a:off x="4966854" y="625447"/>
              <a:ext cx="4717473" cy="56792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スルーガイド担当者②</a:t>
              </a:r>
              <a:endParaRPr lang="en-US" altLang="ja-JP" sz="1200" b="1" dirty="0">
                <a:latin typeface="Meiryo UI" panose="020B0604030504040204" pitchFamily="50" charset="-128"/>
                <a:ea typeface="Meiryo UI" panose="020B0604030504040204" pitchFamily="50" charset="-128"/>
              </a:endParaRPr>
            </a:p>
          </p:txBody>
        </p:sp>
      </p:grpSp>
      <p:sp>
        <p:nvSpPr>
          <p:cNvPr id="19" name="正方形/長方形 18">
            <a:extLst>
              <a:ext uri="{FF2B5EF4-FFF2-40B4-BE49-F238E27FC236}">
                <a16:creationId xmlns:a16="http://schemas.microsoft.com/office/drawing/2014/main" id="{BE1DB250-94D4-0429-9085-8CA081F9188F}"/>
              </a:ext>
            </a:extLst>
          </p:cNvPr>
          <p:cNvSpPr/>
          <p:nvPr/>
        </p:nvSpPr>
        <p:spPr>
          <a:xfrm>
            <a:off x="537156" y="4805783"/>
            <a:ext cx="4028129" cy="1091381"/>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前年度から、スルーガイド担当者に変更がある場合のみ、</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本年度からのスルーガイド担当者のプロフィールをご記載ください。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スルーガイド候補は</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名必須です）</a:t>
            </a:r>
            <a:endParaRPr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提出時には本オブジェクトは削除してください</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6E485BF-830E-B9CD-2EB2-7A68232B4F8F}"/>
              </a:ext>
            </a:extLst>
          </p:cNvPr>
          <p:cNvSpPr/>
          <p:nvPr/>
        </p:nvSpPr>
        <p:spPr>
          <a:xfrm>
            <a:off x="4966854" y="625446"/>
            <a:ext cx="1011383" cy="290251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催行・</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ガイディング</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計画</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2043874-1970-968B-79F1-013D7C5E893C}"/>
              </a:ext>
            </a:extLst>
          </p:cNvPr>
          <p:cNvSpPr/>
          <p:nvPr/>
        </p:nvSpPr>
        <p:spPr>
          <a:xfrm>
            <a:off x="5978238" y="625446"/>
            <a:ext cx="3706093" cy="290251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ガイディングの計画（誰が、いつ、どこで、何をするか）</a:t>
            </a:r>
            <a:r>
              <a:rPr lang="ja-JP" altLang="en-US" sz="1200" dirty="0">
                <a:solidFill>
                  <a:srgbClr val="0070C0"/>
                </a:solidFill>
                <a:latin typeface="Meiryo UI" panose="020B0604030504040204" pitchFamily="50" charset="-128"/>
                <a:ea typeface="Meiryo UI" panose="020B0604030504040204" pitchFamily="50" charset="-128"/>
              </a:rPr>
              <a:t>についてご記載ください。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03876CFC-37B3-C168-822D-9A4AA397DD7C}"/>
              </a:ext>
            </a:extLst>
          </p:cNvPr>
          <p:cNvSpPr/>
          <p:nvPr/>
        </p:nvSpPr>
        <p:spPr>
          <a:xfrm>
            <a:off x="4966854" y="3728628"/>
            <a:ext cx="1011383" cy="288517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テリング計画</a:t>
            </a:r>
          </a:p>
        </p:txBody>
      </p:sp>
      <p:sp>
        <p:nvSpPr>
          <p:cNvPr id="11" name="正方形/長方形 10">
            <a:extLst>
              <a:ext uri="{FF2B5EF4-FFF2-40B4-BE49-F238E27FC236}">
                <a16:creationId xmlns:a16="http://schemas.microsoft.com/office/drawing/2014/main" id="{AC36F522-4E77-7F99-C0FF-C9B6D8A28A5C}"/>
              </a:ext>
            </a:extLst>
          </p:cNvPr>
          <p:cNvSpPr/>
          <p:nvPr/>
        </p:nvSpPr>
        <p:spPr>
          <a:xfrm>
            <a:off x="5978238" y="3728374"/>
            <a:ext cx="3706093" cy="288517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ローカルガイドと連携して、ツアー全体で感じてほしいストーリーを伝えるための計画</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0287955"/>
      </p:ext>
    </p:extLst>
  </p:cSld>
  <p:clrMapOvr>
    <a:masterClrMapping/>
  </p:clrMapOvr>
</p:sld>
</file>

<file path=ppt/theme/theme1.xml><?xml version="1.0" encoding="utf-8"?>
<a:theme xmlns:a="http://schemas.openxmlformats.org/drawingml/2006/main" name="3_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175">
          <a:solidFill>
            <a:schemeClr val="bg2"/>
          </a:solidFill>
          <a:prstDash val="solid"/>
          <a:round/>
          <a:headEnd/>
          <a:tailEnd/>
        </a:ln>
        <a:effectLst/>
      </a:spPr>
      <a:bodyPr vert="horz" wrap="square" lIns="0" tIns="0" rIns="0" bIns="0" rtlCol="0" anchor="ctr" anchorCtr="0">
        <a:noAutofit/>
      </a:bodyPr>
      <a:lstStyle>
        <a:defPPr algn="ctr">
          <a:lnSpc>
            <a:spcPct val="130000"/>
          </a:lnSpc>
          <a:tabLst>
            <a:tab pos="3136900" algn="ctr"/>
          </a:tabLst>
          <a:defRPr sz="1200" dirty="0">
            <a:latin typeface="+mj-ea"/>
            <a:ea typeface="+mj-ea"/>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solidFill>
        <a:ln w="12700" cap="flat" cmpd="sng" algn="ctr">
          <a:solidFill>
            <a:schemeClr val="bg1">
              <a:lumMod val="50000"/>
            </a:schemeClr>
          </a:solidFill>
          <a:prstDash val="solid"/>
          <a:round/>
          <a:headEnd type="none" w="med" len="med"/>
          <a:tailEnd type="none" w="med" len="med"/>
        </a:ln>
        <a:effectLst/>
      </a:spPr>
      <a:bodyPr vertOverflow="overflow" horzOverflow="overflow" wrap="none" numCol="1" rtlCol="0" anchor="ctr" anchorCtr="0" compatLnSpc="1"/>
      <a:lstStyle>
        <a:defPPr marL="0" marR="0" indent="0" algn="ctr" defTabSz="914400" rtl="0" eaLnBrk="1" fontAlgn="base" latinLnBrk="0" hangingPunct="1">
          <a:lnSpc>
            <a:spcPct val="100000"/>
          </a:lnSpc>
          <a:spcBef>
            <a:spcPct val="0"/>
          </a:spcBef>
          <a:spcAft>
            <a:spcPct val="0"/>
          </a:spcAft>
          <a:defRPr sz="1200" dirty="0">
            <a:latin typeface="Meiryo UI" panose="020B0604030504040204" pitchFamily="50" charset="-128"/>
            <a:ea typeface="Meiryo UI" panose="020B0604030504040204" pitchFamily="50" charset="-128"/>
          </a:defRPr>
        </a:defPPr>
      </a:lstStyle>
    </a:spDef>
    <a:lnDef>
      <a:spPr>
        <a:solidFill>
          <a:srgbClr val="0066CC"/>
        </a:solidFill>
        <a:ln w="12700" cap="flat" cmpd="sng" algn="ctr">
          <a:solidFill>
            <a:schemeClr val="bg1">
              <a:lumMod val="50000"/>
            </a:schemeClr>
          </a:solidFill>
          <a:prstDash val="solid"/>
          <a:round/>
          <a:headEnd type="none" w="med" len="med"/>
          <a:tailEnd type="none" w="med" len="med"/>
        </a:ln>
        <a:effectLst/>
      </a:spPr>
      <a:bodyPr/>
      <a:lstStyle/>
    </a:lnDef>
    <a:txDef>
      <a:spPr>
        <a:noFill/>
      </a:spPr>
      <a:bodyPr wrap="none" rtlCol="0">
        <a:spAutoFit/>
      </a:bodyPr>
      <a:lstStyle>
        <a:defPPr algn="l">
          <a:defRPr kumimoji="1" sz="1200" dirty="0" smtClean="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F3133864D7E0643840DDD5418D82EEA" ma:contentTypeVersion="9" ma:contentTypeDescription="新しいドキュメントを作成します。" ma:contentTypeScope="" ma:versionID="356352b54cf5702939411e90f1a6b735">
  <xsd:schema xmlns:xsd="http://www.w3.org/2001/XMLSchema" xmlns:xs="http://www.w3.org/2001/XMLSchema" xmlns:p="http://schemas.microsoft.com/office/2006/metadata/properties" xmlns:ns3="1101b984-5268-4022-af37-a5651d45a00a" targetNamespace="http://schemas.microsoft.com/office/2006/metadata/properties" ma:root="true" ma:fieldsID="3db519408479bc66509d58ed062ab3f6" ns3:_="">
    <xsd:import namespace="1101b984-5268-4022-af37-a5651d45a0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01b984-5268-4022-af37-a5651d45a0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101b984-5268-4022-af37-a5651d45a00a" xsi:nil="true"/>
  </documentManagement>
</p:properties>
</file>

<file path=customXml/itemProps1.xml><?xml version="1.0" encoding="utf-8"?>
<ds:datastoreItem xmlns:ds="http://schemas.openxmlformats.org/officeDocument/2006/customXml" ds:itemID="{A5863CBF-E7E8-4A49-A42C-BE476B9DCEC1}">
  <ds:schemaRefs>
    <ds:schemaRef ds:uri="http://schemas.microsoft.com/sharepoint/v3/contenttype/forms"/>
  </ds:schemaRefs>
</ds:datastoreItem>
</file>

<file path=customXml/itemProps2.xml><?xml version="1.0" encoding="utf-8"?>
<ds:datastoreItem xmlns:ds="http://schemas.openxmlformats.org/officeDocument/2006/customXml" ds:itemID="{7DB21E22-1066-47E5-A7C8-76F111DAEA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01b984-5268-4022-af37-a5651d45a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85C7F5-D2DB-441E-BB19-E6EB13058EFE}">
  <ds:schemaRefs>
    <ds:schemaRef ds:uri="1101b984-5268-4022-af37-a5651d45a00a"/>
    <ds:schemaRef ds:uri="http://purl.org/dc/dcmitype/"/>
    <ds:schemaRef ds:uri="http://purl.org/dc/term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観光庁</Template>
  <TotalTime>43164</TotalTime>
  <Words>1234</Words>
  <Application>Microsoft Office PowerPoint</Application>
  <PresentationFormat>A4 210 x 297 mm</PresentationFormat>
  <Paragraphs>133</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7</vt:i4>
      </vt:variant>
    </vt:vector>
  </HeadingPairs>
  <TitlesOfParts>
    <vt:vector size="15" baseType="lpstr">
      <vt:lpstr>HGP創英角ｺﾞｼｯｸUB</vt:lpstr>
      <vt:lpstr>Meiryo UI</vt:lpstr>
      <vt:lpstr>ＭＳ Ｐゴシック</vt:lpstr>
      <vt:lpstr>Arial</vt:lpstr>
      <vt:lpstr>Calibri</vt:lpstr>
      <vt:lpstr>3_観光庁</vt:lpstr>
      <vt:lpstr>2_標準デザイン</vt:lpstr>
      <vt:lpstr>4_標準デザイン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観光庁等が実施する観光統計</dc:title>
  <dc:creator>なし</dc:creator>
  <cp:lastModifiedBy>knt</cp:lastModifiedBy>
  <cp:revision>1267</cp:revision>
  <cp:lastPrinted>2024-06-03T01:53:52Z</cp:lastPrinted>
  <dcterms:created xsi:type="dcterms:W3CDTF">2016-04-14T08:54:24Z</dcterms:created>
  <dcterms:modified xsi:type="dcterms:W3CDTF">2024-06-03T07:20:38Z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0x0101006F3133864D7E0643840DDD5418D82EEA</vt:lpwstr>
  </property>
</Properties>
</file>