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F0"/>
    <a:srgbClr val="000000"/>
    <a:srgbClr val="4F4FA8"/>
    <a:srgbClr val="A3A3E0"/>
    <a:srgbClr val="FFC000"/>
    <a:srgbClr val="92D050"/>
    <a:srgbClr val="00B050"/>
    <a:srgbClr val="D0EBB3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8" autoAdjust="0"/>
  </p:normalViewPr>
  <p:slideViewPr>
    <p:cSldViewPr>
      <p:cViewPr varScale="1">
        <p:scale>
          <a:sx n="109" d="100"/>
          <a:sy n="109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1219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2256368" y="3284539"/>
            <a:ext cx="9935633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832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2133601"/>
            <a:ext cx="100330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239349" y="44624"/>
            <a:ext cx="12087059" cy="580664"/>
            <a:chOff x="179512" y="116632"/>
            <a:chExt cx="9065294" cy="580664"/>
          </a:xfrm>
        </p:grpSpPr>
        <p:sp>
          <p:nvSpPr>
            <p:cNvPr id="8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 dirty="0">
                  <a:latin typeface="+mn-ea"/>
                  <a:ea typeface="+mn-ea"/>
                </a:rPr>
                <a:t>【</a:t>
              </a:r>
              <a:r>
                <a:rPr lang="ja-JP" altLang="en-US" sz="1000" b="1" dirty="0">
                  <a:latin typeface="+mn-ea"/>
                  <a:ea typeface="+mn-ea"/>
                </a:rPr>
                <a:t>機密性２</a:t>
              </a:r>
              <a:r>
                <a:rPr lang="en-US" altLang="ja-JP" sz="1000" b="1" dirty="0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2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 dirty="0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1"/>
            <a:ext cx="2895600" cy="61261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84836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B74B65D-56D1-B861-C24C-D36BCE702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72273"/>
              </p:ext>
            </p:extLst>
          </p:nvPr>
        </p:nvGraphicFramePr>
        <p:xfrm>
          <a:off x="191343" y="1274177"/>
          <a:ext cx="11809313" cy="128729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72409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8136904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426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組織体</a:t>
                      </a:r>
                      <a:endParaRPr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/>
                        <a:t>私立・公立　中学校・高等学校・高等専門学校・高等専修学校</a:t>
                      </a:r>
                      <a:endParaRPr lang="en-US" altLang="ja-JP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326642"/>
                  </a:ext>
                </a:extLst>
              </a:tr>
              <a:tr h="426475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所在地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（おもに市単位まで）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4264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過去の海外教育旅行実績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408040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22DA041-8762-9CF6-5950-272F1314B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714879"/>
              </p:ext>
            </p:extLst>
          </p:nvPr>
        </p:nvGraphicFramePr>
        <p:xfrm>
          <a:off x="191345" y="2708920"/>
          <a:ext cx="11809313" cy="389072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672407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8136906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予算規模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（一人当たり）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6461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人数規模想定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32664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実施規模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修学旅行・部活などの単位・希望制少人数など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応募のきっかけ・思い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51577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希望方面（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</a:rPr>
                        <a:t>国でなく方面エリアでも可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40804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希望実施期間・実施時期（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271447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期待効果・内容（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09716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その他希望事項（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312279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その他何かあれば（</a:t>
                      </a:r>
                      <a:r>
                        <a:rPr lang="ja-JP" altLang="en-US" sz="1200" b="0" dirty="0">
                          <a:solidFill>
                            <a:srgbClr val="0070C0"/>
                          </a:solidFill>
                        </a:rPr>
                        <a:t>任意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</a:rPr>
                        <a:t>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D1D1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59849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FF9599-C799-1095-5AEC-D4E2F80F2CAA}"/>
              </a:ext>
            </a:extLst>
          </p:cNvPr>
          <p:cNvSpPr txBox="1"/>
          <p:nvPr/>
        </p:nvSpPr>
        <p:spPr>
          <a:xfrm>
            <a:off x="224459" y="605867"/>
            <a:ext cx="430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名称：</a:t>
            </a:r>
            <a:r>
              <a:rPr kumimoji="1"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kumimoji="1" lang="ja-JP" altLang="en-US" sz="14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BDE1334-38C4-0001-2EAE-B4753C793B6D}"/>
              </a:ext>
            </a:extLst>
          </p:cNvPr>
          <p:cNvSpPr txBox="1"/>
          <p:nvPr/>
        </p:nvSpPr>
        <p:spPr>
          <a:xfrm>
            <a:off x="335360" y="980359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名称はマッチングが成立するまで非開示といたします。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7B2A77E-B6FB-ACC5-AB0B-54ACB833A92C}"/>
              </a:ext>
            </a:extLst>
          </p:cNvPr>
          <p:cNvSpPr txBox="1"/>
          <p:nvPr/>
        </p:nvSpPr>
        <p:spPr>
          <a:xfrm>
            <a:off x="34045" y="50327"/>
            <a:ext cx="450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応募様式</a:t>
            </a:r>
            <a:endParaRPr kumimoji="1" lang="ja-JP" altLang="en-US" sz="2000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96B77E5-16B7-90D2-AB16-99BEC5AF1613}"/>
              </a:ext>
            </a:extLst>
          </p:cNvPr>
          <p:cNvCxnSpPr/>
          <p:nvPr/>
        </p:nvCxnSpPr>
        <p:spPr>
          <a:xfrm>
            <a:off x="839416" y="975199"/>
            <a:ext cx="3694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5E29CB6-0009-2CE5-26EA-0E4E74BA391B}"/>
              </a:ext>
            </a:extLst>
          </p:cNvPr>
          <p:cNvSpPr/>
          <p:nvPr/>
        </p:nvSpPr>
        <p:spPr>
          <a:xfrm>
            <a:off x="9696400" y="0"/>
            <a:ext cx="2495600" cy="605867"/>
          </a:xfrm>
          <a:prstGeom prst="roundRect">
            <a:avLst>
              <a:gd name="adj" fmla="val 9048"/>
            </a:avLst>
          </a:prstGeom>
          <a:solidFill>
            <a:srgbClr val="A3A3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学校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59F19B-6FE3-FCFA-9CB2-FCECE1A7B3E2}"/>
              </a:ext>
            </a:extLst>
          </p:cNvPr>
          <p:cNvSpPr txBox="1"/>
          <p:nvPr/>
        </p:nvSpPr>
        <p:spPr>
          <a:xfrm>
            <a:off x="3863752" y="3222921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□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□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　□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　　□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名～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24387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1370</TotalTime>
  <Words>141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宮坂 涼</dc:creator>
  <cp:lastModifiedBy>久保田 虎成</cp:lastModifiedBy>
  <cp:revision>43</cp:revision>
  <cp:lastPrinted>2024-06-20T05:32:12Z</cp:lastPrinted>
  <dcterms:created xsi:type="dcterms:W3CDTF">2024-06-06T01:46:30Z</dcterms:created>
  <dcterms:modified xsi:type="dcterms:W3CDTF">2024-06-24T12:00:27Z</dcterms:modified>
</cp:coreProperties>
</file>