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D1D1F0"/>
    <a:srgbClr val="92D050"/>
    <a:srgbClr val="00B050"/>
    <a:srgbClr val="D0EBB3"/>
    <a:srgbClr val="F2F2F2"/>
    <a:srgbClr val="FFFFFF"/>
    <a:srgbClr val="DFDFF5"/>
    <a:srgbClr val="DDF0C8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318" autoAdjust="0"/>
  </p:normalViewPr>
  <p:slideViewPr>
    <p:cSldViewPr>
      <p:cViewPr varScale="1">
        <p:scale>
          <a:sx n="109" d="100"/>
          <a:sy n="109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1219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2256368" y="3284539"/>
            <a:ext cx="9935633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832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2133601"/>
            <a:ext cx="100330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239349" y="44624"/>
            <a:ext cx="12087059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latin typeface="+mn-ea"/>
                  <a:ea typeface="+mn-ea"/>
                </a:rPr>
                <a:t>【</a:t>
              </a:r>
              <a:r>
                <a:rPr lang="ja-JP" altLang="en-US" sz="1000" b="1" dirty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895600" cy="61261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8483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B74B65D-56D1-B861-C24C-D36BCE702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31516"/>
              </p:ext>
            </p:extLst>
          </p:nvPr>
        </p:nvGraphicFramePr>
        <p:xfrm>
          <a:off x="119336" y="1078087"/>
          <a:ext cx="11737306" cy="17507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58132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9179174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34640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所在地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351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連絡先メールアドレス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546352"/>
                  </a:ext>
                </a:extLst>
              </a:tr>
              <a:tr h="351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過去の海外教育旅行実績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408040"/>
                  </a:ext>
                </a:extLst>
              </a:tr>
              <a:tr h="351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特筆すべき実績（任意）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702644"/>
                  </a:ext>
                </a:extLst>
              </a:tr>
              <a:tr h="351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自社の強み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832925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22DA041-8762-9CF6-5950-272F1314B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211894"/>
              </p:ext>
            </p:extLst>
          </p:nvPr>
        </p:nvGraphicFramePr>
        <p:xfrm>
          <a:off x="119338" y="3212976"/>
          <a:ext cx="11737304" cy="35006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58130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9179174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行き先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646126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見積想定（一人当たり）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326642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実施期間・実施時期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実施効果・内容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596791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行程案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4015373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事前・事後学習の有無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762815"/>
                  </a:ext>
                </a:extLst>
              </a:tr>
              <a:tr h="50009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その他アピール項目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85622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FF9599-C799-1095-5AEC-D4E2F80F2CAA}"/>
              </a:ext>
            </a:extLst>
          </p:cNvPr>
          <p:cNvSpPr txBox="1"/>
          <p:nvPr/>
        </p:nvSpPr>
        <p:spPr>
          <a:xfrm>
            <a:off x="335360" y="500711"/>
            <a:ext cx="4309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n-ea"/>
                <a:ea typeface="+mn-ea"/>
              </a:rPr>
              <a:t>名称：　</a:t>
            </a:r>
            <a:r>
              <a:rPr kumimoji="1" lang="ja-JP" altLang="en-US" u="sng" dirty="0">
                <a:latin typeface="+mn-ea"/>
                <a:ea typeface="+mn-ea"/>
              </a:rPr>
              <a:t>　</a:t>
            </a:r>
            <a:r>
              <a:rPr kumimoji="1" lang="ja-JP" altLang="en-US" sz="2400" u="sng" dirty="0">
                <a:latin typeface="+mn-ea"/>
                <a:ea typeface="+mn-ea"/>
              </a:rPr>
              <a:t>　　</a:t>
            </a:r>
            <a:endParaRPr kumimoji="1" lang="ja-JP" altLang="en-US" u="sng" dirty="0">
              <a:latin typeface="+mn-ea"/>
              <a:ea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B2A77E-B6FB-ACC5-AB0B-54ACB833A92C}"/>
              </a:ext>
            </a:extLst>
          </p:cNvPr>
          <p:cNvSpPr txBox="1"/>
          <p:nvPr/>
        </p:nvSpPr>
        <p:spPr>
          <a:xfrm>
            <a:off x="34045" y="50327"/>
            <a:ext cx="450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応募様式</a:t>
            </a:r>
            <a:endParaRPr kumimoji="1" lang="ja-JP" altLang="en-US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E60EAB-8F1B-4B18-A3B1-EEA019EFDEB1}"/>
              </a:ext>
            </a:extLst>
          </p:cNvPr>
          <p:cNvSpPr txBox="1"/>
          <p:nvPr/>
        </p:nvSpPr>
        <p:spPr>
          <a:xfrm>
            <a:off x="2783632" y="1814953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□ヨーロッパ　</a:t>
            </a:r>
            <a:r>
              <a:rPr lang="ja-JP" altLang="en-US" sz="1200" dirty="0"/>
              <a:t>□</a:t>
            </a:r>
            <a:r>
              <a:rPr kumimoji="1" lang="ja-JP" altLang="en-US" sz="1200" dirty="0"/>
              <a:t>オセアニア　</a:t>
            </a:r>
            <a:r>
              <a:rPr lang="ja-JP" altLang="en-US" sz="1200" dirty="0"/>
              <a:t> □中東・アフリカ　□東アジア　□東南・南アジア　□北米　□中南米　</a:t>
            </a:r>
            <a:endParaRPr kumimoji="1" lang="ja-JP" altLang="en-US" sz="12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8270A1B-ADC8-7919-372C-F7AB437E2AA5}"/>
              </a:ext>
            </a:extLst>
          </p:cNvPr>
          <p:cNvSpPr/>
          <p:nvPr/>
        </p:nvSpPr>
        <p:spPr>
          <a:xfrm>
            <a:off x="9696400" y="0"/>
            <a:ext cx="2495600" cy="605867"/>
          </a:xfrm>
          <a:prstGeom prst="roundRect">
            <a:avLst>
              <a:gd name="adj" fmla="val 904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旅行会社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C705D4E-62C7-5CA8-67AC-D64BBD2C74D4}"/>
              </a:ext>
            </a:extLst>
          </p:cNvPr>
          <p:cNvCxnSpPr/>
          <p:nvPr/>
        </p:nvCxnSpPr>
        <p:spPr>
          <a:xfrm>
            <a:off x="1127448" y="908720"/>
            <a:ext cx="3694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7CD49C-C294-B20A-83E1-DCDC95B35DEA}"/>
              </a:ext>
            </a:extLst>
          </p:cNvPr>
          <p:cNvSpPr txBox="1"/>
          <p:nvPr/>
        </p:nvSpPr>
        <p:spPr>
          <a:xfrm>
            <a:off x="119336" y="2828819"/>
            <a:ext cx="998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  <a:ea typeface="+mn-ea"/>
              </a:rPr>
              <a:t>提案概要</a:t>
            </a:r>
            <a:r>
              <a:rPr kumimoji="1" lang="ja-JP" altLang="en-US" sz="1200" u="sng" dirty="0">
                <a:latin typeface="+mn-ea"/>
                <a:ea typeface="+mn-ea"/>
              </a:rPr>
              <a:t>　</a:t>
            </a:r>
            <a:r>
              <a:rPr kumimoji="1" lang="ja-JP" altLang="en-US" sz="1600" u="sng" dirty="0">
                <a:latin typeface="+mn-ea"/>
                <a:ea typeface="+mn-ea"/>
              </a:rPr>
              <a:t>　　</a:t>
            </a:r>
            <a:endParaRPr kumimoji="1" lang="ja-JP" altLang="en-US" sz="1200" u="sng" dirty="0">
              <a:latin typeface="+mn-ea"/>
              <a:ea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910860-BBF8-479C-C166-045E09872B8D}"/>
              </a:ext>
            </a:extLst>
          </p:cNvPr>
          <p:cNvSpPr txBox="1"/>
          <p:nvPr/>
        </p:nvSpPr>
        <p:spPr>
          <a:xfrm>
            <a:off x="5559706" y="523113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欄の大きさの都合上、スライドが複数枚になっても問題ありません。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r>
              <a:rPr kumimoji="1"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追加で参考資料や添付資料などがある場合は、併せてご提出ください。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r>
              <a:rPr lang="ja-JP" altLang="en-US" sz="1050" dirty="0">
                <a:solidFill>
                  <a:srgbClr val="FF0000"/>
                </a:solidFill>
              </a:rPr>
              <a:t>　  なお、フォーマットやファイル形式は問いませんが、基本的に合計</a:t>
            </a:r>
            <a:r>
              <a:rPr lang="en-US" altLang="ja-JP" sz="1050" dirty="0">
                <a:solidFill>
                  <a:srgbClr val="FF0000"/>
                </a:solidFill>
              </a:rPr>
              <a:t>10MB</a:t>
            </a:r>
            <a:r>
              <a:rPr lang="ja-JP" altLang="en-US" sz="1050" dirty="0">
                <a:solidFill>
                  <a:srgbClr val="FF0000"/>
                </a:solidFill>
              </a:rPr>
              <a:t>以内でお願いいたします。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1564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応募様式（旅行会社）★ボツ</Template>
  <TotalTime>24</TotalTime>
  <Words>129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宮坂 涼</dc:creator>
  <cp:lastModifiedBy>宮坂 涼</cp:lastModifiedBy>
  <cp:revision>6</cp:revision>
  <cp:lastPrinted>2024-06-20T05:32:12Z</cp:lastPrinted>
  <dcterms:created xsi:type="dcterms:W3CDTF">2024-06-24T05:11:56Z</dcterms:created>
  <dcterms:modified xsi:type="dcterms:W3CDTF">2024-06-24T12:36:46Z</dcterms:modified>
</cp:coreProperties>
</file>