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  <p:sldMasterId id="2147488536" r:id="rId2"/>
    <p:sldMasterId id="2147488628" r:id="rId3"/>
  </p:sldMasterIdLst>
  <p:notesMasterIdLst>
    <p:notesMasterId r:id="rId5"/>
  </p:notesMasterIdLst>
  <p:sldIdLst>
    <p:sldId id="602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ㅤ" initials="ㅤ" lastIdx="1" clrIdx="0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7686A7"/>
    <a:srgbClr val="FF3300"/>
    <a:srgbClr val="FFFF00"/>
    <a:srgbClr val="F9AD6F"/>
    <a:srgbClr val="FFCC99"/>
    <a:srgbClr val="FF99FF"/>
    <a:srgbClr val="FFFF99"/>
    <a:srgbClr val="FF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86477" autoAdjust="0"/>
  </p:normalViewPr>
  <p:slideViewPr>
    <p:cSldViewPr>
      <p:cViewPr varScale="1">
        <p:scale>
          <a:sx n="65" d="100"/>
          <a:sy n="65" d="100"/>
        </p:scale>
        <p:origin x="1552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2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4C7AF2-B62C-4068-961C-FD05BDB01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5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0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141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075C755-A791-4113-9EBD-CEED3D12052A}" type="slidenum">
              <a:rPr lang="en-US" altLang="ja-JP" smtClean="0"/>
              <a:pPr/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370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3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80414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978644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76917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40838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82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0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98869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32597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43291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3709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63593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97327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C76D-C6B8-461E-8E0A-406A8B1EDCA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72602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1E9A8-004E-45DD-92CD-3AD217E22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8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2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3"/>
          <a:srcRect l="1756" r="81940" b="42691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32EC76D-C6B8-461E-8E0A-406A8B1EDC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9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4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43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4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1E9A8-004E-45DD-92CD-3AD217E22DC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361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29" r:id="rId1"/>
    <p:sldLayoutId id="2147488630" r:id="rId2"/>
    <p:sldLayoutId id="2147488631" r:id="rId3"/>
    <p:sldLayoutId id="2147488632" r:id="rId4"/>
    <p:sldLayoutId id="2147488633" r:id="rId5"/>
    <p:sldLayoutId id="2147488634" r:id="rId6"/>
    <p:sldLayoutId id="2147488635" r:id="rId7"/>
    <p:sldLayoutId id="2147488636" r:id="rId8"/>
    <p:sldLayoutId id="2147488637" r:id="rId9"/>
    <p:sldLayoutId id="2147488638" r:id="rId10"/>
    <p:sldLayoutId id="2147488639" r:id="rId11"/>
    <p:sldLayoutId id="214748864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テキスト ボックス 19"/>
          <p:cNvSpPr txBox="1">
            <a:spLocks noChangeArrowheads="1"/>
          </p:cNvSpPr>
          <p:nvPr/>
        </p:nvSpPr>
        <p:spPr>
          <a:xfrm>
            <a:off x="-22225" y="196850"/>
            <a:ext cx="9104313" cy="33766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　計画名　」　　　　　　　　　　　　　　　　計画策定者名</a:t>
            </a:r>
          </a:p>
        </p:txBody>
      </p:sp>
      <p:sp>
        <p:nvSpPr>
          <p:cNvPr id="1056" name="AutoShape 59" descr="馬　小"/>
          <p:cNvSpPr>
            <a:spLocks noChangeAspect="1" noChangeArrowheads="1"/>
          </p:cNvSpPr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57" name="AutoShape 61" descr="馬　小"/>
          <p:cNvSpPr>
            <a:spLocks noChangeAspect="1" noChangeArrowheads="1"/>
          </p:cNvSpPr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58" name="AutoShape 81" descr="「佐賀県立九州陶磁文化館」の画像検索結果"/>
          <p:cNvSpPr>
            <a:spLocks noChangeAspect="1" noChangeArrowheads="1"/>
          </p:cNvSpPr>
          <p:nvPr/>
        </p:nvSpPr>
        <p:spPr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60" name="テキスト ボックス 9"/>
          <p:cNvSpPr txBox="1">
            <a:spLocks noChangeArrowheads="1"/>
          </p:cNvSpPr>
          <p:nvPr/>
        </p:nvSpPr>
        <p:spPr>
          <a:xfrm>
            <a:off x="141658" y="2780928"/>
            <a:ext cx="1129904" cy="2762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計画概要</a:t>
            </a:r>
            <a:r>
              <a:rPr lang="en-US" altLang="ja-JP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061" name="テキスト ボックス 19"/>
          <p:cNvSpPr txBox="1">
            <a:spLocks noChangeArrowheads="1"/>
          </p:cNvSpPr>
          <p:nvPr/>
        </p:nvSpPr>
        <p:spPr>
          <a:xfrm>
            <a:off x="0" y="-10698"/>
            <a:ext cx="6861176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9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令和６年度地域における受入環境整備促進事業補助金（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持続可能な観光の促進に向けた受入環境整備事業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graphicFrame>
        <p:nvGraphicFramePr>
          <p:cNvPr id="92" name="表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701716"/>
              </p:ext>
            </p:extLst>
          </p:nvPr>
        </p:nvGraphicFramePr>
        <p:xfrm>
          <a:off x="-2180296" y="3548862"/>
          <a:ext cx="1892625" cy="1105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809">
                  <a:extLst>
                    <a:ext uri="{9D8B030D-6E8A-4147-A177-3AD203B41FA5}">
                      <a16:colId xmlns:a16="http://schemas.microsoft.com/office/drawing/2014/main" val="707600095"/>
                    </a:ext>
                  </a:extLst>
                </a:gridCol>
              </a:tblGrid>
              <a:tr h="218615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1000" b="1" kern="1200" spc="-15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（事業名）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615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615">
                <a:tc gridSpan="2"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整備内容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54">
                <a:tc gridSpan="2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128" name="直線コネクタ 1127"/>
          <p:cNvCxnSpPr/>
          <p:nvPr/>
        </p:nvCxnSpPr>
        <p:spPr>
          <a:xfrm>
            <a:off x="307975" y="5004794"/>
            <a:ext cx="914400" cy="914400"/>
          </a:xfrm>
          <a:prstGeom prst="line">
            <a:avLst/>
          </a:prstGeom>
          <a:solidFill>
            <a:srgbClr val="0066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62" name="表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7220"/>
              </p:ext>
            </p:extLst>
          </p:nvPr>
        </p:nvGraphicFramePr>
        <p:xfrm>
          <a:off x="-2412720" y="5231688"/>
          <a:ext cx="2125049" cy="82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13">
                  <a:extLst>
                    <a:ext uri="{9D8B030D-6E8A-4147-A177-3AD203B41FA5}">
                      <a16:colId xmlns:a16="http://schemas.microsoft.com/office/drawing/2014/main" val="3238011389"/>
                    </a:ext>
                  </a:extLst>
                </a:gridCol>
                <a:gridCol w="1581936">
                  <a:extLst>
                    <a:ext uri="{9D8B030D-6E8A-4147-A177-3AD203B41FA5}">
                      <a16:colId xmlns:a16="http://schemas.microsoft.com/office/drawing/2014/main" val="2416595448"/>
                    </a:ext>
                  </a:extLst>
                </a:gridCol>
              </a:tblGrid>
              <a:tr h="155099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900" b="1" kern="1200" spc="-150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（事業名）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844083" rtl="0" eaLnBrk="1" latinLnBrk="0" hangingPunct="1"/>
                      <a:endParaRPr kumimoji="1" lang="ja-JP" altLang="en-US" sz="900" b="1" kern="1200" spc="-150" dirty="0">
                        <a:solidFill>
                          <a:srgbClr val="00206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372224"/>
                  </a:ext>
                </a:extLst>
              </a:tr>
              <a:tr h="155099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</a:t>
                      </a:r>
                      <a:endParaRPr kumimoji="1" lang="en-US" altLang="ja-JP" sz="9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11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整備</a:t>
                      </a:r>
                      <a:endParaRPr kumimoji="1" lang="en-US" altLang="ja-JP" sz="9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8294"/>
                  </a:ext>
                </a:extLst>
              </a:tr>
            </a:tbl>
          </a:graphicData>
        </a:graphic>
      </p:graphicFrame>
      <p:cxnSp>
        <p:nvCxnSpPr>
          <p:cNvPr id="269" name="直線矢印コネクタ 107"/>
          <p:cNvCxnSpPr>
            <a:cxnSpLocks/>
          </p:cNvCxnSpPr>
          <p:nvPr/>
        </p:nvCxnSpPr>
        <p:spPr>
          <a:xfrm flipV="1">
            <a:off x="-1662079" y="2167418"/>
            <a:ext cx="845435" cy="1032324"/>
          </a:xfrm>
          <a:prstGeom prst="straightConnector1">
            <a:avLst/>
          </a:prstGeom>
          <a:solidFill>
            <a:srgbClr val="0066CC"/>
          </a:solidFill>
          <a:ln w="254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1" name="直線矢印コネクタ 107"/>
          <p:cNvCxnSpPr>
            <a:cxnSpLocks/>
          </p:cNvCxnSpPr>
          <p:nvPr/>
        </p:nvCxnSpPr>
        <p:spPr>
          <a:xfrm flipH="1" flipV="1">
            <a:off x="-653257" y="534511"/>
            <a:ext cx="146948" cy="2416796"/>
          </a:xfrm>
          <a:prstGeom prst="straightConnector1">
            <a:avLst/>
          </a:prstGeom>
          <a:solidFill>
            <a:srgbClr val="0066CC"/>
          </a:solidFill>
          <a:ln w="254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8" name="テキスト ボックス 9"/>
          <p:cNvSpPr txBox="1">
            <a:spLocks noChangeArrowheads="1"/>
          </p:cNvSpPr>
          <p:nvPr/>
        </p:nvSpPr>
        <p:spPr>
          <a:xfrm>
            <a:off x="3634214" y="4521965"/>
            <a:ext cx="16841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整備する地域の地図</a:t>
            </a:r>
            <a:endParaRPr lang="en-US" altLang="ja-JP" sz="12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6B744D6-72E2-2CF3-E206-0BA7DE7ED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12978"/>
              </p:ext>
            </p:extLst>
          </p:nvPr>
        </p:nvGraphicFramePr>
        <p:xfrm>
          <a:off x="141658" y="464024"/>
          <a:ext cx="8880921" cy="2331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6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6039473"/>
                    </a:ext>
                  </a:extLst>
                </a:gridCol>
                <a:gridCol w="1354235">
                  <a:extLst>
                    <a:ext uri="{9D8B030D-6E8A-4147-A177-3AD203B41FA5}">
                      <a16:colId xmlns:a16="http://schemas.microsoft.com/office/drawing/2014/main" val="3320991971"/>
                    </a:ext>
                  </a:extLst>
                </a:gridCol>
              </a:tblGrid>
              <a:tr h="2280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計画策定者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補助対象経費見込み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（千円）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区分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○○型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122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現状の課題と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事業の目的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u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成果目標</a:t>
                      </a:r>
                      <a:endParaRPr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spc="-9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spc="-9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目標年度：</a:t>
                      </a:r>
                      <a:r>
                        <a:rPr lang="ja-JP" altLang="en-US" sz="1000" spc="-9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令和　６年度</a:t>
                      </a:r>
                      <a:r>
                        <a:rPr lang="en-US" altLang="ja-JP" sz="1000" spc="-9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評価</a:t>
                      </a:r>
                      <a:endParaRPr lang="en-US" altLang="ja-JP" sz="11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指標</a:t>
                      </a:r>
                      <a:endParaRPr lang="en-US" altLang="ja-JP" sz="1100" u="non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kumimoji="1" lang="en-US" altLang="ja-JP" sz="1000" u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45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予算措置の状況</a:t>
                      </a:r>
                      <a:endParaRPr lang="en-US" altLang="ja-JP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368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関連事業者との</a:t>
                      </a: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連携状況</a:t>
                      </a:r>
                      <a:endParaRPr lang="en-US" altLang="ja-JP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u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693" marB="45693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2F11CFF1-A451-4C7C-7DEE-EFEAAA0A40F9}"/>
              </a:ext>
            </a:extLst>
          </p:cNvPr>
          <p:cNvSpPr/>
          <p:nvPr/>
        </p:nvSpPr>
        <p:spPr>
          <a:xfrm>
            <a:off x="9439289" y="-109457"/>
            <a:ext cx="2304256" cy="950273"/>
          </a:xfrm>
          <a:prstGeom prst="wedgeRectCallout">
            <a:avLst>
              <a:gd name="adj1" fmla="val -72475"/>
              <a:gd name="adj2" fmla="val 2295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/>
              <a:t>「一般型」か「国際認証・表彰型」かを記載してください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680665739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46117</TotalTime>
  <Words>110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メイリオ</vt:lpstr>
      <vt:lpstr>Arial</vt:lpstr>
      <vt:lpstr>Calibri</vt:lpstr>
      <vt:lpstr>Calibri Light</vt:lpstr>
      <vt:lpstr>2_標準デザイン</vt:lpstr>
      <vt:lpstr>3_標準デザイン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中並 春樹</cp:lastModifiedBy>
  <cp:revision>28</cp:revision>
  <cp:lastPrinted>2021-11-04T08:29:40Z</cp:lastPrinted>
  <dcterms:created xsi:type="dcterms:W3CDTF">2007-11-06T12:19:33Z</dcterms:created>
  <dcterms:modified xsi:type="dcterms:W3CDTF">2024-04-22T10:00:03Z</dcterms:modified>
</cp:coreProperties>
</file>