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extended-properties+xml" PartName="/docProps/app.xml"/>
  <Override ContentType="application/vnd.openxmlformats-package.core-properties+xml" PartName="/docProps/core.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 id="2147483676" r:id="rId4"/>
  </p:sldMasterIdLst>
  <p:notesMasterIdLst>
    <p:notesMasterId r:id="rId13"/>
  </p:notesMasterIdLst>
  <p:sldIdLst>
    <p:sldId id="280" r:id="rId5"/>
    <p:sldId id="268" r:id="rId6"/>
    <p:sldId id="281" r:id="rId7"/>
    <p:sldId id="271" r:id="rId8"/>
    <p:sldId id="275" r:id="rId9"/>
    <p:sldId id="278" r:id="rId10"/>
    <p:sldId id="276" r:id="rId11"/>
    <p:sldId id="277" r:id="rId1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様式１：事業概要説明書" id="{90A2C09A-6F42-46AB-B190-B474AB68C7FD}">
          <p14:sldIdLst>
            <p14:sldId id="280"/>
          </p14:sldIdLst>
        </p14:section>
        <p14:section name="様式２：企業等概要書" id="{BD2A8762-D869-4032-9127-E7835D8F6D37}">
          <p14:sldIdLst>
            <p14:sldId id="268"/>
            <p14:sldId id="281"/>
          </p14:sldIdLst>
        </p14:section>
        <p14:section name="様式３：事業計画" id="{B6DC1A3C-FA77-47D8-9D66-A587B4472257}">
          <p14:sldIdLst>
            <p14:sldId id="271"/>
            <p14:sldId id="275"/>
            <p14:sldId id="278"/>
            <p14:sldId id="276"/>
            <p14:sldId id="277"/>
          </p14:sldIdLst>
        </p14:section>
      </p14:sectionLst>
    </p:ex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2B8832-B621-4F81-8288-29B3FF7D1AA5}" v="23" dt="2025-02-06T07:01:52.393"/>
    <p1510:client id="{8257FC91-4837-46B0-88F1-FC974C6C4E09}" v="1" dt="2025-02-06T06:58:14.2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88" autoAdjust="0"/>
    <p:restoredTop sz="87156" autoAdjust="0"/>
  </p:normalViewPr>
  <p:slideViewPr>
    <p:cSldViewPr snapToGrid="0">
      <p:cViewPr>
        <p:scale>
          <a:sx n="75" d="100"/>
          <a:sy n="75" d="100"/>
        </p:scale>
        <p:origin x="2358" y="1200"/>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notesMasters/notesMaster1.xml" Type="http://schemas.openxmlformats.org/officeDocument/2006/relationships/notesMaster"/><Relationship Id="rId14" Target="commentAuthors.xml" Type="http://schemas.openxmlformats.org/officeDocument/2006/relationships/commentAuthors"/><Relationship Id="rId15" Target="presProps.xml" Type="http://schemas.openxmlformats.org/officeDocument/2006/relationships/presProps"/><Relationship Id="rId16" Target="viewProps.xml" Type="http://schemas.openxmlformats.org/officeDocument/2006/relationships/viewProps"/><Relationship Id="rId17" Target="theme/theme1.xml" Type="http://schemas.openxmlformats.org/officeDocument/2006/relationships/theme"/><Relationship Id="rId18" Target="tableStyles.xml" Type="http://schemas.openxmlformats.org/officeDocument/2006/relationships/tableStyles"/><Relationship Id="rId19" Target="changesInfos/changesInfo1.xml" Type="http://schemas.microsoft.com/office/2016/11/relationships/changesInfo"/><Relationship Id="rId2" Target="../customXml/item2.xml" Type="http://schemas.openxmlformats.org/officeDocument/2006/relationships/customXml"/><Relationship Id="rId20" Target="revisionInfo.xml" Type="http://schemas.microsoft.com/office/2015/10/relationships/revisionInfo"/><Relationship Id="rId3" Target="slideMasters/slideMaster1.xml" Type="http://schemas.openxmlformats.org/officeDocument/2006/relationships/slideMaster"/><Relationship Id="rId4" Target="slideMasters/slideMaster2.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栗田 理沙" userId="eba0e80e-ed90-4c0e-9448-e4c83d04c86b" providerId="ADAL" clId="{5A2B8832-B621-4F81-8288-29B3FF7D1AA5}"/>
    <pc:docChg chg="undo redo custSel modSld">
      <pc:chgData name="栗田 理沙" userId="eba0e80e-ed90-4c0e-9448-e4c83d04c86b" providerId="ADAL" clId="{5A2B8832-B621-4F81-8288-29B3FF7D1AA5}" dt="2025-02-07T04:47:43.703" v="174"/>
      <pc:docMkLst>
        <pc:docMk/>
      </pc:docMkLst>
      <pc:sldChg chg="modSp mod">
        <pc:chgData name="栗田 理沙" userId="eba0e80e-ed90-4c0e-9448-e4c83d04c86b" providerId="ADAL" clId="{5A2B8832-B621-4F81-8288-29B3FF7D1AA5}" dt="2025-02-06T10:46:14.450" v="28" actId="555"/>
        <pc:sldMkLst>
          <pc:docMk/>
          <pc:sldMk cId="3674952938" sldId="268"/>
        </pc:sldMkLst>
        <pc:spChg chg="mod">
          <ac:chgData name="栗田 理沙" userId="eba0e80e-ed90-4c0e-9448-e4c83d04c86b" providerId="ADAL" clId="{5A2B8832-B621-4F81-8288-29B3FF7D1AA5}" dt="2025-02-06T10:46:14.450" v="28" actId="555"/>
          <ac:spMkLst>
            <pc:docMk/>
            <pc:sldMk cId="3674952938" sldId="268"/>
            <ac:spMk id="2" creationId="{D9C02187-7290-33F2-2826-05E4AE7EDC74}"/>
          </ac:spMkLst>
        </pc:spChg>
      </pc:sldChg>
      <pc:sldChg chg="modSp mod">
        <pc:chgData name="栗田 理沙" userId="eba0e80e-ed90-4c0e-9448-e4c83d04c86b" providerId="ADAL" clId="{5A2B8832-B621-4F81-8288-29B3FF7D1AA5}" dt="2025-02-07T04:45:09.933" v="147"/>
        <pc:sldMkLst>
          <pc:docMk/>
          <pc:sldMk cId="3609511743" sldId="271"/>
        </pc:sldMkLst>
        <pc:spChg chg="mod">
          <ac:chgData name="栗田 理沙" userId="eba0e80e-ed90-4c0e-9448-e4c83d04c86b" providerId="ADAL" clId="{5A2B8832-B621-4F81-8288-29B3FF7D1AA5}" dt="2025-02-06T10:47:34.377" v="32" actId="555"/>
          <ac:spMkLst>
            <pc:docMk/>
            <pc:sldMk cId="3609511743" sldId="271"/>
            <ac:spMk id="2" creationId="{D9C02187-7290-33F2-2826-05E4AE7EDC74}"/>
          </ac:spMkLst>
        </pc:spChg>
        <pc:spChg chg="mod">
          <ac:chgData name="栗田 理沙" userId="eba0e80e-ed90-4c0e-9448-e4c83d04c86b" providerId="ADAL" clId="{5A2B8832-B621-4F81-8288-29B3FF7D1AA5}" dt="2025-02-07T04:45:09.933" v="147"/>
          <ac:spMkLst>
            <pc:docMk/>
            <pc:sldMk cId="3609511743" sldId="271"/>
            <ac:spMk id="54" creationId="{8270898E-8DE6-732E-545F-15ACD3F67F6C}"/>
          </ac:spMkLst>
        </pc:spChg>
      </pc:sldChg>
      <pc:sldChg chg="modSp mod">
        <pc:chgData name="栗田 理沙" userId="eba0e80e-ed90-4c0e-9448-e4c83d04c86b" providerId="ADAL" clId="{5A2B8832-B621-4F81-8288-29B3FF7D1AA5}" dt="2025-02-07T04:45:46.103" v="153"/>
        <pc:sldMkLst>
          <pc:docMk/>
          <pc:sldMk cId="934405436" sldId="275"/>
        </pc:sldMkLst>
        <pc:spChg chg="mod">
          <ac:chgData name="栗田 理沙" userId="eba0e80e-ed90-4c0e-9448-e4c83d04c86b" providerId="ADAL" clId="{5A2B8832-B621-4F81-8288-29B3FF7D1AA5}" dt="2025-02-06T10:47:45.540" v="34" actId="553"/>
          <ac:spMkLst>
            <pc:docMk/>
            <pc:sldMk cId="934405436" sldId="275"/>
            <ac:spMk id="2" creationId="{D9C02187-7290-33F2-2826-05E4AE7EDC74}"/>
          </ac:spMkLst>
        </pc:spChg>
        <pc:spChg chg="mod">
          <ac:chgData name="栗田 理沙" userId="eba0e80e-ed90-4c0e-9448-e4c83d04c86b" providerId="ADAL" clId="{5A2B8832-B621-4F81-8288-29B3FF7D1AA5}" dt="2025-02-07T04:45:46.103" v="153"/>
          <ac:spMkLst>
            <pc:docMk/>
            <pc:sldMk cId="934405436" sldId="275"/>
            <ac:spMk id="3" creationId="{0A9C6F24-F88B-D462-5146-F462DE287C0F}"/>
          </ac:spMkLst>
        </pc:spChg>
      </pc:sldChg>
      <pc:sldChg chg="modSp mod">
        <pc:chgData name="栗田 理沙" userId="eba0e80e-ed90-4c0e-9448-e4c83d04c86b" providerId="ADAL" clId="{5A2B8832-B621-4F81-8288-29B3FF7D1AA5}" dt="2025-02-07T04:46:58.189" v="169" actId="13926"/>
        <pc:sldMkLst>
          <pc:docMk/>
          <pc:sldMk cId="4193319788" sldId="276"/>
        </pc:sldMkLst>
        <pc:spChg chg="mod">
          <ac:chgData name="栗田 理沙" userId="eba0e80e-ed90-4c0e-9448-e4c83d04c86b" providerId="ADAL" clId="{5A2B8832-B621-4F81-8288-29B3FF7D1AA5}" dt="2025-02-06T10:48:04.205" v="38" actId="553"/>
          <ac:spMkLst>
            <pc:docMk/>
            <pc:sldMk cId="4193319788" sldId="276"/>
            <ac:spMk id="2" creationId="{D9C02187-7290-33F2-2826-05E4AE7EDC74}"/>
          </ac:spMkLst>
        </pc:spChg>
        <pc:spChg chg="mod">
          <ac:chgData name="栗田 理沙" userId="eba0e80e-ed90-4c0e-9448-e4c83d04c86b" providerId="ADAL" clId="{5A2B8832-B621-4F81-8288-29B3FF7D1AA5}" dt="2025-02-07T04:46:58.189" v="169" actId="13926"/>
          <ac:spMkLst>
            <pc:docMk/>
            <pc:sldMk cId="4193319788" sldId="276"/>
            <ac:spMk id="8" creationId="{0C3EB04A-A7AA-2194-4D10-FCC6CC2A271F}"/>
          </ac:spMkLst>
        </pc:spChg>
      </pc:sldChg>
      <pc:sldChg chg="modSp mod">
        <pc:chgData name="栗田 理沙" userId="eba0e80e-ed90-4c0e-9448-e4c83d04c86b" providerId="ADAL" clId="{5A2B8832-B621-4F81-8288-29B3FF7D1AA5}" dt="2025-02-07T04:47:43.703" v="174"/>
        <pc:sldMkLst>
          <pc:docMk/>
          <pc:sldMk cId="546388840" sldId="277"/>
        </pc:sldMkLst>
        <pc:spChg chg="mod">
          <ac:chgData name="栗田 理沙" userId="eba0e80e-ed90-4c0e-9448-e4c83d04c86b" providerId="ADAL" clId="{5A2B8832-B621-4F81-8288-29B3FF7D1AA5}" dt="2025-02-06T10:48:18.998" v="40" actId="555"/>
          <ac:spMkLst>
            <pc:docMk/>
            <pc:sldMk cId="546388840" sldId="277"/>
            <ac:spMk id="2" creationId="{D9C02187-7290-33F2-2826-05E4AE7EDC74}"/>
          </ac:spMkLst>
        </pc:spChg>
        <pc:spChg chg="mod">
          <ac:chgData name="栗田 理沙" userId="eba0e80e-ed90-4c0e-9448-e4c83d04c86b" providerId="ADAL" clId="{5A2B8832-B621-4F81-8288-29B3FF7D1AA5}" dt="2025-02-07T04:47:43.703" v="174"/>
          <ac:spMkLst>
            <pc:docMk/>
            <pc:sldMk cId="546388840" sldId="277"/>
            <ac:spMk id="14" creationId="{04FAE4B4-1865-5675-4BA8-12721219DB08}"/>
          </ac:spMkLst>
        </pc:spChg>
      </pc:sldChg>
      <pc:sldChg chg="modSp mod">
        <pc:chgData name="栗田 理沙" userId="eba0e80e-ed90-4c0e-9448-e4c83d04c86b" providerId="ADAL" clId="{5A2B8832-B621-4F81-8288-29B3FF7D1AA5}" dt="2025-02-07T04:46:01.142" v="154"/>
        <pc:sldMkLst>
          <pc:docMk/>
          <pc:sldMk cId="645106282" sldId="278"/>
        </pc:sldMkLst>
        <pc:spChg chg="mod">
          <ac:chgData name="栗田 理沙" userId="eba0e80e-ed90-4c0e-9448-e4c83d04c86b" providerId="ADAL" clId="{5A2B8832-B621-4F81-8288-29B3FF7D1AA5}" dt="2025-02-06T10:47:52.767" v="36" actId="555"/>
          <ac:spMkLst>
            <pc:docMk/>
            <pc:sldMk cId="645106282" sldId="278"/>
            <ac:spMk id="2" creationId="{D9C02187-7290-33F2-2826-05E4AE7EDC74}"/>
          </ac:spMkLst>
        </pc:spChg>
        <pc:spChg chg="mod">
          <ac:chgData name="栗田 理沙" userId="eba0e80e-ed90-4c0e-9448-e4c83d04c86b" providerId="ADAL" clId="{5A2B8832-B621-4F81-8288-29B3FF7D1AA5}" dt="2025-02-07T04:46:01.142" v="154"/>
          <ac:spMkLst>
            <pc:docMk/>
            <pc:sldMk cId="645106282" sldId="278"/>
            <ac:spMk id="54" creationId="{8270898E-8DE6-732E-545F-15ACD3F67F6C}"/>
          </ac:spMkLst>
        </pc:spChg>
      </pc:sldChg>
      <pc:sldChg chg="modSp mod">
        <pc:chgData name="栗田 理沙" userId="eba0e80e-ed90-4c0e-9448-e4c83d04c86b" providerId="ADAL" clId="{5A2B8832-B621-4F81-8288-29B3FF7D1AA5}" dt="2025-02-06T07:01:52.393" v="22" actId="20577"/>
        <pc:sldMkLst>
          <pc:docMk/>
          <pc:sldMk cId="308269083" sldId="280"/>
        </pc:sldMkLst>
        <pc:graphicFrameChg chg="modGraphic">
          <ac:chgData name="栗田 理沙" userId="eba0e80e-ed90-4c0e-9448-e4c83d04c86b" providerId="ADAL" clId="{5A2B8832-B621-4F81-8288-29B3FF7D1AA5}" dt="2025-02-06T07:01:52.393" v="22" actId="20577"/>
          <ac:graphicFrameMkLst>
            <pc:docMk/>
            <pc:sldMk cId="308269083" sldId="280"/>
            <ac:graphicFrameMk id="14" creationId="{465B8625-292D-5DDB-CB8D-E23AFD111FFA}"/>
          </ac:graphicFrameMkLst>
        </pc:graphicFrameChg>
      </pc:sldChg>
      <pc:sldChg chg="modSp mod">
        <pc:chgData name="栗田 理沙" userId="eba0e80e-ed90-4c0e-9448-e4c83d04c86b" providerId="ADAL" clId="{5A2B8832-B621-4F81-8288-29B3FF7D1AA5}" dt="2025-02-06T10:46:27.348" v="30" actId="555"/>
        <pc:sldMkLst>
          <pc:docMk/>
          <pc:sldMk cId="172618148" sldId="281"/>
        </pc:sldMkLst>
        <pc:spChg chg="mod">
          <ac:chgData name="栗田 理沙" userId="eba0e80e-ed90-4c0e-9448-e4c83d04c86b" providerId="ADAL" clId="{5A2B8832-B621-4F81-8288-29B3FF7D1AA5}" dt="2025-02-06T10:46:27.348" v="30" actId="555"/>
          <ac:spMkLst>
            <pc:docMk/>
            <pc:sldMk cId="172618148" sldId="281"/>
            <ac:spMk id="2" creationId="{D9C02187-7290-33F2-2826-05E4AE7EDC74}"/>
          </ac:spMkLst>
        </pc:spChg>
      </pc:sldChg>
    </pc:docChg>
  </pc:docChgLst>
  <pc:docChgLst>
    <pc:chgData name="秋本 純一" userId="fc18372d-aa44-4386-871a-7ad4b860b354" providerId="ADAL" clId="{8257FC91-4837-46B0-88F1-FC974C6C4E09}"/>
    <pc:docChg chg="modSld">
      <pc:chgData name="秋本 純一" userId="fc18372d-aa44-4386-871a-7ad4b860b354" providerId="ADAL" clId="{8257FC91-4837-46B0-88F1-FC974C6C4E09}" dt="2025-02-06T06:58:27.430" v="24"/>
      <pc:docMkLst>
        <pc:docMk/>
      </pc:docMkLst>
      <pc:sldChg chg="addSp modSp mod">
        <pc:chgData name="秋本 純一" userId="fc18372d-aa44-4386-871a-7ad4b860b354" providerId="ADAL" clId="{8257FC91-4837-46B0-88F1-FC974C6C4E09}" dt="2025-02-06T06:58:27.430" v="24"/>
        <pc:sldMkLst>
          <pc:docMk/>
          <pc:sldMk cId="308269083" sldId="280"/>
        </pc:sldMkLst>
        <pc:spChg chg="add mod">
          <ac:chgData name="秋本 純一" userId="fc18372d-aa44-4386-871a-7ad4b860b354" providerId="ADAL" clId="{8257FC91-4837-46B0-88F1-FC974C6C4E09}" dt="2025-02-06T06:58:27.430" v="24"/>
          <ac:spMkLst>
            <pc:docMk/>
            <pc:sldMk cId="308269083" sldId="280"/>
            <ac:spMk id="8" creationId="{018CB40D-7435-8233-D41D-DA94B7537D9E}"/>
          </ac:spMkLst>
        </pc:spChg>
      </pc:sldChg>
    </pc:docChg>
  </pc:docChgLst>
  <pc:docChgLst>
    <pc:chgData name="山根 知明" userId="303ca098-7839-4747-a5f8-906308144822" providerId="ADAL" clId="{79BFA1D8-1D33-4F31-B17C-CDBF594152EF}"/>
    <pc:docChg chg="modSld">
      <pc:chgData name="山根 知明" userId="303ca098-7839-4747-a5f8-906308144822" providerId="ADAL" clId="{79BFA1D8-1D33-4F31-B17C-CDBF594152EF}" dt="2025-02-05T05:13:05.885" v="1" actId="12"/>
      <pc:docMkLst>
        <pc:docMk/>
      </pc:docMkLst>
      <pc:sldChg chg="modSp mod">
        <pc:chgData name="山根 知明" userId="303ca098-7839-4747-a5f8-906308144822" providerId="ADAL" clId="{79BFA1D8-1D33-4F31-B17C-CDBF594152EF}" dt="2025-02-05T05:13:05.885" v="1" actId="12"/>
        <pc:sldMkLst>
          <pc:docMk/>
          <pc:sldMk cId="645106282" sldId="278"/>
        </pc:sldMkLst>
        <pc:spChg chg="mod">
          <ac:chgData name="山根 知明" userId="303ca098-7839-4747-a5f8-906308144822" providerId="ADAL" clId="{79BFA1D8-1D33-4F31-B17C-CDBF594152EF}" dt="2025-02-05T05:13:05.885" v="1" actId="12"/>
          <ac:spMkLst>
            <pc:docMk/>
            <pc:sldMk cId="645106282" sldId="278"/>
            <ac:spMk id="54" creationId="{8270898E-8DE6-732E-545F-15ACD3F67F6C}"/>
          </ac:spMkLst>
        </pc:spChg>
      </pc:sldChg>
    </pc:docChg>
  </pc:docChgLst>
  <pc:docChgLst>
    <pc:chgData name="栗田 理沙" userId="eba0e80e-ed90-4c0e-9448-e4c83d04c86b" providerId="ADAL" clId="{04590368-CF6E-44E3-8AFB-0CA8B2891F56}"/>
    <pc:docChg chg="undo custSel addSld delSld modSld sldOrd modSection">
      <pc:chgData name="栗田 理沙" userId="eba0e80e-ed90-4c0e-9448-e4c83d04c86b" providerId="ADAL" clId="{04590368-CF6E-44E3-8AFB-0CA8B2891F56}" dt="2025-02-06T04:17:42.144" v="1300"/>
      <pc:docMkLst>
        <pc:docMk/>
      </pc:docMkLst>
      <pc:sldChg chg="addSp delSp modSp mod">
        <pc:chgData name="栗田 理沙" userId="eba0e80e-ed90-4c0e-9448-e4c83d04c86b" providerId="ADAL" clId="{04590368-CF6E-44E3-8AFB-0CA8B2891F56}" dt="2025-02-05T05:07:30.085" v="528"/>
        <pc:sldMkLst>
          <pc:docMk/>
          <pc:sldMk cId="3674952938" sldId="268"/>
        </pc:sldMkLst>
        <pc:spChg chg="add del mod">
          <ac:chgData name="栗田 理沙" userId="eba0e80e-ed90-4c0e-9448-e4c83d04c86b" providerId="ADAL" clId="{04590368-CF6E-44E3-8AFB-0CA8B2891F56}" dt="2025-02-05T05:07:29.669" v="527" actId="478"/>
          <ac:spMkLst>
            <pc:docMk/>
            <pc:sldMk cId="3674952938" sldId="268"/>
            <ac:spMk id="6" creationId="{1BBA4612-8200-2B3E-9529-2288A00A091E}"/>
          </ac:spMkLst>
        </pc:spChg>
        <pc:spChg chg="add mod">
          <ac:chgData name="栗田 理沙" userId="eba0e80e-ed90-4c0e-9448-e4c83d04c86b" providerId="ADAL" clId="{04590368-CF6E-44E3-8AFB-0CA8B2891F56}" dt="2025-02-05T05:07:30.085" v="528"/>
          <ac:spMkLst>
            <pc:docMk/>
            <pc:sldMk cId="3674952938" sldId="268"/>
            <ac:spMk id="7" creationId="{D799A37B-A073-0384-EF8D-0585659F187D}"/>
          </ac:spMkLst>
        </pc:spChg>
        <pc:spChg chg="del">
          <ac:chgData name="栗田 理沙" userId="eba0e80e-ed90-4c0e-9448-e4c83d04c86b" providerId="ADAL" clId="{04590368-CF6E-44E3-8AFB-0CA8B2891F56}" dt="2025-02-03T07:50:32.801" v="17" actId="478"/>
          <ac:spMkLst>
            <pc:docMk/>
            <pc:sldMk cId="3674952938" sldId="268"/>
            <ac:spMk id="20" creationId="{442F4C6B-7C9C-A25F-5EA0-8273017F55DF}"/>
          </ac:spMkLst>
        </pc:spChg>
      </pc:sldChg>
      <pc:sldChg chg="addSp delSp modSp mod">
        <pc:chgData name="栗田 理沙" userId="eba0e80e-ed90-4c0e-9448-e4c83d04c86b" providerId="ADAL" clId="{04590368-CF6E-44E3-8AFB-0CA8B2891F56}" dt="2025-02-06T04:15:13.143" v="1292" actId="14100"/>
        <pc:sldMkLst>
          <pc:docMk/>
          <pc:sldMk cId="3609511743" sldId="271"/>
        </pc:sldMkLst>
        <pc:spChg chg="mod">
          <ac:chgData name="栗田 理沙" userId="eba0e80e-ed90-4c0e-9448-e4c83d04c86b" providerId="ADAL" clId="{04590368-CF6E-44E3-8AFB-0CA8B2891F56}" dt="2025-02-06T04:15:13.143" v="1292" actId="14100"/>
          <ac:spMkLst>
            <pc:docMk/>
            <pc:sldMk cId="3609511743" sldId="271"/>
            <ac:spMk id="4" creationId="{9ED91F6C-1AAE-1C4C-E191-F06F743C4F2E}"/>
          </ac:spMkLst>
        </pc:spChg>
        <pc:spChg chg="add mod">
          <ac:chgData name="栗田 理沙" userId="eba0e80e-ed90-4c0e-9448-e4c83d04c86b" providerId="ADAL" clId="{04590368-CF6E-44E3-8AFB-0CA8B2891F56}" dt="2025-02-05T05:07:36.327" v="532"/>
          <ac:spMkLst>
            <pc:docMk/>
            <pc:sldMk cId="3609511743" sldId="271"/>
            <ac:spMk id="6" creationId="{5B63D7DF-A73F-4F31-7A3C-CFE1CC96BAC1}"/>
          </ac:spMkLst>
        </pc:spChg>
        <pc:spChg chg="del">
          <ac:chgData name="栗田 理沙" userId="eba0e80e-ed90-4c0e-9448-e4c83d04c86b" providerId="ADAL" clId="{04590368-CF6E-44E3-8AFB-0CA8B2891F56}" dt="2025-02-05T05:08:32.586" v="546" actId="478"/>
          <ac:spMkLst>
            <pc:docMk/>
            <pc:sldMk cId="3609511743" sldId="271"/>
            <ac:spMk id="7" creationId="{4FF218F9-F9A4-0965-5C8A-81BC1CAF602B}"/>
          </ac:spMkLst>
        </pc:spChg>
        <pc:spChg chg="del mod">
          <ac:chgData name="栗田 理沙" userId="eba0e80e-ed90-4c0e-9448-e4c83d04c86b" providerId="ADAL" clId="{04590368-CF6E-44E3-8AFB-0CA8B2891F56}" dt="2025-02-05T05:07:35.921" v="531" actId="478"/>
          <ac:spMkLst>
            <pc:docMk/>
            <pc:sldMk cId="3609511743" sldId="271"/>
            <ac:spMk id="8" creationId="{683FFA62-F360-9B7B-E19F-44A8A09C0888}"/>
          </ac:spMkLst>
        </pc:spChg>
        <pc:spChg chg="add mod">
          <ac:chgData name="栗田 理沙" userId="eba0e80e-ed90-4c0e-9448-e4c83d04c86b" providerId="ADAL" clId="{04590368-CF6E-44E3-8AFB-0CA8B2891F56}" dt="2025-02-05T05:08:32.957" v="547"/>
          <ac:spMkLst>
            <pc:docMk/>
            <pc:sldMk cId="3609511743" sldId="271"/>
            <ac:spMk id="10" creationId="{977A05D3-2C48-0DB4-9370-4BFBC84BFB06}"/>
          </ac:spMkLst>
        </pc:spChg>
        <pc:spChg chg="mod">
          <ac:chgData name="栗田 理沙" userId="eba0e80e-ed90-4c0e-9448-e4c83d04c86b" providerId="ADAL" clId="{04590368-CF6E-44E3-8AFB-0CA8B2891F56}" dt="2025-02-05T04:56:50.169" v="328" actId="1035"/>
          <ac:spMkLst>
            <pc:docMk/>
            <pc:sldMk cId="3609511743" sldId="271"/>
            <ac:spMk id="54" creationId="{8270898E-8DE6-732E-545F-15ACD3F67F6C}"/>
          </ac:spMkLst>
        </pc:spChg>
        <pc:spChg chg="mod">
          <ac:chgData name="栗田 理沙" userId="eba0e80e-ed90-4c0e-9448-e4c83d04c86b" providerId="ADAL" clId="{04590368-CF6E-44E3-8AFB-0CA8B2891F56}" dt="2025-02-05T04:56:50.169" v="328" actId="1035"/>
          <ac:spMkLst>
            <pc:docMk/>
            <pc:sldMk cId="3609511743" sldId="271"/>
            <ac:spMk id="55" creationId="{D2FAD329-26AD-293E-6AEF-4F6057BF7DD5}"/>
          </ac:spMkLst>
        </pc:spChg>
      </pc:sldChg>
      <pc:sldChg chg="addSp delSp modSp mod">
        <pc:chgData name="栗田 理沙" userId="eba0e80e-ed90-4c0e-9448-e4c83d04c86b" providerId="ADAL" clId="{04590368-CF6E-44E3-8AFB-0CA8B2891F56}" dt="2025-02-06T04:17:31.551" v="1294"/>
        <pc:sldMkLst>
          <pc:docMk/>
          <pc:sldMk cId="934405436" sldId="275"/>
        </pc:sldMkLst>
        <pc:spChg chg="add mod">
          <ac:chgData name="栗田 理沙" userId="eba0e80e-ed90-4c0e-9448-e4c83d04c86b" providerId="ADAL" clId="{04590368-CF6E-44E3-8AFB-0CA8B2891F56}" dt="2025-02-05T05:39:36.138" v="1143"/>
          <ac:spMkLst>
            <pc:docMk/>
            <pc:sldMk cId="934405436" sldId="275"/>
            <ac:spMk id="3" creationId="{0A9C6F24-F88B-D462-5146-F462DE287C0F}"/>
          </ac:spMkLst>
        </pc:spChg>
        <pc:spChg chg="add del mod">
          <ac:chgData name="栗田 理沙" userId="eba0e80e-ed90-4c0e-9448-e4c83d04c86b" providerId="ADAL" clId="{04590368-CF6E-44E3-8AFB-0CA8B2891F56}" dt="2025-02-05T05:07:38.839" v="533" actId="478"/>
          <ac:spMkLst>
            <pc:docMk/>
            <pc:sldMk cId="934405436" sldId="275"/>
            <ac:spMk id="3" creationId="{9C22051B-5BD4-C5B7-CB77-105C9D16C547}"/>
          </ac:spMkLst>
        </pc:spChg>
        <pc:spChg chg="del">
          <ac:chgData name="栗田 理沙" userId="eba0e80e-ed90-4c0e-9448-e4c83d04c86b" providerId="ADAL" clId="{04590368-CF6E-44E3-8AFB-0CA8B2891F56}" dt="2025-02-06T04:17:30.986" v="1293" actId="478"/>
          <ac:spMkLst>
            <pc:docMk/>
            <pc:sldMk cId="934405436" sldId="275"/>
            <ac:spMk id="7" creationId="{AF8B33F0-E156-4F51-5952-296D8DCB3FC8}"/>
          </ac:spMkLst>
        </pc:spChg>
        <pc:spChg chg="del mod">
          <ac:chgData name="栗田 理沙" userId="eba0e80e-ed90-4c0e-9448-e4c83d04c86b" providerId="ADAL" clId="{04590368-CF6E-44E3-8AFB-0CA8B2891F56}" dt="2025-02-05T05:39:42.158" v="1144" actId="478"/>
          <ac:spMkLst>
            <pc:docMk/>
            <pc:sldMk cId="934405436" sldId="275"/>
            <ac:spMk id="8" creationId="{4A1CCD22-1508-F8EE-568B-4EF941F7B57B}"/>
          </ac:spMkLst>
        </pc:spChg>
        <pc:spChg chg="add mod">
          <ac:chgData name="栗田 理沙" userId="eba0e80e-ed90-4c0e-9448-e4c83d04c86b" providerId="ADAL" clId="{04590368-CF6E-44E3-8AFB-0CA8B2891F56}" dt="2025-02-05T05:39:21.651" v="1141"/>
          <ac:spMkLst>
            <pc:docMk/>
            <pc:sldMk cId="934405436" sldId="275"/>
            <ac:spMk id="9" creationId="{151D2A76-1B9E-0A46-3EA8-EF939E0497BE}"/>
          </ac:spMkLst>
        </pc:spChg>
        <pc:spChg chg="del">
          <ac:chgData name="栗田 理沙" userId="eba0e80e-ed90-4c0e-9448-e4c83d04c86b" providerId="ADAL" clId="{04590368-CF6E-44E3-8AFB-0CA8B2891F56}" dt="2025-02-05T05:08:29.910" v="544" actId="478"/>
          <ac:spMkLst>
            <pc:docMk/>
            <pc:sldMk cId="934405436" sldId="275"/>
            <ac:spMk id="10" creationId="{D2FA6FCC-57E8-C2C9-558B-E13F56565431}"/>
          </ac:spMkLst>
        </pc:spChg>
        <pc:spChg chg="add mod">
          <ac:chgData name="栗田 理沙" userId="eba0e80e-ed90-4c0e-9448-e4c83d04c86b" providerId="ADAL" clId="{04590368-CF6E-44E3-8AFB-0CA8B2891F56}" dt="2025-02-06T04:17:31.551" v="1294"/>
          <ac:spMkLst>
            <pc:docMk/>
            <pc:sldMk cId="934405436" sldId="275"/>
            <ac:spMk id="10" creationId="{FA77C46C-B654-DCDE-2524-4255FAAF3C91}"/>
          </ac:spMkLst>
        </pc:spChg>
        <pc:spChg chg="del">
          <ac:chgData name="栗田 理沙" userId="eba0e80e-ed90-4c0e-9448-e4c83d04c86b" providerId="ADAL" clId="{04590368-CF6E-44E3-8AFB-0CA8B2891F56}" dt="2025-02-03T07:51:03.943" v="21" actId="478"/>
          <ac:spMkLst>
            <pc:docMk/>
            <pc:sldMk cId="934405436" sldId="275"/>
            <ac:spMk id="12" creationId="{5A247278-9848-7138-5AA4-C03D64FAD308}"/>
          </ac:spMkLst>
        </pc:spChg>
        <pc:spChg chg="add mod">
          <ac:chgData name="栗田 理沙" userId="eba0e80e-ed90-4c0e-9448-e4c83d04c86b" providerId="ADAL" clId="{04590368-CF6E-44E3-8AFB-0CA8B2891F56}" dt="2025-02-05T05:07:39.208" v="534"/>
          <ac:spMkLst>
            <pc:docMk/>
            <pc:sldMk cId="934405436" sldId="275"/>
            <ac:spMk id="14" creationId="{25E6A8C4-275B-1AA1-90CE-4F842C0E37CF}"/>
          </ac:spMkLst>
        </pc:spChg>
        <pc:spChg chg="add mod">
          <ac:chgData name="栗田 理沙" userId="eba0e80e-ed90-4c0e-9448-e4c83d04c86b" providerId="ADAL" clId="{04590368-CF6E-44E3-8AFB-0CA8B2891F56}" dt="2025-02-05T05:08:30.329" v="545"/>
          <ac:spMkLst>
            <pc:docMk/>
            <pc:sldMk cId="934405436" sldId="275"/>
            <ac:spMk id="15" creationId="{C0BD3BEA-B164-C47A-A123-2F51397C651C}"/>
          </ac:spMkLst>
        </pc:spChg>
        <pc:spChg chg="mod">
          <ac:chgData name="栗田 理沙" userId="eba0e80e-ed90-4c0e-9448-e4c83d04c86b" providerId="ADAL" clId="{04590368-CF6E-44E3-8AFB-0CA8B2891F56}" dt="2025-02-05T05:39:14.247" v="1140" actId="1076"/>
          <ac:spMkLst>
            <pc:docMk/>
            <pc:sldMk cId="934405436" sldId="275"/>
            <ac:spMk id="55" creationId="{D2FAD329-26AD-293E-6AEF-4F6057BF7DD5}"/>
          </ac:spMkLst>
        </pc:spChg>
        <pc:graphicFrameChg chg="add del mod">
          <ac:chgData name="栗田 理沙" userId="eba0e80e-ed90-4c0e-9448-e4c83d04c86b" providerId="ADAL" clId="{04590368-CF6E-44E3-8AFB-0CA8B2891F56}" dt="2025-02-05T04:56:15.669" v="325" actId="478"/>
          <ac:graphicFrameMkLst>
            <pc:docMk/>
            <pc:sldMk cId="934405436" sldId="275"/>
            <ac:graphicFrameMk id="12" creationId="{36F73273-17BA-C143-D3AD-345B70E7ACBE}"/>
          </ac:graphicFrameMkLst>
        </pc:graphicFrameChg>
        <pc:picChg chg="add del mod">
          <ac:chgData name="栗田 理沙" userId="eba0e80e-ed90-4c0e-9448-e4c83d04c86b" providerId="ADAL" clId="{04590368-CF6E-44E3-8AFB-0CA8B2891F56}" dt="2025-02-05T04:54:56.049" v="305" actId="478"/>
          <ac:picMkLst>
            <pc:docMk/>
            <pc:sldMk cId="934405436" sldId="275"/>
            <ac:picMk id="9" creationId="{F21E2F9B-7576-4042-D303-56DAE327378E}"/>
          </ac:picMkLst>
        </pc:picChg>
      </pc:sldChg>
      <pc:sldChg chg="addSp delSp modSp mod">
        <pc:chgData name="栗田 理沙" userId="eba0e80e-ed90-4c0e-9448-e4c83d04c86b" providerId="ADAL" clId="{04590368-CF6E-44E3-8AFB-0CA8B2891F56}" dt="2025-02-06T04:17:38.930" v="1298"/>
        <pc:sldMkLst>
          <pc:docMk/>
          <pc:sldMk cId="4193319788" sldId="276"/>
        </pc:sldMkLst>
        <pc:spChg chg="add del mod">
          <ac:chgData name="栗田 理沙" userId="eba0e80e-ed90-4c0e-9448-e4c83d04c86b" providerId="ADAL" clId="{04590368-CF6E-44E3-8AFB-0CA8B2891F56}" dt="2025-02-05T05:07:46.052" v="537" actId="478"/>
          <ac:spMkLst>
            <pc:docMk/>
            <pc:sldMk cId="4193319788" sldId="276"/>
            <ac:spMk id="4" creationId="{326BC2FC-8DB7-9A63-5495-7AB466A153C2}"/>
          </ac:spMkLst>
        </pc:spChg>
        <pc:spChg chg="add mod">
          <ac:chgData name="栗田 理沙" userId="eba0e80e-ed90-4c0e-9448-e4c83d04c86b" providerId="ADAL" clId="{04590368-CF6E-44E3-8AFB-0CA8B2891F56}" dt="2025-02-06T04:17:38.930" v="1298"/>
          <ac:spMkLst>
            <pc:docMk/>
            <pc:sldMk cId="4193319788" sldId="276"/>
            <ac:spMk id="4" creationId="{4A30C6B7-B1DE-E8EB-21A1-77E319FFFA01}"/>
          </ac:spMkLst>
        </pc:spChg>
        <pc:spChg chg="del">
          <ac:chgData name="栗田 理沙" userId="eba0e80e-ed90-4c0e-9448-e4c83d04c86b" providerId="ADAL" clId="{04590368-CF6E-44E3-8AFB-0CA8B2891F56}" dt="2025-02-06T04:17:38.484" v="1297" actId="478"/>
          <ac:spMkLst>
            <pc:docMk/>
            <pc:sldMk cId="4193319788" sldId="276"/>
            <ac:spMk id="7" creationId="{4F285BBE-3087-0C5A-CEBD-ECD16253FE17}"/>
          </ac:spMkLst>
        </pc:spChg>
        <pc:spChg chg="mod">
          <ac:chgData name="栗田 理沙" userId="eba0e80e-ed90-4c0e-9448-e4c83d04c86b" providerId="ADAL" clId="{04590368-CF6E-44E3-8AFB-0CA8B2891F56}" dt="2025-02-05T04:59:04.158" v="402" actId="207"/>
          <ac:spMkLst>
            <pc:docMk/>
            <pc:sldMk cId="4193319788" sldId="276"/>
            <ac:spMk id="8" creationId="{0C3EB04A-A7AA-2194-4D10-FCC6CC2A271F}"/>
          </ac:spMkLst>
        </pc:spChg>
        <pc:spChg chg="del">
          <ac:chgData name="栗田 理沙" userId="eba0e80e-ed90-4c0e-9448-e4c83d04c86b" providerId="ADAL" clId="{04590368-CF6E-44E3-8AFB-0CA8B2891F56}" dt="2025-02-05T05:08:24.720" v="542" actId="478"/>
          <ac:spMkLst>
            <pc:docMk/>
            <pc:sldMk cId="4193319788" sldId="276"/>
            <ac:spMk id="10" creationId="{B7ACCD61-43FD-AF60-57B3-49DC5B5E6D20}"/>
          </ac:spMkLst>
        </pc:spChg>
        <pc:spChg chg="del">
          <ac:chgData name="栗田 理沙" userId="eba0e80e-ed90-4c0e-9448-e4c83d04c86b" providerId="ADAL" clId="{04590368-CF6E-44E3-8AFB-0CA8B2891F56}" dt="2025-02-03T07:51:07.252" v="23" actId="478"/>
          <ac:spMkLst>
            <pc:docMk/>
            <pc:sldMk cId="4193319788" sldId="276"/>
            <ac:spMk id="12" creationId="{3A3A6E4F-34D3-5398-11EA-324B09EC091E}"/>
          </ac:spMkLst>
        </pc:spChg>
        <pc:spChg chg="add mod">
          <ac:chgData name="栗田 理沙" userId="eba0e80e-ed90-4c0e-9448-e4c83d04c86b" providerId="ADAL" clId="{04590368-CF6E-44E3-8AFB-0CA8B2891F56}" dt="2025-02-05T05:07:46.432" v="538"/>
          <ac:spMkLst>
            <pc:docMk/>
            <pc:sldMk cId="4193319788" sldId="276"/>
            <ac:spMk id="12" creationId="{8709845F-88C7-B543-A167-A5F70F1A56B7}"/>
          </ac:spMkLst>
        </pc:spChg>
        <pc:spChg chg="add mod">
          <ac:chgData name="栗田 理沙" userId="eba0e80e-ed90-4c0e-9448-e4c83d04c86b" providerId="ADAL" clId="{04590368-CF6E-44E3-8AFB-0CA8B2891F56}" dt="2025-02-05T05:08:25.042" v="543"/>
          <ac:spMkLst>
            <pc:docMk/>
            <pc:sldMk cId="4193319788" sldId="276"/>
            <ac:spMk id="14" creationId="{6C3A6EC5-DDD0-4241-2094-BB2D12C84D1B}"/>
          </ac:spMkLst>
        </pc:spChg>
        <pc:graphicFrameChg chg="add del mod">
          <ac:chgData name="栗田 理沙" userId="eba0e80e-ed90-4c0e-9448-e4c83d04c86b" providerId="ADAL" clId="{04590368-CF6E-44E3-8AFB-0CA8B2891F56}" dt="2025-02-05T04:58:23.735" v="399" actId="478"/>
          <ac:graphicFrameMkLst>
            <pc:docMk/>
            <pc:sldMk cId="4193319788" sldId="276"/>
            <ac:graphicFrameMk id="9" creationId="{33433213-A999-8AAC-F8E0-44C8514E684F}"/>
          </ac:graphicFrameMkLst>
        </pc:graphicFrameChg>
      </pc:sldChg>
      <pc:sldChg chg="addSp delSp modSp mod ord">
        <pc:chgData name="栗田 理沙" userId="eba0e80e-ed90-4c0e-9448-e4c83d04c86b" providerId="ADAL" clId="{04590368-CF6E-44E3-8AFB-0CA8B2891F56}" dt="2025-02-06T04:17:42.144" v="1300"/>
        <pc:sldMkLst>
          <pc:docMk/>
          <pc:sldMk cId="546388840" sldId="277"/>
        </pc:sldMkLst>
        <pc:spChg chg="add del mod">
          <ac:chgData name="栗田 理沙" userId="eba0e80e-ed90-4c0e-9448-e4c83d04c86b" providerId="ADAL" clId="{04590368-CF6E-44E3-8AFB-0CA8B2891F56}" dt="2025-02-05T05:07:49.378" v="539" actId="478"/>
          <ac:spMkLst>
            <pc:docMk/>
            <pc:sldMk cId="546388840" sldId="277"/>
            <ac:spMk id="4" creationId="{1A11BF8F-18BB-0B1D-0965-CCB73B6DF612}"/>
          </ac:spMkLst>
        </pc:spChg>
        <pc:spChg chg="add mod">
          <ac:chgData name="栗田 理沙" userId="eba0e80e-ed90-4c0e-9448-e4c83d04c86b" providerId="ADAL" clId="{04590368-CF6E-44E3-8AFB-0CA8B2891F56}" dt="2025-02-06T04:17:42.144" v="1300"/>
          <ac:spMkLst>
            <pc:docMk/>
            <pc:sldMk cId="546388840" sldId="277"/>
            <ac:spMk id="4" creationId="{535A8C28-34FB-FE3D-8BEC-54667F3460C7}"/>
          </ac:spMkLst>
        </pc:spChg>
        <pc:spChg chg="del">
          <ac:chgData name="栗田 理沙" userId="eba0e80e-ed90-4c0e-9448-e4c83d04c86b" providerId="ADAL" clId="{04590368-CF6E-44E3-8AFB-0CA8B2891F56}" dt="2025-02-06T04:17:41.596" v="1299" actId="478"/>
          <ac:spMkLst>
            <pc:docMk/>
            <pc:sldMk cId="546388840" sldId="277"/>
            <ac:spMk id="7" creationId="{0B366313-50AE-5A25-067C-1ACE7D85FA6F}"/>
          </ac:spMkLst>
        </pc:spChg>
        <pc:spChg chg="add mod">
          <ac:chgData name="栗田 理沙" userId="eba0e80e-ed90-4c0e-9448-e4c83d04c86b" providerId="ADAL" clId="{04590368-CF6E-44E3-8AFB-0CA8B2891F56}" dt="2025-02-05T05:07:49.802" v="540"/>
          <ac:spMkLst>
            <pc:docMk/>
            <pc:sldMk cId="546388840" sldId="277"/>
            <ac:spMk id="9" creationId="{C2EAFF45-4E50-8355-358A-4F0B1E2D3A79}"/>
          </ac:spMkLst>
        </pc:spChg>
        <pc:spChg chg="mod">
          <ac:chgData name="栗田 理沙" userId="eba0e80e-ed90-4c0e-9448-e4c83d04c86b" providerId="ADAL" clId="{04590368-CF6E-44E3-8AFB-0CA8B2891F56}" dt="2025-02-05T05:02:04.614" v="449" actId="207"/>
          <ac:spMkLst>
            <pc:docMk/>
            <pc:sldMk cId="546388840" sldId="277"/>
            <ac:spMk id="14" creationId="{04FAE4B4-1865-5675-4BA8-12721219DB08}"/>
          </ac:spMkLst>
        </pc:spChg>
        <pc:spChg chg="mod">
          <ac:chgData name="栗田 理沙" userId="eba0e80e-ed90-4c0e-9448-e4c83d04c86b" providerId="ADAL" clId="{04590368-CF6E-44E3-8AFB-0CA8B2891F56}" dt="2025-02-05T05:08:17.682" v="541" actId="20577"/>
          <ac:spMkLst>
            <pc:docMk/>
            <pc:sldMk cId="546388840" sldId="277"/>
            <ac:spMk id="15" creationId="{B3A0A051-96EF-CE21-B519-0BA5DB70091E}"/>
          </ac:spMkLst>
        </pc:spChg>
        <pc:spChg chg="del">
          <ac:chgData name="栗田 理沙" userId="eba0e80e-ed90-4c0e-9448-e4c83d04c86b" providerId="ADAL" clId="{04590368-CF6E-44E3-8AFB-0CA8B2891F56}" dt="2025-02-03T07:51:12.176" v="25" actId="478"/>
          <ac:spMkLst>
            <pc:docMk/>
            <pc:sldMk cId="546388840" sldId="277"/>
            <ac:spMk id="16" creationId="{C113F4D4-85E6-1EA0-838D-C457A90A5E12}"/>
          </ac:spMkLst>
        </pc:spChg>
        <pc:graphicFrameChg chg="add del mod modGraphic">
          <ac:chgData name="栗田 理沙" userId="eba0e80e-ed90-4c0e-9448-e4c83d04c86b" providerId="ADAL" clId="{04590368-CF6E-44E3-8AFB-0CA8B2891F56}" dt="2025-02-05T05:02:29.288" v="451" actId="478"/>
          <ac:graphicFrameMkLst>
            <pc:docMk/>
            <pc:sldMk cId="546388840" sldId="277"/>
            <ac:graphicFrameMk id="8" creationId="{C2BD7E66-5504-F3D6-9B6D-E08AE32D44DE}"/>
          </ac:graphicFrameMkLst>
        </pc:graphicFrameChg>
      </pc:sldChg>
      <pc:sldChg chg="addSp delSp modSp mod ord">
        <pc:chgData name="栗田 理沙" userId="eba0e80e-ed90-4c0e-9448-e4c83d04c86b" providerId="ADAL" clId="{04590368-CF6E-44E3-8AFB-0CA8B2891F56}" dt="2025-02-06T04:17:35.303" v="1296"/>
        <pc:sldMkLst>
          <pc:docMk/>
          <pc:sldMk cId="645106282" sldId="278"/>
        </pc:sldMkLst>
        <pc:spChg chg="mod">
          <ac:chgData name="栗田 理沙" userId="eba0e80e-ed90-4c0e-9448-e4c83d04c86b" providerId="ADAL" clId="{04590368-CF6E-44E3-8AFB-0CA8B2891F56}" dt="2025-02-05T05:08:39.276" v="570" actId="1035"/>
          <ac:spMkLst>
            <pc:docMk/>
            <pc:sldMk cId="645106282" sldId="278"/>
            <ac:spMk id="3" creationId="{F7E2CEAB-BE04-A3AE-520E-FDB43A0D1173}"/>
          </ac:spMkLst>
        </pc:spChg>
        <pc:spChg chg="add del mod">
          <ac:chgData name="栗田 理沙" userId="eba0e80e-ed90-4c0e-9448-e4c83d04c86b" providerId="ADAL" clId="{04590368-CF6E-44E3-8AFB-0CA8B2891F56}" dt="2025-02-05T05:07:42.425" v="535" actId="478"/>
          <ac:spMkLst>
            <pc:docMk/>
            <pc:sldMk cId="645106282" sldId="278"/>
            <ac:spMk id="7" creationId="{59673BFE-A2AE-84E2-EC4C-2CDC481EA08F}"/>
          </ac:spMkLst>
        </pc:spChg>
        <pc:spChg chg="add mod">
          <ac:chgData name="栗田 理沙" userId="eba0e80e-ed90-4c0e-9448-e4c83d04c86b" providerId="ADAL" clId="{04590368-CF6E-44E3-8AFB-0CA8B2891F56}" dt="2025-02-06T04:17:35.303" v="1296"/>
          <ac:spMkLst>
            <pc:docMk/>
            <pc:sldMk cId="645106282" sldId="278"/>
            <ac:spMk id="7" creationId="{F0D8C33D-1732-A30E-8F73-D3F7B10AAB1D}"/>
          </ac:spMkLst>
        </pc:spChg>
        <pc:spChg chg="add mod">
          <ac:chgData name="栗田 理沙" userId="eba0e80e-ed90-4c0e-9448-e4c83d04c86b" providerId="ADAL" clId="{04590368-CF6E-44E3-8AFB-0CA8B2891F56}" dt="2025-02-05T05:07:42.760" v="536"/>
          <ac:spMkLst>
            <pc:docMk/>
            <pc:sldMk cId="645106282" sldId="278"/>
            <ac:spMk id="8" creationId="{7F20B46F-FEC5-B4F9-F436-7382C02B2BB8}"/>
          </ac:spMkLst>
        </pc:spChg>
        <pc:spChg chg="del">
          <ac:chgData name="栗田 理沙" userId="eba0e80e-ed90-4c0e-9448-e4c83d04c86b" providerId="ADAL" clId="{04590368-CF6E-44E3-8AFB-0CA8B2891F56}" dt="2025-02-03T07:51:15.233" v="27" actId="478"/>
          <ac:spMkLst>
            <pc:docMk/>
            <pc:sldMk cId="645106282" sldId="278"/>
            <ac:spMk id="8" creationId="{DDECE599-53A9-80A3-C930-92671FC9E2C4}"/>
          </ac:spMkLst>
        </pc:spChg>
        <pc:spChg chg="del">
          <ac:chgData name="栗田 理沙" userId="eba0e80e-ed90-4c0e-9448-e4c83d04c86b" providerId="ADAL" clId="{04590368-CF6E-44E3-8AFB-0CA8B2891F56}" dt="2025-02-06T04:17:34.832" v="1295" actId="478"/>
          <ac:spMkLst>
            <pc:docMk/>
            <pc:sldMk cId="645106282" sldId="278"/>
            <ac:spMk id="9" creationId="{20D1D1B9-FFCE-E809-3E5F-348187FA0F9C}"/>
          </ac:spMkLst>
        </pc:spChg>
        <pc:spChg chg="add mod">
          <ac:chgData name="栗田 理沙" userId="eba0e80e-ed90-4c0e-9448-e4c83d04c86b" providerId="ADAL" clId="{04590368-CF6E-44E3-8AFB-0CA8B2891F56}" dt="2025-02-05T05:08:35.164" v="548"/>
          <ac:spMkLst>
            <pc:docMk/>
            <pc:sldMk cId="645106282" sldId="278"/>
            <ac:spMk id="10" creationId="{1EDB9A98-66A7-A369-AAAC-22139AD63B72}"/>
          </ac:spMkLst>
        </pc:spChg>
        <pc:spChg chg="mod">
          <ac:chgData name="栗田 理沙" userId="eba0e80e-ed90-4c0e-9448-e4c83d04c86b" providerId="ADAL" clId="{04590368-CF6E-44E3-8AFB-0CA8B2891F56}" dt="2025-02-05T04:59:56.110" v="418" actId="3064"/>
          <ac:spMkLst>
            <pc:docMk/>
            <pc:sldMk cId="645106282" sldId="278"/>
            <ac:spMk id="54" creationId="{8270898E-8DE6-732E-545F-15ACD3F67F6C}"/>
          </ac:spMkLst>
        </pc:spChg>
        <pc:spChg chg="mod">
          <ac:chgData name="栗田 理沙" userId="eba0e80e-ed90-4c0e-9448-e4c83d04c86b" providerId="ADAL" clId="{04590368-CF6E-44E3-8AFB-0CA8B2891F56}" dt="2025-02-05T05:00:09.960" v="419"/>
          <ac:spMkLst>
            <pc:docMk/>
            <pc:sldMk cId="645106282" sldId="278"/>
            <ac:spMk id="55" creationId="{D2FAD329-26AD-293E-6AEF-4F6057BF7DD5}"/>
          </ac:spMkLst>
        </pc:spChg>
      </pc:sldChg>
      <pc:sldChg chg="addSp delSp modSp mod">
        <pc:chgData name="栗田 理沙" userId="eba0e80e-ed90-4c0e-9448-e4c83d04c86b" providerId="ADAL" clId="{04590368-CF6E-44E3-8AFB-0CA8B2891F56}" dt="2025-02-06T04:11:14.098" v="1267" actId="1076"/>
        <pc:sldMkLst>
          <pc:docMk/>
          <pc:sldMk cId="308269083" sldId="280"/>
        </pc:sldMkLst>
        <pc:spChg chg="mod">
          <ac:chgData name="栗田 理沙" userId="eba0e80e-ed90-4c0e-9448-e4c83d04c86b" providerId="ADAL" clId="{04590368-CF6E-44E3-8AFB-0CA8B2891F56}" dt="2025-02-05T04:16:59.826" v="75" actId="20577"/>
          <ac:spMkLst>
            <pc:docMk/>
            <pc:sldMk cId="308269083" sldId="280"/>
            <ac:spMk id="3" creationId="{64668CCC-D07F-314B-1DBD-4CD9BF2D6906}"/>
          </ac:spMkLst>
        </pc:spChg>
        <pc:spChg chg="mod">
          <ac:chgData name="栗田 理沙" userId="eba0e80e-ed90-4c0e-9448-e4c83d04c86b" providerId="ADAL" clId="{04590368-CF6E-44E3-8AFB-0CA8B2891F56}" dt="2025-02-05T04:16:27.327" v="54" actId="20577"/>
          <ac:spMkLst>
            <pc:docMk/>
            <pc:sldMk cId="308269083" sldId="280"/>
            <ac:spMk id="4" creationId="{26DF6368-687C-0056-2916-FB60191EE32C}"/>
          </ac:spMkLst>
        </pc:spChg>
        <pc:spChg chg="mod">
          <ac:chgData name="栗田 理沙" userId="eba0e80e-ed90-4c0e-9448-e4c83d04c86b" providerId="ADAL" clId="{04590368-CF6E-44E3-8AFB-0CA8B2891F56}" dt="2025-02-05T04:17:03.268" v="76"/>
          <ac:spMkLst>
            <pc:docMk/>
            <pc:sldMk cId="308269083" sldId="280"/>
            <ac:spMk id="5" creationId="{7E4A52F3-3DA2-5D44-E3BD-B902F87E0163}"/>
          </ac:spMkLst>
        </pc:spChg>
        <pc:spChg chg="add mod">
          <ac:chgData name="栗田 理沙" userId="eba0e80e-ed90-4c0e-9448-e4c83d04c86b" providerId="ADAL" clId="{04590368-CF6E-44E3-8AFB-0CA8B2891F56}" dt="2025-02-06T04:11:11.718" v="1266" actId="1076"/>
          <ac:spMkLst>
            <pc:docMk/>
            <pc:sldMk cId="308269083" sldId="280"/>
            <ac:spMk id="6" creationId="{F5C6CC77-878A-5EC6-1ADD-7A77CB42269A}"/>
          </ac:spMkLst>
        </pc:spChg>
        <pc:spChg chg="mod">
          <ac:chgData name="栗田 理沙" userId="eba0e80e-ed90-4c0e-9448-e4c83d04c86b" providerId="ADAL" clId="{04590368-CF6E-44E3-8AFB-0CA8B2891F56}" dt="2025-02-05T04:16:47.111" v="73" actId="20577"/>
          <ac:spMkLst>
            <pc:docMk/>
            <pc:sldMk cId="308269083" sldId="280"/>
            <ac:spMk id="7" creationId="{B59A738D-1F41-0283-0531-8D18030986DF}"/>
          </ac:spMkLst>
        </pc:spChg>
        <pc:spChg chg="add del">
          <ac:chgData name="栗田 理沙" userId="eba0e80e-ed90-4c0e-9448-e4c83d04c86b" providerId="ADAL" clId="{04590368-CF6E-44E3-8AFB-0CA8B2891F56}" dt="2025-02-05T04:16:13.101" v="37" actId="22"/>
          <ac:spMkLst>
            <pc:docMk/>
            <pc:sldMk cId="308269083" sldId="280"/>
            <ac:spMk id="8" creationId="{DB6C2799-AA55-252F-7840-42F24127FE53}"/>
          </ac:spMkLst>
        </pc:spChg>
        <pc:spChg chg="mod">
          <ac:chgData name="栗田 理沙" userId="eba0e80e-ed90-4c0e-9448-e4c83d04c86b" providerId="ADAL" clId="{04590368-CF6E-44E3-8AFB-0CA8B2891F56}" dt="2025-02-05T05:07:24.467" v="526" actId="13926"/>
          <ac:spMkLst>
            <pc:docMk/>
            <pc:sldMk cId="308269083" sldId="280"/>
            <ac:spMk id="12" creationId="{154190D6-EBE4-3FC8-C3E5-1C5CF9C50E3E}"/>
          </ac:spMkLst>
        </pc:spChg>
        <pc:spChg chg="mod">
          <ac:chgData name="栗田 理沙" userId="eba0e80e-ed90-4c0e-9448-e4c83d04c86b" providerId="ADAL" clId="{04590368-CF6E-44E3-8AFB-0CA8B2891F56}" dt="2025-02-05T05:23:49.556" v="597" actId="14100"/>
          <ac:spMkLst>
            <pc:docMk/>
            <pc:sldMk cId="308269083" sldId="280"/>
            <ac:spMk id="16" creationId="{B8E09D0D-5535-968A-7580-0C62CDF9D579}"/>
          </ac:spMkLst>
        </pc:spChg>
        <pc:spChg chg="mod">
          <ac:chgData name="栗田 理沙" userId="eba0e80e-ed90-4c0e-9448-e4c83d04c86b" providerId="ADAL" clId="{04590368-CF6E-44E3-8AFB-0CA8B2891F56}" dt="2025-02-06T04:11:14.098" v="1267" actId="1076"/>
          <ac:spMkLst>
            <pc:docMk/>
            <pc:sldMk cId="308269083" sldId="280"/>
            <ac:spMk id="17" creationId="{F8645304-CE53-2E8F-8FC3-57B09B268C28}"/>
          </ac:spMkLst>
        </pc:spChg>
        <pc:spChg chg="mod">
          <ac:chgData name="栗田 理沙" userId="eba0e80e-ed90-4c0e-9448-e4c83d04c86b" providerId="ADAL" clId="{04590368-CF6E-44E3-8AFB-0CA8B2891F56}" dt="2025-02-06T04:09:21.219" v="1216" actId="20578"/>
          <ac:spMkLst>
            <pc:docMk/>
            <pc:sldMk cId="308269083" sldId="280"/>
            <ac:spMk id="19" creationId="{ECC6BDDA-908F-5CA8-E339-604658B46850}"/>
          </ac:spMkLst>
        </pc:spChg>
        <pc:spChg chg="mod">
          <ac:chgData name="栗田 理沙" userId="eba0e80e-ed90-4c0e-9448-e4c83d04c86b" providerId="ADAL" clId="{04590368-CF6E-44E3-8AFB-0CA8B2891F56}" dt="2025-02-06T04:08:45.979" v="1202" actId="20578"/>
          <ac:spMkLst>
            <pc:docMk/>
            <pc:sldMk cId="308269083" sldId="280"/>
            <ac:spMk id="20" creationId="{EEFD26E9-CAD2-80C4-E43F-C9A78F193DC8}"/>
          </ac:spMkLst>
        </pc:spChg>
        <pc:spChg chg="mod">
          <ac:chgData name="栗田 理沙" userId="eba0e80e-ed90-4c0e-9448-e4c83d04c86b" providerId="ADAL" clId="{04590368-CF6E-44E3-8AFB-0CA8B2891F56}" dt="2025-02-06T04:09:07.417" v="1215" actId="20577"/>
          <ac:spMkLst>
            <pc:docMk/>
            <pc:sldMk cId="308269083" sldId="280"/>
            <ac:spMk id="21" creationId="{1DF82616-348D-C35D-3287-CE441D69FEAD}"/>
          </ac:spMkLst>
        </pc:spChg>
        <pc:spChg chg="mod">
          <ac:chgData name="栗田 理沙" userId="eba0e80e-ed90-4c0e-9448-e4c83d04c86b" providerId="ADAL" clId="{04590368-CF6E-44E3-8AFB-0CA8B2891F56}" dt="2025-02-05T04:25:55.631" v="164" actId="20577"/>
          <ac:spMkLst>
            <pc:docMk/>
            <pc:sldMk cId="308269083" sldId="280"/>
            <ac:spMk id="26" creationId="{C9D2C943-A440-AF2E-41EF-A70AB7B6DEFD}"/>
          </ac:spMkLst>
        </pc:spChg>
        <pc:spChg chg="mod">
          <ac:chgData name="栗田 理沙" userId="eba0e80e-ed90-4c0e-9448-e4c83d04c86b" providerId="ADAL" clId="{04590368-CF6E-44E3-8AFB-0CA8B2891F56}" dt="2025-02-05T05:34:28.865" v="1044" actId="207"/>
          <ac:spMkLst>
            <pc:docMk/>
            <pc:sldMk cId="308269083" sldId="280"/>
            <ac:spMk id="31" creationId="{8E39AF90-FF9D-B535-BC3E-EAA6C5CDC147}"/>
          </ac:spMkLst>
        </pc:spChg>
        <pc:spChg chg="mod">
          <ac:chgData name="栗田 理沙" userId="eba0e80e-ed90-4c0e-9448-e4c83d04c86b" providerId="ADAL" clId="{04590368-CF6E-44E3-8AFB-0CA8B2891F56}" dt="2025-02-05T05:32:22.399" v="886" actId="20577"/>
          <ac:spMkLst>
            <pc:docMk/>
            <pc:sldMk cId="308269083" sldId="280"/>
            <ac:spMk id="32" creationId="{44A23ECC-6C4F-5D85-CC66-2F0C43F89002}"/>
          </ac:spMkLst>
        </pc:spChg>
        <pc:spChg chg="mod">
          <ac:chgData name="栗田 理沙" userId="eba0e80e-ed90-4c0e-9448-e4c83d04c86b" providerId="ADAL" clId="{04590368-CF6E-44E3-8AFB-0CA8B2891F56}" dt="2025-02-05T04:25:02.583" v="149" actId="20577"/>
          <ac:spMkLst>
            <pc:docMk/>
            <pc:sldMk cId="308269083" sldId="280"/>
            <ac:spMk id="33" creationId="{DA5CFE94-E10B-F128-25A7-513B0888F3EB}"/>
          </ac:spMkLst>
        </pc:spChg>
        <pc:spChg chg="mod">
          <ac:chgData name="栗田 理沙" userId="eba0e80e-ed90-4c0e-9448-e4c83d04c86b" providerId="ADAL" clId="{04590368-CF6E-44E3-8AFB-0CA8B2891F56}" dt="2025-02-06T04:06:49.311" v="1146" actId="1076"/>
          <ac:spMkLst>
            <pc:docMk/>
            <pc:sldMk cId="308269083" sldId="280"/>
            <ac:spMk id="36" creationId="{82E076A6-A930-A7A1-3F98-4958A5B35871}"/>
          </ac:spMkLst>
        </pc:spChg>
      </pc:sldChg>
      <pc:sldChg chg="addSp delSp modSp mod">
        <pc:chgData name="栗田 理沙" userId="eba0e80e-ed90-4c0e-9448-e4c83d04c86b" providerId="ADAL" clId="{04590368-CF6E-44E3-8AFB-0CA8B2891F56}" dt="2025-02-05T05:07:33.131" v="530"/>
        <pc:sldMkLst>
          <pc:docMk/>
          <pc:sldMk cId="172618148" sldId="281"/>
        </pc:sldMkLst>
        <pc:spChg chg="add del mod">
          <ac:chgData name="栗田 理沙" userId="eba0e80e-ed90-4c0e-9448-e4c83d04c86b" providerId="ADAL" clId="{04590368-CF6E-44E3-8AFB-0CA8B2891F56}" dt="2025-02-05T05:07:32.685" v="529" actId="478"/>
          <ac:spMkLst>
            <pc:docMk/>
            <pc:sldMk cId="172618148" sldId="281"/>
            <ac:spMk id="6" creationId="{ED30A978-06D4-4C5E-50C6-DB3CB2F658E3}"/>
          </ac:spMkLst>
        </pc:spChg>
        <pc:spChg chg="add mod">
          <ac:chgData name="栗田 理沙" userId="eba0e80e-ed90-4c0e-9448-e4c83d04c86b" providerId="ADAL" clId="{04590368-CF6E-44E3-8AFB-0CA8B2891F56}" dt="2025-02-05T05:07:33.131" v="530"/>
          <ac:spMkLst>
            <pc:docMk/>
            <pc:sldMk cId="172618148" sldId="281"/>
            <ac:spMk id="7" creationId="{93135752-CA83-AAA3-C6CF-A94D1EC14638}"/>
          </ac:spMkLst>
        </pc:spChg>
        <pc:spChg chg="del">
          <ac:chgData name="栗田 理沙" userId="eba0e80e-ed90-4c0e-9448-e4c83d04c86b" providerId="ADAL" clId="{04590368-CF6E-44E3-8AFB-0CA8B2891F56}" dt="2025-02-03T07:50:59.222" v="19" actId="478"/>
          <ac:spMkLst>
            <pc:docMk/>
            <pc:sldMk cId="172618148" sldId="281"/>
            <ac:spMk id="20" creationId="{442F4C6B-7C9C-A25F-5EA0-8273017F55DF}"/>
          </ac:spMkLst>
        </pc:spChg>
      </pc:sldChg>
      <pc:sldChg chg="modSp add del mod">
        <pc:chgData name="栗田 理沙" userId="eba0e80e-ed90-4c0e-9448-e4c83d04c86b" providerId="ADAL" clId="{04590368-CF6E-44E3-8AFB-0CA8B2891F56}" dt="2025-02-05T05:03:04.162" v="452" actId="47"/>
        <pc:sldMkLst>
          <pc:docMk/>
          <pc:sldMk cId="2736939717" sldId="282"/>
        </pc:sldMkLst>
        <pc:spChg chg="mod">
          <ac:chgData name="栗田 理沙" userId="eba0e80e-ed90-4c0e-9448-e4c83d04c86b" providerId="ADAL" clId="{04590368-CF6E-44E3-8AFB-0CA8B2891F56}" dt="2025-02-05T04:49:34.293" v="220"/>
          <ac:spMkLst>
            <pc:docMk/>
            <pc:sldMk cId="2736939717" sldId="282"/>
            <ac:spMk id="19" creationId="{ECC6BDDA-908F-5CA8-E339-604658B46850}"/>
          </ac:spMkLst>
        </pc:spChg>
        <pc:spChg chg="mod">
          <ac:chgData name="栗田 理沙" userId="eba0e80e-ed90-4c0e-9448-e4c83d04c86b" providerId="ADAL" clId="{04590368-CF6E-44E3-8AFB-0CA8B2891F56}" dt="2025-02-05T04:46:12.348" v="184" actId="20578"/>
          <ac:spMkLst>
            <pc:docMk/>
            <pc:sldMk cId="2736939717" sldId="282"/>
            <ac:spMk id="20" creationId="{EEFD26E9-CAD2-80C4-E43F-C9A78F193DC8}"/>
          </ac:spMkLst>
        </pc:spChg>
      </pc:sldChg>
    </pc:docChg>
  </pc:docChgLst>
</pc:chgInfo>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2025/2/12</a:t>
            </a:fld>
            <a:endParaRPr kumimoji="1" lang="ja-JP" altLang="en-US"/>
          </a:p>
        </p:txBody>
      </p:sp>
      <p:sp>
        <p:nvSpPr>
          <p:cNvPr id="1102"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0" name="スライド イメージ プレースホルダ 1"/>
          <p:cNvSpPr>
            <a:spLocks noGrp="1" noRot="1" noChangeAspect="1"/>
          </p:cNvSpPr>
          <p:nvPr>
            <p:ph type="sldImg"/>
          </p:nvPr>
        </p:nvSpPr>
        <p:spPr>
          <a:xfrm>
            <a:off x="5440363" y="360363"/>
            <a:ext cx="2587625" cy="1792287"/>
          </a:xfrm>
        </p:spPr>
      </p:sp>
      <p:sp>
        <p:nvSpPr>
          <p:cNvPr id="10351" name="ノート プレースホルダ 2"/>
          <p:cNvSpPr>
            <a:spLocks noGrp="1"/>
          </p:cNvSpPr>
          <p:nvPr>
            <p:ph type="body" idx="1"/>
          </p:nvPr>
        </p:nvSpPr>
        <p:spPr/>
        <p:txBody>
          <a:bodyPr>
            <a:normAutofit/>
          </a:bodyPr>
          <a:lstStyle/>
          <a:p>
            <a:pPr defTabSz="948570">
              <a:defRPr/>
            </a:pPr>
            <a:endParaRPr kumimoji="1" lang="ja-JP" altLang="en-US" dirty="0"/>
          </a:p>
        </p:txBody>
      </p:sp>
      <p:sp>
        <p:nvSpPr>
          <p:cNvPr id="10352"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47A257-4C07-4AB6-BC31-F377782D84F4}"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2353721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607886-7DFD-4E2D-8BA6-D10CC9F16E4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021185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607886-7DFD-4E2D-8BA6-D10CC9F16E4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02838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607886-7DFD-4E2D-8BA6-D10CC9F16E4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02590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607886-7DFD-4E2D-8BA6-D10CC9F16E4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28763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607886-7DFD-4E2D-8BA6-D10CC9F16E4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79576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607886-7DFD-4E2D-8BA6-D10CC9F16E4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2696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607886-7DFD-4E2D-8BA6-D10CC9F16E4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6731719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jpe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tags/tag1.xml" Type="http://schemas.openxmlformats.org/officeDocument/2006/relationships/tags"/><Relationship Id="rId2" Target="../slideMasters/slideMaster2.xml" Type="http://schemas.openxmlformats.org/officeDocument/2006/relationships/slideMaster"/><Relationship Id="rId3" Target="../embeddings/oleObject1.bin" Type="http://schemas.openxmlformats.org/officeDocument/2006/relationships/oleObject"/><Relationship Id="rId4" Target="../media/image4.emf"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p:nvPicPr>
        <p:blipFill>
          <a:blip r:embed="rId2"/>
          <a:stretch>
            <a:fillRect/>
          </a:stretch>
        </p:blipFill>
        <p:spPr>
          <a:xfrm>
            <a:off x="0" y="6076950"/>
            <a:ext cx="9921875" cy="781050"/>
          </a:xfrm>
          <a:prstGeom prst="rect">
            <a:avLst/>
          </a:prstGeom>
          <a:noFill/>
          <a:ln w="9525">
            <a:noFill/>
            <a:miter lim="800000"/>
            <a:headEnd/>
            <a:tailEnd/>
          </a:ln>
        </p:spPr>
      </p:pic>
      <p:sp>
        <p:nvSpPr>
          <p:cNvPr id="1038"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9"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0"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1"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a:p>
        </p:txBody>
      </p:sp>
      <p:sp>
        <p:nvSpPr>
          <p:cNvPr id="1042"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a:p>
        </p:txBody>
      </p:sp>
      <p:sp>
        <p:nvSpPr>
          <p:cNvPr id="1043"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389004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マスター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99"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100"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425261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3"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105"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106"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63085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8"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11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11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77559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3" name="日付プレースホルダ 3"/>
          <p:cNvSpPr>
            <a:spLocks noGrp="1"/>
          </p:cNvSpPr>
          <p:nvPr>
            <p:ph type="dt" sz="half" idx="10"/>
          </p:nvPr>
        </p:nvSpPr>
        <p:spPr/>
        <p:txBody>
          <a:bodyPr/>
          <a:lstStyle/>
          <a:p>
            <a:pPr fontAlgn="base">
              <a:spcBef>
                <a:spcPct val="0"/>
              </a:spcBef>
              <a:spcAft>
                <a:spcPct val="0"/>
              </a:spcAft>
              <a:defRPr/>
            </a:pPr>
            <a:endParaRPr lang="en-US" altLang="ja-JP"/>
          </a:p>
        </p:txBody>
      </p:sp>
      <p:sp>
        <p:nvSpPr>
          <p:cNvPr id="1114"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a:p>
        </p:txBody>
      </p:sp>
      <p:sp>
        <p:nvSpPr>
          <p:cNvPr id="1115"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cxnSp>
        <p:nvCxnSpPr>
          <p:cNvPr id="1116"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033" name="日付プレースホルダー 3"/>
          <p:cNvSpPr>
            <a:spLocks noGrp="1"/>
          </p:cNvSpPr>
          <p:nvPr>
            <p:ph type="dt" sz="half" idx="10"/>
          </p:nvPr>
        </p:nvSpPr>
        <p:spPr/>
        <p:txBody>
          <a:bodyPr/>
          <a:lstStyle/>
          <a:p>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8331905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a:xfrm>
            <a:off x="-5814" y="0"/>
            <a:ext cx="369721" cy="365125"/>
          </a:xfrm>
        </p:spPr>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7" y="1008000"/>
            <a:ext cx="4356000" cy="468000"/>
          </a:xfrm>
          <a:prstGeom prst="rect">
            <a:avLst/>
          </a:prstGeom>
        </p:spPr>
        <p:txBody>
          <a:bodyPr wrap="none" anchor="ctr">
            <a:noAutofit/>
          </a:bodyPr>
          <a:lstStyle>
            <a:lvl1pPr>
              <a:lnSpc>
                <a:spcPct val="100000"/>
              </a:lnSpc>
              <a:spcBef>
                <a:spcPts val="0"/>
              </a:spcBef>
              <a:defRPr sz="1137"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2085665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マスター タイトルの書式設定</a:t>
            </a:r>
          </a:p>
        </p:txBody>
      </p:sp>
      <p:sp>
        <p:nvSpPr>
          <p:cNvPr id="1046"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049"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2"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55"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マスター タイトルの書式設定</a:t>
            </a:r>
          </a:p>
        </p:txBody>
      </p:sp>
      <p:sp>
        <p:nvSpPr>
          <p:cNvPr id="1058"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6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06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140630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5"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6"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8"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7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07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146220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マスター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076"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1080"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8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08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186717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0"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1"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2"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a:p>
        </p:txBody>
      </p:sp>
      <p:sp>
        <p:nvSpPr>
          <p:cNvPr id="1093"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a:p>
        </p:txBody>
      </p:sp>
      <p:sp>
        <p:nvSpPr>
          <p:cNvPr id="1094"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Tree>
    <p:extLst>
      <p:ext uri="{BB962C8B-B14F-4D97-AF65-F5344CB8AC3E}">
        <p14:creationId xmlns:p14="http://schemas.microsoft.com/office/powerpoint/2010/main" val="189541576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theme/theme1.xml" Type="http://schemas.openxmlformats.org/officeDocument/2006/relationships/theme"/><Relationship Id="rId16" Target="../media/image1.jpeg" Type="http://schemas.openxmlformats.org/officeDocument/2006/relationships/image"/><Relationship Id="rId17" Target="../media/image2.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5.xml" Type="http://schemas.openxmlformats.org/officeDocument/2006/relationships/slideLayout"/><Relationship Id="rId2" Target="../theme/theme2.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tretch>
            <a:fillRect/>
          </a:stretch>
        </p:blipFill>
        <p:spPr>
          <a:xfrm>
            <a:off x="8697916" y="1"/>
            <a:ext cx="1208087" cy="334963"/>
          </a:xfrm>
          <a:prstGeom prst="rect">
            <a:avLst/>
          </a:prstGeom>
          <a:noFill/>
          <a:ln w="9525">
            <a:noFill/>
            <a:miter lim="800000"/>
            <a:headEnd/>
            <a:tailEnd/>
          </a:ln>
        </p:spPr>
      </p:pic>
      <p:pic>
        <p:nvPicPr>
          <p:cNvPr id="13" name="Picture 32" descr="ppjtitle"/>
          <p:cNvPicPr>
            <a:picLocks noChangeAspect="1" noChangeArrowheads="1"/>
          </p:cNvPicPr>
          <p:nvPr userDrawn="1"/>
        </p:nvPicPr>
        <p:blipFill>
          <a:blip r:embed="rId17"/>
          <a:srcRect l="1756" r="81940" b="42691"/>
          <a:stretch>
            <a:fillRect/>
          </a:stretch>
        </p:blipFill>
        <p:spPr>
          <a:xfrm>
            <a:off x="8697916" y="6"/>
            <a:ext cx="1208087" cy="334963"/>
          </a:xfrm>
          <a:prstGeom prst="rect">
            <a:avLst/>
          </a:prstGeom>
          <a:noFill/>
          <a:ln>
            <a:noFill/>
          </a:ln>
        </p:spPr>
      </p:pic>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DT Template A4</a:t>
            </a:r>
            <a:endParaRPr kumimoji="1" lang="ja-JP" altLang="en-US"/>
          </a:p>
        </p:txBody>
      </p:sp>
      <p:sp>
        <p:nvSpPr>
          <p:cNvPr id="6" name="Slide Number Placeholder 5"/>
          <p:cNvSpPr>
            <a:spLocks noGrp="1"/>
          </p:cNvSpPr>
          <p:nvPr>
            <p:ph type="sldNum" sz="quarter" idx="4"/>
          </p:nvPr>
        </p:nvSpPr>
        <p:spPr>
          <a:xfrm>
            <a:off x="0" y="2"/>
            <a:ext cx="40982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1B844-D6F5-480C-BEB0-0E7DC0AD00ED}" type="slidenum">
              <a:rPr kumimoji="1" lang="ja-JP" altLang="en-US" smtClean="0"/>
              <a:t>‹#›</a:t>
            </a:fld>
            <a:endParaRPr kumimoji="1" lang="ja-JP" altLang="en-US"/>
          </a:p>
        </p:txBody>
      </p:sp>
    </p:spTree>
    <p:extLst>
      <p:ext uri="{BB962C8B-B14F-4D97-AF65-F5344CB8AC3E}">
        <p14:creationId xmlns:p14="http://schemas.microsoft.com/office/powerpoint/2010/main" val="2920061156"/>
      </p:ext>
    </p:extLst>
  </p:cSld>
  <p:clrMap bg1="lt1" tx1="dk1" bg2="lt2" tx2="dk2" accent1="accent1" accent2="accent2" accent3="accent3" accent4="accent4" accent5="accent5" accent6="accent6" hlink="hlink" folHlink="folHlink"/>
  <p:sldLayoutIdLst>
    <p:sldLayoutId id="2147483677"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8.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6" name="正方形/長方形 2"/>
          <p:cNvSpPr>
            <a:spLocks noChangeArrowheads="1"/>
          </p:cNvSpPr>
          <p:nvPr/>
        </p:nvSpPr>
        <p:spPr>
          <a:xfrm>
            <a:off x="698500" y="0"/>
            <a:ext cx="7974445" cy="346472"/>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kern="0">
                <a:solidFill>
                  <a:srgbClr val="0070C0"/>
                </a:solidFill>
                <a:latin typeface="Meiryo UI" panose="020B0604030504040204" pitchFamily="50" charset="-128"/>
                <a:ea typeface="Meiryo UI" panose="020B0604030504040204" pitchFamily="50" charset="-128"/>
              </a:rPr>
              <a:t>実証事業名</a:t>
            </a:r>
          </a:p>
        </p:txBody>
      </p:sp>
      <p:sp>
        <p:nvSpPr>
          <p:cNvPr id="2" name="スライド番号プレースホルダー 1">
            <a:extLst>
              <a:ext uri="{FF2B5EF4-FFF2-40B4-BE49-F238E27FC236}">
                <a16:creationId xmlns:a16="http://schemas.microsoft.com/office/drawing/2014/main" id="{3FD9B9F7-9BCA-FE4C-B5D9-D5F1A0B93A2F}"/>
              </a:ext>
            </a:extLst>
          </p:cNvPr>
          <p:cNvSpPr>
            <a:spLocks noGrp="1"/>
          </p:cNvSpPr>
          <p:nvPr>
            <p:ph type="sldNum" sz="quarter" idx="12"/>
          </p:nvPr>
        </p:nvSpPr>
        <p:spPr>
          <a:xfrm>
            <a:off x="0" y="-1693"/>
            <a:ext cx="698500" cy="345934"/>
          </a:xfrm>
          <a:solidFill>
            <a:schemeClr val="accent5"/>
          </a:solidFill>
        </p:spPr>
        <p:txBody>
          <a:bodyPr lIns="0" tIns="0" rIns="0" bIns="0" anchor="ctr"/>
          <a:lstStyle/>
          <a:p>
            <a:pPr algn="ctr">
              <a:defRPr/>
            </a:pPr>
            <a:r>
              <a:rPr lang="ja-JP" altLang="en-US" b="1">
                <a:solidFill>
                  <a:srgbClr val="000000"/>
                </a:solidFill>
                <a:latin typeface="Meiryo UI" panose="020B0604030504040204" pitchFamily="50" charset="-128"/>
                <a:ea typeface="Meiryo UI" panose="020B0604030504040204" pitchFamily="50" charset="-128"/>
              </a:rPr>
              <a:t>①</a:t>
            </a:r>
            <a:r>
              <a:rPr lang="en-US" altLang="ja-JP" b="1">
                <a:solidFill>
                  <a:srgbClr val="000000"/>
                </a:solidFill>
                <a:latin typeface="Meiryo UI" panose="020B0604030504040204" pitchFamily="50" charset="-128"/>
                <a:ea typeface="Meiryo UI" panose="020B0604030504040204" pitchFamily="50" charset="-128"/>
              </a:rPr>
              <a:t>-1</a:t>
            </a:r>
          </a:p>
        </p:txBody>
      </p:sp>
      <p:sp>
        <p:nvSpPr>
          <p:cNvPr id="12" name="吹き出し: 四角形 11">
            <a:extLst>
              <a:ext uri="{FF2B5EF4-FFF2-40B4-BE49-F238E27FC236}">
                <a16:creationId xmlns:a16="http://schemas.microsoft.com/office/drawing/2014/main" id="{154190D6-EBE4-3FC8-C3E5-1C5CF9C50E3E}"/>
              </a:ext>
            </a:extLst>
          </p:cNvPr>
          <p:cNvSpPr/>
          <p:nvPr/>
        </p:nvSpPr>
        <p:spPr>
          <a:xfrm>
            <a:off x="-4851116" y="-558448"/>
            <a:ext cx="4632085" cy="1395130"/>
          </a:xfrm>
          <a:prstGeom prst="wedgeRectCallout">
            <a:avLst>
              <a:gd name="adj1" fmla="val 56588"/>
              <a:gd name="adj2" fmla="val 336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選択した実証事業テーマ</a:t>
            </a:r>
            <a:r>
              <a:rPr kumimoji="0" lang="ja-JP" altLang="en-US" sz="1400" kern="0">
                <a:solidFill>
                  <a:prstClr val="black"/>
                </a:solidFill>
                <a:latin typeface="Meiryo UI" panose="020B0604030504040204" pitchFamily="50" charset="-128"/>
                <a:ea typeface="Meiryo UI" panose="020B0604030504040204" pitchFamily="50" charset="-128"/>
              </a:rPr>
              <a:t>の番号</a:t>
            </a: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を記入してください。</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a:solidFill>
                  <a:prstClr val="black"/>
                </a:solidFill>
                <a:latin typeface="Meiryo UI" panose="020B0604030504040204" pitchFamily="50" charset="-128"/>
                <a:ea typeface="Meiryo UI" panose="020B0604030504040204" pitchFamily="50" charset="-128"/>
              </a:rPr>
              <a:t>①</a:t>
            </a:r>
            <a:r>
              <a:rPr kumimoji="0" lang="en-US" altLang="ja-JP" sz="1400">
                <a:solidFill>
                  <a:prstClr val="black"/>
                </a:solidFill>
                <a:latin typeface="Meiryo UI" panose="020B0604030504040204" pitchFamily="50" charset="-128"/>
                <a:ea typeface="Meiryo UI" panose="020B0604030504040204" pitchFamily="50" charset="-128"/>
              </a:rPr>
              <a:t>-1. </a:t>
            </a:r>
            <a:r>
              <a:rPr kumimoji="0" lang="ja-JP" altLang="en-US" sz="1400">
                <a:solidFill>
                  <a:prstClr val="black"/>
                </a:solidFill>
                <a:latin typeface="Meiryo UI" panose="020B0604030504040204" pitchFamily="50" charset="-128"/>
                <a:ea typeface="Meiryo UI" panose="020B0604030504040204" pitchFamily="50" charset="-128"/>
              </a:rPr>
              <a:t>観光地を中心とした地域活性化の好循環モデル</a:t>
            </a:r>
            <a:endParaRPr kumimoji="0" lang="en-US" altLang="ja-JP" sz="140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-2. </a:t>
            </a: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観光産業を中心とした地域活性化の好循環モデル</a:t>
            </a:r>
            <a:endParaRPr kumimoji="0"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②	生成</a:t>
            </a:r>
            <a:r>
              <a:rPr kumimoji="0"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AI</a:t>
            </a: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活用モデル</a:t>
            </a:r>
            <a:endParaRPr kumimoji="0"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③	オープンデータ推進モデル</a:t>
            </a:r>
          </a:p>
        </p:txBody>
      </p:sp>
      <p:graphicFrame>
        <p:nvGraphicFramePr>
          <p:cNvPr id="14" name="表 13">
            <a:extLst>
              <a:ext uri="{FF2B5EF4-FFF2-40B4-BE49-F238E27FC236}">
                <a16:creationId xmlns:a16="http://schemas.microsoft.com/office/drawing/2014/main" id="{465B8625-292D-5DDB-CB8D-E23AFD111FFA}"/>
              </a:ext>
            </a:extLst>
          </p:cNvPr>
          <p:cNvGraphicFramePr>
            <a:graphicFrameLocks noGrp="1"/>
          </p:cNvGraphicFramePr>
          <p:nvPr>
            <p:extLst>
              <p:ext uri="{D42A27DB-BD31-4B8C-83A1-F6EECF244321}">
                <p14:modId xmlns:p14="http://schemas.microsoft.com/office/powerpoint/2010/main" val="1346255397"/>
              </p:ext>
            </p:extLst>
          </p:nvPr>
        </p:nvGraphicFramePr>
        <p:xfrm>
          <a:off x="130220" y="6516440"/>
          <a:ext cx="9645558" cy="218880"/>
        </p:xfrm>
        <a:graphic>
          <a:graphicData uri="http://schemas.openxmlformats.org/drawingml/2006/table">
            <a:tbl>
              <a:tblPr firstRow="1" bandRow="1">
                <a:tableStyleId>{5C22544A-7EE6-4342-B048-85BDC9FD1C3A}</a:tableStyleId>
              </a:tblPr>
              <a:tblGrid>
                <a:gridCol w="1127456">
                  <a:extLst>
                    <a:ext uri="{9D8B030D-6E8A-4147-A177-3AD203B41FA5}">
                      <a16:colId xmlns:a16="http://schemas.microsoft.com/office/drawing/2014/main" val="1564954061"/>
                    </a:ext>
                  </a:extLst>
                </a:gridCol>
                <a:gridCol w="2087730">
                  <a:extLst>
                    <a:ext uri="{9D8B030D-6E8A-4147-A177-3AD203B41FA5}">
                      <a16:colId xmlns:a16="http://schemas.microsoft.com/office/drawing/2014/main" val="749375402"/>
                    </a:ext>
                  </a:extLst>
                </a:gridCol>
                <a:gridCol w="1127456">
                  <a:extLst>
                    <a:ext uri="{9D8B030D-6E8A-4147-A177-3AD203B41FA5}">
                      <a16:colId xmlns:a16="http://schemas.microsoft.com/office/drawing/2014/main" val="554375081"/>
                    </a:ext>
                  </a:extLst>
                </a:gridCol>
                <a:gridCol w="2087730">
                  <a:extLst>
                    <a:ext uri="{9D8B030D-6E8A-4147-A177-3AD203B41FA5}">
                      <a16:colId xmlns:a16="http://schemas.microsoft.com/office/drawing/2014/main" val="1442545753"/>
                    </a:ext>
                  </a:extLst>
                </a:gridCol>
                <a:gridCol w="1127456">
                  <a:extLst>
                    <a:ext uri="{9D8B030D-6E8A-4147-A177-3AD203B41FA5}">
                      <a16:colId xmlns:a16="http://schemas.microsoft.com/office/drawing/2014/main" val="1096893270"/>
                    </a:ext>
                  </a:extLst>
                </a:gridCol>
                <a:gridCol w="2087730">
                  <a:extLst>
                    <a:ext uri="{9D8B030D-6E8A-4147-A177-3AD203B41FA5}">
                      <a16:colId xmlns:a16="http://schemas.microsoft.com/office/drawing/2014/main" val="1687514052"/>
                    </a:ext>
                  </a:extLst>
                </a:gridCol>
              </a:tblGrid>
              <a:tr h="0">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取組エリア</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a:solidFill>
                            <a:schemeClr val="bg1"/>
                          </a:solidFill>
                          <a:latin typeface="Meiryo UI" panose="020B0604030504040204" pitchFamily="50" charset="-128"/>
                          <a:ea typeface="Meiryo UI" panose="020B0604030504040204" pitchFamily="50" charset="-128"/>
                        </a:rPr>
                        <a:t>コンソーシアム名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代表企業等</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678023"/>
                  </a:ext>
                </a:extLst>
              </a:tr>
            </a:tbl>
          </a:graphicData>
        </a:graphic>
      </p:graphicFrame>
      <p:sp>
        <p:nvSpPr>
          <p:cNvPr id="16" name="吹き出し: 四角形 15">
            <a:extLst>
              <a:ext uri="{FF2B5EF4-FFF2-40B4-BE49-F238E27FC236}">
                <a16:creationId xmlns:a16="http://schemas.microsoft.com/office/drawing/2014/main" id="{B8E09D0D-5535-968A-7580-0C62CDF9D579}"/>
              </a:ext>
            </a:extLst>
          </p:cNvPr>
          <p:cNvSpPr/>
          <p:nvPr/>
        </p:nvSpPr>
        <p:spPr>
          <a:xfrm>
            <a:off x="10024108" y="6349274"/>
            <a:ext cx="2401478" cy="483326"/>
          </a:xfrm>
          <a:prstGeom prst="wedgeRectCallout">
            <a:avLst>
              <a:gd name="adj1" fmla="val -62913"/>
              <a:gd name="adj2" fmla="val 8660"/>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取組エリア・コンソーシアム名・代表企業等を記入してください。</a:t>
            </a:r>
          </a:p>
        </p:txBody>
      </p:sp>
      <p:sp>
        <p:nvSpPr>
          <p:cNvPr id="17" name="吹き出し: 四角形 16">
            <a:extLst>
              <a:ext uri="{FF2B5EF4-FFF2-40B4-BE49-F238E27FC236}">
                <a16:creationId xmlns:a16="http://schemas.microsoft.com/office/drawing/2014/main" id="{F8645304-CE53-2E8F-8FC3-57B09B268C28}"/>
              </a:ext>
            </a:extLst>
          </p:cNvPr>
          <p:cNvSpPr/>
          <p:nvPr/>
        </p:nvSpPr>
        <p:spPr>
          <a:xfrm>
            <a:off x="-22357" y="-1323081"/>
            <a:ext cx="5080000" cy="820720"/>
          </a:xfrm>
          <a:prstGeom prst="wedgeRectCallout">
            <a:avLst>
              <a:gd name="adj1" fmla="val 31663"/>
              <a:gd name="adj2" fmla="val 8200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注：本</a:t>
            </a:r>
            <a:r>
              <a:rPr kumimoji="0" lang="ja-JP" altLang="en-US" sz="1400" kern="0" dirty="0">
                <a:solidFill>
                  <a:prstClr val="black"/>
                </a:solidFill>
                <a:latin typeface="Meiryo UI" panose="020B0604030504040204" pitchFamily="50" charset="-128"/>
                <a:ea typeface="Meiryo UI" panose="020B0604030504040204" pitchFamily="50" charset="-128"/>
              </a:rPr>
              <a:t>事業概要説明書は、</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公表される前提で作成してください。　　　　　　　　　　　　　　　　　　　　　　　　　　　　　　　　　　　　　　　　　　　　　　　　　　　　</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注：事業の概要が本スライド一枚で分かるように作成してください。</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注：青字の記載例及び水色のコメントは、提出時に削除してください。</a:t>
            </a:r>
          </a:p>
        </p:txBody>
      </p:sp>
      <p:sp>
        <p:nvSpPr>
          <p:cNvPr id="3" name="正方形/長方形 1210">
            <a:extLst>
              <a:ext uri="{FF2B5EF4-FFF2-40B4-BE49-F238E27FC236}">
                <a16:creationId xmlns:a16="http://schemas.microsoft.com/office/drawing/2014/main" id="{64668CCC-D07F-314B-1DBD-4CD9BF2D6906}"/>
              </a:ext>
            </a:extLst>
          </p:cNvPr>
          <p:cNvSpPr/>
          <p:nvPr/>
        </p:nvSpPr>
        <p:spPr>
          <a:xfrm>
            <a:off x="130219" y="579014"/>
            <a:ext cx="4774849" cy="1408623"/>
          </a:xfrm>
          <a:prstGeom prst="rect">
            <a:avLst/>
          </a:prstGeom>
          <a:solidFill>
            <a:schemeClr val="bg1"/>
          </a:solidFill>
          <a:ln w="9525">
            <a:solidFill>
              <a:schemeClr val="bg2"/>
            </a:solidFill>
          </a:ln>
        </p:spPr>
        <p:style>
          <a:lnRef idx="2">
            <a:schemeClr val="dk1"/>
          </a:lnRef>
          <a:fillRef idx="1">
            <a:schemeClr val="lt1"/>
          </a:fillRef>
          <a:effectRef idx="0">
            <a:schemeClr val="dk1"/>
          </a:effectRef>
          <a:fontRef idx="minor">
            <a:schemeClr val="dk1"/>
          </a:fontRef>
        </p:style>
        <p:txBody>
          <a:bodyPr tIns="252000" rtlCol="0" anchor="t" anchorCtr="0">
            <a:noAutofit/>
          </a:bodyPr>
          <a:lstStyle/>
          <a:p>
            <a:pPr lvl="0" defTabSz="457200">
              <a:defRPr/>
            </a:pPr>
            <a:r>
              <a:rPr kumimoji="0" lang="ja-JP" altLang="en-US" sz="1200">
                <a:solidFill>
                  <a:srgbClr val="0070C0"/>
                </a:solidFill>
                <a:latin typeface="Meiryo UI" panose="020B0604030504040204" pitchFamily="50" charset="-128"/>
                <a:ea typeface="Meiryo UI" panose="020B0604030504040204" pitchFamily="50" charset="-128"/>
              </a:rPr>
              <a:t>記載例：本事業期間内では、～～（地域名・施設名）において、～</a:t>
            </a:r>
            <a:r>
              <a:rPr kumimoji="0"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rPr>
              <a:t>～（本事業のターゲット層に対するゴール等）に取り組むことで、～～を図り、～～を目指す。</a:t>
            </a:r>
            <a:endParaRPr kumimoji="0" lang="en-US" altLang="ja-JP"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rPr>
              <a:t>また、本事業終了後は、更なる</a:t>
            </a:r>
            <a:r>
              <a:rPr kumimoji="0" lang="en-US" altLang="ja-JP"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rPr>
              <a:t>〜〜</a:t>
            </a:r>
            <a:r>
              <a:rPr kumimoji="0"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rPr>
              <a:t>を行い、</a:t>
            </a:r>
            <a:r>
              <a:rPr kumimoji="0" lang="en-US" altLang="ja-JP"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rPr>
              <a:t>〜〜</a:t>
            </a:r>
            <a:r>
              <a:rPr kumimoji="0"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rPr>
              <a:t>（具体的なビジョン・目指す姿・ロードマップ等）を実現することを目指す。</a:t>
            </a:r>
          </a:p>
        </p:txBody>
      </p:sp>
      <p:sp>
        <p:nvSpPr>
          <p:cNvPr id="4" name="正方形/長方形 1212">
            <a:extLst>
              <a:ext uri="{FF2B5EF4-FFF2-40B4-BE49-F238E27FC236}">
                <a16:creationId xmlns:a16="http://schemas.microsoft.com/office/drawing/2014/main" id="{26DF6368-687C-0056-2916-FB60191EE32C}"/>
              </a:ext>
            </a:extLst>
          </p:cNvPr>
          <p:cNvSpPr/>
          <p:nvPr/>
        </p:nvSpPr>
        <p:spPr>
          <a:xfrm>
            <a:off x="130220" y="579014"/>
            <a:ext cx="1668948" cy="208386"/>
          </a:xfrm>
          <a:prstGeom prst="rect">
            <a:avLst/>
          </a:prstGeom>
          <a:solidFill>
            <a:schemeClr val="bg2"/>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rPr>
              <a:t>目指す姿</a:t>
            </a:r>
          </a:p>
        </p:txBody>
      </p:sp>
      <p:sp>
        <p:nvSpPr>
          <p:cNvPr id="5" name="正方形/長方形 1210">
            <a:extLst>
              <a:ext uri="{FF2B5EF4-FFF2-40B4-BE49-F238E27FC236}">
                <a16:creationId xmlns:a16="http://schemas.microsoft.com/office/drawing/2014/main" id="{7E4A52F3-3DA2-5D44-E3BD-B902F87E0163}"/>
              </a:ext>
            </a:extLst>
          </p:cNvPr>
          <p:cNvSpPr/>
          <p:nvPr/>
        </p:nvSpPr>
        <p:spPr>
          <a:xfrm>
            <a:off x="5000933" y="579014"/>
            <a:ext cx="4774849" cy="1408623"/>
          </a:xfrm>
          <a:prstGeom prst="rect">
            <a:avLst/>
          </a:prstGeom>
          <a:solidFill>
            <a:schemeClr val="bg1"/>
          </a:solidFill>
          <a:ln w="9525">
            <a:solidFill>
              <a:schemeClr val="bg2"/>
            </a:solidFill>
          </a:ln>
        </p:spPr>
        <p:style>
          <a:lnRef idx="2">
            <a:schemeClr val="dk1"/>
          </a:lnRef>
          <a:fillRef idx="1">
            <a:schemeClr val="lt1"/>
          </a:fillRef>
          <a:effectRef idx="0">
            <a:schemeClr val="dk1"/>
          </a:effectRef>
          <a:fontRef idx="minor">
            <a:schemeClr val="dk1"/>
          </a:fontRef>
        </p:style>
        <p:txBody>
          <a:bodyPr tIns="252000" rtlCol="0" anchor="t" anchorCtr="0">
            <a:noAutofit/>
          </a:bodyPr>
          <a:lstStyle/>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rPr>
              <a:t>記載例：～～（具体的な地域や観光シーン等）には、～～という資源や潜在能力があるにもかかわらず、～～という課題を抱えている。</a:t>
            </a:r>
          </a:p>
        </p:txBody>
      </p:sp>
      <p:sp>
        <p:nvSpPr>
          <p:cNvPr id="7" name="正方形/長方形 1212">
            <a:extLst>
              <a:ext uri="{FF2B5EF4-FFF2-40B4-BE49-F238E27FC236}">
                <a16:creationId xmlns:a16="http://schemas.microsoft.com/office/drawing/2014/main" id="{B59A738D-1F41-0283-0531-8D18030986DF}"/>
              </a:ext>
            </a:extLst>
          </p:cNvPr>
          <p:cNvSpPr/>
          <p:nvPr/>
        </p:nvSpPr>
        <p:spPr>
          <a:xfrm>
            <a:off x="5000932" y="579014"/>
            <a:ext cx="1668948" cy="208386"/>
          </a:xfrm>
          <a:prstGeom prst="rect">
            <a:avLst/>
          </a:prstGeom>
          <a:solidFill>
            <a:schemeClr val="bg2"/>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rPr>
              <a:t>現状・課題</a:t>
            </a:r>
          </a:p>
        </p:txBody>
      </p:sp>
      <p:sp>
        <p:nvSpPr>
          <p:cNvPr id="20" name="正方形/長方形 1210">
            <a:extLst>
              <a:ext uri="{FF2B5EF4-FFF2-40B4-BE49-F238E27FC236}">
                <a16:creationId xmlns:a16="http://schemas.microsoft.com/office/drawing/2014/main" id="{EEFD26E9-CAD2-80C4-E43F-C9A78F193DC8}"/>
              </a:ext>
            </a:extLst>
          </p:cNvPr>
          <p:cNvSpPr/>
          <p:nvPr/>
        </p:nvSpPr>
        <p:spPr>
          <a:xfrm>
            <a:off x="130219" y="2329720"/>
            <a:ext cx="9645558" cy="2828173"/>
          </a:xfrm>
          <a:prstGeom prst="rect">
            <a:avLst/>
          </a:prstGeom>
          <a:solidFill>
            <a:schemeClr val="bg1"/>
          </a:solidFill>
          <a:ln w="9525">
            <a:solidFill>
              <a:schemeClr val="bg2"/>
            </a:solidFill>
          </a:ln>
        </p:spPr>
        <p:style>
          <a:lnRef idx="2">
            <a:schemeClr val="dk1"/>
          </a:lnRef>
          <a:fillRef idx="1">
            <a:schemeClr val="lt1"/>
          </a:fillRef>
          <a:effectRef idx="0">
            <a:schemeClr val="dk1"/>
          </a:effectRef>
          <a:fontRef idx="minor">
            <a:schemeClr val="dk1"/>
          </a:fontRef>
        </p:style>
        <p:txBody>
          <a:bodyPr tIns="252000" rtlCol="0" anchor="t" anchorCtr="0">
            <a:noAutofit/>
          </a:bodyPr>
          <a:lstStyle/>
          <a:p>
            <a:pPr marR="0" lvl="0" algn="l" defTabSz="457200" rtl="0" eaLnBrk="1" fontAlgn="auto" latinLnBrk="0" hangingPunct="1">
              <a:lnSpc>
                <a:spcPct val="100000"/>
              </a:lnSpc>
              <a:spcBef>
                <a:spcPts val="0"/>
              </a:spcBef>
              <a:spcAft>
                <a:spcPts val="0"/>
              </a:spcAft>
              <a:buClrTx/>
              <a:buSzTx/>
              <a:tabLst/>
              <a:defRPr/>
            </a:pPr>
            <a:r>
              <a:rPr kumimoji="0"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a:t>
            </a:r>
            <a:r>
              <a:rPr kumimoji="0"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概要</a:t>
            </a:r>
            <a:r>
              <a:rPr kumimoji="0"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a:t>
            </a:r>
            <a:endParaRPr kumimoji="0" lang="en-US" altLang="ja-JP" sz="1200">
              <a:solidFill>
                <a:srgbClr val="0070C0"/>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rPr>
              <a:t>記載例：～～（目指す姿）を実現するべく、～～（観光関連サービスやデジタル技術）を構築・活用し、～～に取り組む。</a:t>
            </a:r>
            <a:endParaRPr kumimoji="0" lang="en-US" altLang="ja-JP" sz="1200">
              <a:solidFill>
                <a:srgbClr val="0070C0"/>
              </a:solidFill>
              <a:latin typeface="Meiryo UI" panose="020B0604030504040204" pitchFamily="50" charset="-128"/>
              <a:ea typeface="Meiryo UI" panose="020B0604030504040204" pitchFamily="50" charset="-128"/>
            </a:endParaRPr>
          </a:p>
          <a:p>
            <a:pPr defTabSz="457200">
              <a:defRPr/>
            </a:pPr>
            <a:r>
              <a:rPr kumimoji="0" lang="en-US" altLang="ja-JP" sz="1200">
                <a:solidFill>
                  <a:srgbClr val="000000"/>
                </a:solidFill>
                <a:latin typeface="Meiryo UI" panose="020B0604030504040204" pitchFamily="50" charset="-128"/>
                <a:ea typeface="Meiryo UI" panose="020B0604030504040204" pitchFamily="50" charset="-128"/>
              </a:rPr>
              <a:t>【KGI</a:t>
            </a:r>
            <a:r>
              <a:rPr kumimoji="0" lang="ja-JP" altLang="en-US" sz="1200">
                <a:solidFill>
                  <a:srgbClr val="000000"/>
                </a:solidFill>
                <a:latin typeface="Meiryo UI" panose="020B0604030504040204" pitchFamily="50" charset="-128"/>
                <a:ea typeface="Meiryo UI" panose="020B0604030504040204" pitchFamily="50" charset="-128"/>
              </a:rPr>
              <a:t>と</a:t>
            </a:r>
            <a:r>
              <a:rPr kumimoji="0" lang="en-US" altLang="ja-JP" sz="1200">
                <a:solidFill>
                  <a:srgbClr val="000000"/>
                </a:solidFill>
                <a:latin typeface="Meiryo UI" panose="020B0604030504040204" pitchFamily="50" charset="-128"/>
                <a:ea typeface="Meiryo UI" panose="020B0604030504040204" pitchFamily="50" charset="-128"/>
              </a:rPr>
              <a:t>KPI】</a:t>
            </a:r>
            <a:endParaRPr kumimoji="0" lang="ja-JP" altLang="en-US" sz="1200">
              <a:solidFill>
                <a:srgbClr val="000000"/>
              </a:solidFill>
              <a:latin typeface="Meiryo UI" panose="020B0604030504040204" pitchFamily="50" charset="-128"/>
              <a:ea typeface="Meiryo UI" panose="020B0604030504040204" pitchFamily="50" charset="-128"/>
            </a:endParaRPr>
          </a:p>
          <a:p>
            <a:pPr defTabSz="457200">
              <a:defRPr/>
            </a:pPr>
            <a:r>
              <a:rPr kumimoji="0" lang="en-US" altLang="ja-JP" sz="1200">
                <a:solidFill>
                  <a:srgbClr val="000000"/>
                </a:solidFill>
                <a:latin typeface="Meiryo UI" panose="020B0604030504040204" pitchFamily="50" charset="-128"/>
                <a:ea typeface="Meiryo UI" panose="020B0604030504040204" pitchFamily="50" charset="-128"/>
              </a:rPr>
              <a:t>【</a:t>
            </a:r>
            <a:r>
              <a:rPr kumimoji="0" lang="ja-JP" altLang="en-US" sz="1200">
                <a:solidFill>
                  <a:srgbClr val="000000"/>
                </a:solidFill>
                <a:latin typeface="Meiryo UI" panose="020B0604030504040204" pitchFamily="50" charset="-128"/>
                <a:ea typeface="Meiryo UI" panose="020B0604030504040204" pitchFamily="50" charset="-128"/>
              </a:rPr>
              <a:t>実証詳細</a:t>
            </a:r>
            <a:r>
              <a:rPr kumimoji="0" lang="en-US" altLang="ja-JP" sz="1200">
                <a:solidFill>
                  <a:srgbClr val="000000"/>
                </a:solidFill>
                <a:latin typeface="Meiryo UI" panose="020B0604030504040204" pitchFamily="50" charset="-128"/>
                <a:ea typeface="Meiryo UI" panose="020B0604030504040204" pitchFamily="50" charset="-128"/>
              </a:rPr>
              <a:t>】</a:t>
            </a:r>
            <a:endParaRPr kumimoji="0" lang="ja-JP" altLang="en-US" sz="1200">
              <a:solidFill>
                <a:srgbClr val="000000"/>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tabLst/>
              <a:defRPr/>
            </a:pPr>
            <a:r>
              <a:rPr kumimoji="0"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a:t>
            </a:r>
            <a:r>
              <a:rPr kumimoji="0"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ターゲット</a:t>
            </a:r>
            <a:r>
              <a:rPr kumimoji="0"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a:t>
            </a:r>
            <a:endParaRPr kumimoji="0"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1" name="正方形/長方形 1212">
            <a:extLst>
              <a:ext uri="{FF2B5EF4-FFF2-40B4-BE49-F238E27FC236}">
                <a16:creationId xmlns:a16="http://schemas.microsoft.com/office/drawing/2014/main" id="{1DF82616-348D-C35D-3287-CE441D69FEAD}"/>
              </a:ext>
            </a:extLst>
          </p:cNvPr>
          <p:cNvSpPr/>
          <p:nvPr/>
        </p:nvSpPr>
        <p:spPr>
          <a:xfrm>
            <a:off x="130219" y="2329720"/>
            <a:ext cx="1668948" cy="208386"/>
          </a:xfrm>
          <a:prstGeom prst="rect">
            <a:avLst/>
          </a:prstGeom>
          <a:solidFill>
            <a:schemeClr val="bg2"/>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rPr>
              <a:t>KGI</a:t>
            </a: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rPr>
              <a:t>と</a:t>
            </a:r>
            <a:r>
              <a:rPr kumimoji="0"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rPr>
              <a:t>KPI</a:t>
            </a: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rPr>
              <a:t>・解決策</a:t>
            </a:r>
          </a:p>
        </p:txBody>
      </p:sp>
      <p:sp>
        <p:nvSpPr>
          <p:cNvPr id="30" name="二等辺三角形 29">
            <a:extLst>
              <a:ext uri="{FF2B5EF4-FFF2-40B4-BE49-F238E27FC236}">
                <a16:creationId xmlns:a16="http://schemas.microsoft.com/office/drawing/2014/main" id="{A1B3DDF5-02D9-2F29-5CDE-223284B4F7E0}"/>
              </a:ext>
            </a:extLst>
          </p:cNvPr>
          <p:cNvSpPr/>
          <p:nvPr/>
        </p:nvSpPr>
        <p:spPr>
          <a:xfrm rot="10800000">
            <a:off x="4057650" y="2054933"/>
            <a:ext cx="1790700" cy="207491"/>
          </a:xfrm>
          <a:prstGeom prst="triangle">
            <a:avLst/>
          </a:prstGeom>
          <a:solidFill>
            <a:schemeClr val="bg2"/>
          </a:solidFill>
          <a:ln w="12700">
            <a:noFill/>
            <a:prstDash val="sysDash"/>
            <a:round/>
            <a:headEnd/>
            <a:tailEnd/>
          </a:ln>
          <a:effectLst/>
        </p:spPr>
        <p:txBody>
          <a:bodyPr vertOverflow="overflow" horzOverflow="overflow" wrap="square" lIns="91422" tIns="45710" rIns="91422" bIns="45710" rtlCol="0" anchor="t" anchorCtr="0"/>
          <a:lstStyle/>
          <a:p>
            <a:pPr marL="1338263" algn="ctr">
              <a:lnSpc>
                <a:spcPct val="130000"/>
              </a:lnSpc>
              <a:tabLst>
                <a:tab pos="3136900" algn="ctr"/>
              </a:tabLst>
            </a:pPr>
            <a:endParaRPr kumimoji="1" lang="ja-JP" altLang="en-US" sz="1200">
              <a:latin typeface="+mj-ea"/>
              <a:ea typeface="+mj-ea"/>
            </a:endParaRPr>
          </a:p>
        </p:txBody>
      </p:sp>
      <p:sp>
        <p:nvSpPr>
          <p:cNvPr id="31" name="正方形/長方形 1210">
            <a:extLst>
              <a:ext uri="{FF2B5EF4-FFF2-40B4-BE49-F238E27FC236}">
                <a16:creationId xmlns:a16="http://schemas.microsoft.com/office/drawing/2014/main" id="{8E39AF90-FF9D-B535-BC3E-EAA6C5CDC147}"/>
              </a:ext>
            </a:extLst>
          </p:cNvPr>
          <p:cNvSpPr/>
          <p:nvPr/>
        </p:nvSpPr>
        <p:spPr>
          <a:xfrm>
            <a:off x="130219" y="5225189"/>
            <a:ext cx="9645558" cy="1223957"/>
          </a:xfrm>
          <a:prstGeom prst="rect">
            <a:avLst/>
          </a:prstGeom>
          <a:solidFill>
            <a:schemeClr val="bg1"/>
          </a:solidFill>
          <a:ln w="9525">
            <a:solidFill>
              <a:schemeClr val="bg2"/>
            </a:solidFill>
          </a:ln>
        </p:spPr>
        <p:style>
          <a:lnRef idx="2">
            <a:schemeClr val="dk1"/>
          </a:lnRef>
          <a:fillRef idx="1">
            <a:schemeClr val="lt1"/>
          </a:fillRef>
          <a:effectRef idx="0">
            <a:schemeClr val="dk1"/>
          </a:effectRef>
          <a:fontRef idx="minor">
            <a:schemeClr val="dk1"/>
          </a:fontRef>
        </p:style>
        <p:txBody>
          <a:bodyPr tIns="252000" rtlCol="0" anchor="t" anchorCtr="0">
            <a:noAutofit/>
          </a:bodyPr>
          <a:lstStyle/>
          <a:p>
            <a:pPr marR="0" lvl="0" algn="l" defTabSz="457200" rtl="0" eaLnBrk="1" fontAlgn="auto" latinLnBrk="0" hangingPunct="1">
              <a:lnSpc>
                <a:spcPct val="100000"/>
              </a:lnSpc>
              <a:spcBef>
                <a:spcPts val="0"/>
              </a:spcBef>
              <a:spcAft>
                <a:spcPts val="0"/>
              </a:spcAft>
              <a:buClrTx/>
              <a:buSzTx/>
              <a:tabLst/>
              <a:defRPr/>
            </a:pPr>
            <a:r>
              <a:rPr kumimoji="0" lang="en-US" altLang="ja-JP" sz="1200" dirty="0">
                <a:solidFill>
                  <a:schemeClr val="tx1"/>
                </a:solidFill>
                <a:latin typeface="Meiryo UI" panose="020B0604030504040204" pitchFamily="50" charset="-128"/>
                <a:ea typeface="Meiryo UI" panose="020B0604030504040204" pitchFamily="50" charset="-128"/>
              </a:rPr>
              <a:t>【</a:t>
            </a:r>
            <a:r>
              <a:rPr kumimoji="0" lang="ja-JP" altLang="en-US" sz="1200" dirty="0">
                <a:solidFill>
                  <a:schemeClr val="tx1"/>
                </a:solidFill>
                <a:latin typeface="Meiryo UI" panose="020B0604030504040204" pitchFamily="50" charset="-128"/>
                <a:ea typeface="Meiryo UI" panose="020B0604030504040204" pitchFamily="50" charset="-128"/>
              </a:rPr>
              <a:t>事業実施体制</a:t>
            </a:r>
            <a:r>
              <a:rPr kumimoji="0" lang="en-US" altLang="ja-JP" sz="1200" dirty="0">
                <a:solidFill>
                  <a:schemeClr val="tx1"/>
                </a:solidFill>
                <a:latin typeface="Meiryo UI" panose="020B0604030504040204" pitchFamily="50" charset="-128"/>
                <a:ea typeface="Meiryo UI" panose="020B0604030504040204" pitchFamily="50" charset="-128"/>
              </a:rPr>
              <a:t>】</a:t>
            </a:r>
          </a:p>
          <a:p>
            <a:pPr marR="0" lvl="0" algn="l" defTabSz="457200" rtl="0" eaLnBrk="1" fontAlgn="auto" latinLnBrk="0" hangingPunct="1">
              <a:lnSpc>
                <a:spcPct val="100000"/>
              </a:lnSpc>
              <a:spcBef>
                <a:spcPts val="0"/>
              </a:spcBef>
              <a:spcAft>
                <a:spcPts val="0"/>
              </a:spcAft>
              <a:buClrTx/>
              <a:buSzTx/>
              <a:tabLst/>
              <a:defRPr/>
            </a:pPr>
            <a:r>
              <a:rPr kumimoji="0" lang="ja-JP" altLang="en-US" sz="1200" dirty="0">
                <a:solidFill>
                  <a:srgbClr val="0070C0"/>
                </a:solidFill>
                <a:latin typeface="Meiryo UI" panose="020B0604030504040204" pitchFamily="50" charset="-128"/>
                <a:ea typeface="Meiryo UI" panose="020B0604030504040204" pitchFamily="50" charset="-128"/>
              </a:rPr>
              <a:t>記載例：本事業では、～～（地域内の関係者）と連携し～～に取り組む。</a:t>
            </a:r>
            <a:endParaRPr kumimoji="0" lang="en-US" altLang="ja-JP" sz="1200" dirty="0">
              <a:solidFill>
                <a:srgbClr val="0070C0"/>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tabLst/>
              <a:defRPr/>
            </a:pPr>
            <a:r>
              <a:rPr kumimoji="0" lang="en-US" altLang="ja-JP" sz="1200" dirty="0">
                <a:solidFill>
                  <a:schemeClr val="tx1"/>
                </a:solidFill>
                <a:latin typeface="Meiryo UI" panose="020B0604030504040204" pitchFamily="50" charset="-128"/>
                <a:ea typeface="Meiryo UI" panose="020B0604030504040204" pitchFamily="50" charset="-128"/>
              </a:rPr>
              <a:t>【</a:t>
            </a:r>
            <a:r>
              <a:rPr kumimoji="0" lang="ja-JP" altLang="en-US" sz="1200" dirty="0">
                <a:solidFill>
                  <a:schemeClr val="tx1"/>
                </a:solidFill>
                <a:latin typeface="Meiryo UI" panose="020B0604030504040204" pitchFamily="50" charset="-128"/>
                <a:ea typeface="Meiryo UI" panose="020B0604030504040204" pitchFamily="50" charset="-128"/>
              </a:rPr>
              <a:t>地域活性化・観光誘客等の実績</a:t>
            </a:r>
            <a:r>
              <a:rPr kumimoji="0" lang="en-US" altLang="ja-JP" sz="1200" dirty="0">
                <a:solidFill>
                  <a:schemeClr val="tx1"/>
                </a:solidFill>
                <a:latin typeface="Meiryo UI" panose="020B0604030504040204" pitchFamily="50" charset="-128"/>
                <a:ea typeface="Meiryo UI" panose="020B0604030504040204" pitchFamily="50" charset="-128"/>
              </a:rPr>
              <a:t>】</a:t>
            </a:r>
          </a:p>
          <a:p>
            <a:pPr defTabSz="457200">
              <a:defRPr/>
            </a:pPr>
            <a:r>
              <a:rPr kumimoji="0" lang="ja-JP" altLang="en-US" sz="1200" dirty="0">
                <a:solidFill>
                  <a:srgbClr val="0070C0"/>
                </a:solidFill>
                <a:latin typeface="Meiryo UI" panose="020B0604030504040204" pitchFamily="50" charset="-128"/>
                <a:ea typeface="Meiryo UI" panose="020B0604030504040204" pitchFamily="50" charset="-128"/>
              </a:rPr>
              <a:t>記載例：～～（年月）において、～～（デジタル技術や</a:t>
            </a:r>
            <a:r>
              <a:rPr kumimoji="0" lang="en-US" altLang="ja-JP" sz="1200" dirty="0">
                <a:solidFill>
                  <a:srgbClr val="0070C0"/>
                </a:solidFill>
                <a:latin typeface="Meiryo UI" panose="020B0604030504040204" pitchFamily="50" charset="-128"/>
                <a:ea typeface="Meiryo UI" panose="020B0604030504040204" pitchFamily="50" charset="-128"/>
              </a:rPr>
              <a:t>DX</a:t>
            </a:r>
            <a:r>
              <a:rPr kumimoji="0" lang="ja-JP" altLang="en-US" sz="1200" dirty="0">
                <a:solidFill>
                  <a:srgbClr val="0070C0"/>
                </a:solidFill>
                <a:latin typeface="Meiryo UI" panose="020B0604030504040204" pitchFamily="50" charset="-128"/>
                <a:ea typeface="Meiryo UI" panose="020B0604030504040204" pitchFamily="50" charset="-128"/>
              </a:rPr>
              <a:t>推進を含む取組等）を行い、～～という結果となった。</a:t>
            </a:r>
            <a:endParaRPr kumimoji="0" lang="en-US" altLang="ja-JP" sz="1200" dirty="0">
              <a:solidFill>
                <a:srgbClr val="0070C0"/>
              </a:solidFill>
              <a:latin typeface="Meiryo UI" panose="020B0604030504040204" pitchFamily="50" charset="-128"/>
              <a:ea typeface="Meiryo UI" panose="020B0604030504040204" pitchFamily="50" charset="-128"/>
            </a:endParaRPr>
          </a:p>
        </p:txBody>
      </p:sp>
      <p:sp>
        <p:nvSpPr>
          <p:cNvPr id="32" name="正方形/長方形 1212">
            <a:extLst>
              <a:ext uri="{FF2B5EF4-FFF2-40B4-BE49-F238E27FC236}">
                <a16:creationId xmlns:a16="http://schemas.microsoft.com/office/drawing/2014/main" id="{44A23ECC-6C4F-5D85-CC66-2F0C43F89002}"/>
              </a:ext>
            </a:extLst>
          </p:cNvPr>
          <p:cNvSpPr/>
          <p:nvPr/>
        </p:nvSpPr>
        <p:spPr>
          <a:xfrm>
            <a:off x="130218" y="5225189"/>
            <a:ext cx="1668948" cy="208386"/>
          </a:xfrm>
          <a:prstGeom prst="rect">
            <a:avLst/>
          </a:prstGeom>
          <a:solidFill>
            <a:schemeClr val="bg2"/>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a:solidFill>
                  <a:prstClr val="white"/>
                </a:solidFill>
                <a:latin typeface="Meiryo UI" panose="020B0604030504040204" pitchFamily="50" charset="-128"/>
                <a:ea typeface="Meiryo UI" panose="020B0604030504040204" pitchFamily="50" charset="-128"/>
              </a:rPr>
              <a:t>事業実施体制等</a:t>
            </a:r>
            <a:endPar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9" name="吹き出し: 四角形 18">
            <a:extLst>
              <a:ext uri="{FF2B5EF4-FFF2-40B4-BE49-F238E27FC236}">
                <a16:creationId xmlns:a16="http://schemas.microsoft.com/office/drawing/2014/main" id="{ECC6BDDA-908F-5CA8-E339-604658B46850}"/>
              </a:ext>
            </a:extLst>
          </p:cNvPr>
          <p:cNvSpPr/>
          <p:nvPr/>
        </p:nvSpPr>
        <p:spPr>
          <a:xfrm>
            <a:off x="-3721395" y="2054933"/>
            <a:ext cx="3602846" cy="3518553"/>
          </a:xfrm>
          <a:prstGeom prst="wedgeRectCallout">
            <a:avLst>
              <a:gd name="adj1" fmla="val 64946"/>
              <a:gd name="adj2" fmla="val 446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defTabSz="457200">
              <a:defRPr/>
            </a:pPr>
            <a:r>
              <a:rPr kumimoji="0" lang="ja-JP" altLang="en-US" sz="1400" kern="0" dirty="0">
                <a:solidFill>
                  <a:prstClr val="black"/>
                </a:solidFill>
                <a:latin typeface="Meiryo UI" panose="020B0604030504040204" pitchFamily="50" charset="-128"/>
                <a:ea typeface="Meiryo UI" panose="020B0604030504040204" pitchFamily="50" charset="-128"/>
              </a:rPr>
              <a:t>解決策は、</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目指す姿の実現に向けて課題解決に取り組むにあたり、必要な解決策・打ち手を示してください。</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概要</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：事業の概要を簡潔に記載してください。</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defTabSz="457200">
              <a:defRPr/>
            </a:pPr>
            <a:r>
              <a:rPr kumimoji="0" lang="en-US" altLang="ja-JP" sz="1400" kern="0" dirty="0">
                <a:solidFill>
                  <a:prstClr val="black"/>
                </a:solidFill>
                <a:latin typeface="Meiryo UI" panose="020B0604030504040204" pitchFamily="50" charset="-128"/>
                <a:ea typeface="Meiryo UI" panose="020B0604030504040204" pitchFamily="50" charset="-128"/>
              </a:rPr>
              <a:t>【KGI</a:t>
            </a:r>
            <a:r>
              <a:rPr kumimoji="0" lang="ja-JP" altLang="en-US" sz="1400" kern="0" dirty="0">
                <a:solidFill>
                  <a:prstClr val="black"/>
                </a:solidFill>
                <a:latin typeface="Meiryo UI" panose="020B0604030504040204" pitchFamily="50" charset="-128"/>
                <a:ea typeface="Meiryo UI" panose="020B0604030504040204" pitchFamily="50" charset="-128"/>
              </a:rPr>
              <a:t>・</a:t>
            </a:r>
            <a:r>
              <a:rPr kumimoji="0" lang="en-US" altLang="ja-JP" sz="1400" kern="0" dirty="0">
                <a:solidFill>
                  <a:prstClr val="black"/>
                </a:solidFill>
                <a:latin typeface="Meiryo UI" panose="020B0604030504040204" pitchFamily="50" charset="-128"/>
                <a:ea typeface="Meiryo UI" panose="020B0604030504040204" pitchFamily="50" charset="-128"/>
              </a:rPr>
              <a:t>KPI】</a:t>
            </a:r>
            <a:r>
              <a:rPr kumimoji="0" lang="ja-JP" altLang="en-US" sz="1400" kern="0" dirty="0">
                <a:solidFill>
                  <a:prstClr val="black"/>
                </a:solidFill>
                <a:latin typeface="Meiryo UI" panose="020B0604030504040204" pitchFamily="50" charset="-128"/>
                <a:ea typeface="Meiryo UI" panose="020B0604030504040204" pitchFamily="50" charset="-128"/>
              </a:rPr>
              <a:t>：本実証事業の目標値となる</a:t>
            </a:r>
            <a:r>
              <a:rPr kumimoji="0" lang="en-US" altLang="ja-JP" sz="1400" kern="0" dirty="0">
                <a:solidFill>
                  <a:prstClr val="black"/>
                </a:solidFill>
                <a:latin typeface="Meiryo UI" panose="020B0604030504040204" pitchFamily="50" charset="-128"/>
                <a:ea typeface="Meiryo UI" panose="020B0604030504040204" pitchFamily="50" charset="-128"/>
              </a:rPr>
              <a:t>KGI</a:t>
            </a:r>
            <a:r>
              <a:rPr kumimoji="0" lang="ja-JP" altLang="en-US" sz="1400" kern="0" dirty="0">
                <a:solidFill>
                  <a:prstClr val="black"/>
                </a:solidFill>
                <a:latin typeface="Meiryo UI" panose="020B0604030504040204" pitchFamily="50" charset="-128"/>
                <a:ea typeface="Meiryo UI" panose="020B0604030504040204" pitchFamily="50" charset="-128"/>
              </a:rPr>
              <a:t>やその進捗を定量的に把握するための観測指標となる</a:t>
            </a:r>
            <a:r>
              <a:rPr kumimoji="0" lang="en-US" altLang="ja-JP" sz="1400" kern="0" dirty="0">
                <a:solidFill>
                  <a:prstClr val="black"/>
                </a:solidFill>
                <a:latin typeface="Meiryo UI" panose="020B0604030504040204" pitchFamily="50" charset="-128"/>
                <a:ea typeface="Meiryo UI" panose="020B0604030504040204" pitchFamily="50" charset="-128"/>
              </a:rPr>
              <a:t>KPI</a:t>
            </a:r>
            <a:r>
              <a:rPr kumimoji="0" lang="ja-JP" altLang="en-US" sz="1400" kern="0" dirty="0">
                <a:solidFill>
                  <a:prstClr val="black"/>
                </a:solidFill>
                <a:latin typeface="Meiryo UI" panose="020B0604030504040204" pitchFamily="50" charset="-128"/>
                <a:ea typeface="Meiryo UI" panose="020B0604030504040204" pitchFamily="50" charset="-128"/>
              </a:rPr>
              <a:t>を示してください。</a:t>
            </a:r>
          </a:p>
          <a:p>
            <a:pPr defTabSz="457200">
              <a:defRPr/>
            </a:pPr>
            <a:r>
              <a:rPr kumimoji="0" lang="en-US" altLang="ja-JP" sz="1400" kern="0" dirty="0">
                <a:solidFill>
                  <a:prstClr val="black"/>
                </a:solidFill>
                <a:latin typeface="Meiryo UI" panose="020B0604030504040204" pitchFamily="50" charset="-128"/>
                <a:ea typeface="Meiryo UI" panose="020B0604030504040204" pitchFamily="50" charset="-128"/>
              </a:rPr>
              <a:t>【</a:t>
            </a:r>
            <a:r>
              <a:rPr kumimoji="0" lang="ja-JP" altLang="en-US" sz="1400" kern="0" dirty="0">
                <a:solidFill>
                  <a:prstClr val="black"/>
                </a:solidFill>
                <a:latin typeface="Meiryo UI" panose="020B0604030504040204" pitchFamily="50" charset="-128"/>
                <a:ea typeface="Meiryo UI" panose="020B0604030504040204" pitchFamily="50" charset="-128"/>
              </a:rPr>
              <a:t>実証詳細</a:t>
            </a:r>
            <a:r>
              <a:rPr kumimoji="0" lang="en-US" altLang="ja-JP" sz="1400" kern="0" dirty="0">
                <a:solidFill>
                  <a:prstClr val="black"/>
                </a:solidFill>
                <a:latin typeface="Meiryo UI" panose="020B0604030504040204" pitchFamily="50" charset="-128"/>
                <a:ea typeface="Meiryo UI" panose="020B0604030504040204" pitchFamily="50" charset="-128"/>
              </a:rPr>
              <a:t>】</a:t>
            </a:r>
            <a:r>
              <a:rPr kumimoji="0" lang="ja-JP" altLang="en-US" sz="1400" kern="0" dirty="0">
                <a:solidFill>
                  <a:prstClr val="black"/>
                </a:solidFill>
                <a:latin typeface="Meiryo UI" panose="020B0604030504040204" pitchFamily="50" charset="-128"/>
                <a:ea typeface="Meiryo UI" panose="020B0604030504040204" pitchFamily="50" charset="-128"/>
              </a:rPr>
              <a:t>：課題解決に取り組むにあたり、デジタル技術等を活用した施策・サービスについて具体的に記載してください。また、内容を補足する画像や写真を掲載してください。</a:t>
            </a:r>
            <a:endParaRPr kumimoji="0" lang="en-US" altLang="ja-JP" sz="1400" kern="0" dirty="0">
              <a:solidFill>
                <a:prstClr val="black"/>
              </a:solidFill>
              <a:latin typeface="Meiryo UI" panose="020B0604030504040204" pitchFamily="50" charset="-128"/>
              <a:ea typeface="Meiryo UI" panose="020B0604030504040204" pitchFamily="50" charset="-128"/>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400" kern="0" dirty="0">
                <a:solidFill>
                  <a:prstClr val="black"/>
                </a:solidFill>
                <a:latin typeface="Meiryo UI" panose="020B0604030504040204" pitchFamily="50" charset="-128"/>
                <a:ea typeface="Meiryo UI" panose="020B0604030504040204" pitchFamily="50" charset="-128"/>
              </a:rPr>
              <a:t>【</a:t>
            </a:r>
            <a:r>
              <a:rPr kumimoji="0" lang="ja-JP" altLang="en-US" sz="1400" kern="0" dirty="0">
                <a:solidFill>
                  <a:prstClr val="black"/>
                </a:solidFill>
                <a:latin typeface="Meiryo UI" panose="020B0604030504040204" pitchFamily="50" charset="-128"/>
                <a:ea typeface="Meiryo UI" panose="020B0604030504040204" pitchFamily="50" charset="-128"/>
              </a:rPr>
              <a:t>ターゲット</a:t>
            </a:r>
            <a:r>
              <a:rPr kumimoji="0" lang="en-US" altLang="ja-JP" sz="1400" kern="0" dirty="0">
                <a:solidFill>
                  <a:prstClr val="black"/>
                </a:solidFill>
                <a:latin typeface="Meiryo UI" panose="020B0604030504040204" pitchFamily="50" charset="-128"/>
                <a:ea typeface="Meiryo UI" panose="020B0604030504040204" pitchFamily="50" charset="-128"/>
              </a:rPr>
              <a:t>】</a:t>
            </a:r>
            <a:r>
              <a:rPr kumimoji="0" lang="ja-JP" altLang="en-US" sz="1400" kern="0" dirty="0">
                <a:solidFill>
                  <a:prstClr val="black"/>
                </a:solidFill>
                <a:latin typeface="Meiryo UI" panose="020B0604030504040204" pitchFamily="50" charset="-128"/>
                <a:ea typeface="Meiryo UI" panose="020B0604030504040204" pitchFamily="50" charset="-128"/>
              </a:rPr>
              <a:t>：事業で取り組む施策・サービスのターゲットを記載してください。</a:t>
            </a:r>
            <a:endParaRPr kumimoji="0" lang="en-US" altLang="ja-JP" sz="1400" kern="0" dirty="0">
              <a:solidFill>
                <a:prstClr val="black"/>
              </a:solidFill>
              <a:latin typeface="Meiryo UI" panose="020B0604030504040204" pitchFamily="50" charset="-128"/>
              <a:ea typeface="Meiryo UI" panose="020B0604030504040204" pitchFamily="50" charset="-128"/>
            </a:endParaRPr>
          </a:p>
        </p:txBody>
      </p:sp>
      <p:sp>
        <p:nvSpPr>
          <p:cNvPr id="26" name="吹き出し: 四角形 25">
            <a:extLst>
              <a:ext uri="{FF2B5EF4-FFF2-40B4-BE49-F238E27FC236}">
                <a16:creationId xmlns:a16="http://schemas.microsoft.com/office/drawing/2014/main" id="{C9D2C943-A440-AF2E-41EF-A70AB7B6DEFD}"/>
              </a:ext>
            </a:extLst>
          </p:cNvPr>
          <p:cNvSpPr/>
          <p:nvPr/>
        </p:nvSpPr>
        <p:spPr>
          <a:xfrm>
            <a:off x="10024108" y="701499"/>
            <a:ext cx="3171192" cy="1163651"/>
          </a:xfrm>
          <a:prstGeom prst="wedgeRectCallout">
            <a:avLst>
              <a:gd name="adj1" fmla="val -62975"/>
              <a:gd name="adj2" fmla="val 7008"/>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現状・課題は、取組エリアにおける現状（申請する地域等が有する観光資源・これまでの</a:t>
            </a:r>
            <a:r>
              <a:rPr kumimoji="0" lang="ja-JP" altLang="en-US" sz="1400" kern="0">
                <a:solidFill>
                  <a:prstClr val="black"/>
                </a:solidFill>
                <a:latin typeface="Meiryo UI" panose="020B0604030504040204" pitchFamily="50" charset="-128"/>
                <a:ea typeface="Meiryo UI" panose="020B0604030504040204" pitchFamily="50" charset="-128"/>
              </a:rPr>
              <a:t>関連する</a:t>
            </a: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取組等）</a:t>
            </a:r>
            <a:r>
              <a:rPr kumimoji="0" lang="ja-JP" altLang="en-US" sz="1400" kern="0">
                <a:solidFill>
                  <a:prstClr val="black"/>
                </a:solidFill>
                <a:latin typeface="Meiryo UI" panose="020B0604030504040204" pitchFamily="50" charset="-128"/>
                <a:ea typeface="Meiryo UI" panose="020B0604030504040204" pitchFamily="50" charset="-128"/>
              </a:rPr>
              <a:t>、</a:t>
            </a: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目指す姿の実現に向けて解決すべき課題を</a:t>
            </a:r>
            <a:r>
              <a:rPr kumimoji="0" lang="ja-JP" altLang="en-US" sz="1400" kern="0">
                <a:solidFill>
                  <a:prstClr val="black"/>
                </a:solidFill>
                <a:latin typeface="Meiryo UI" panose="020B0604030504040204" pitchFamily="50" charset="-128"/>
                <a:ea typeface="Meiryo UI" panose="020B0604030504040204" pitchFamily="50" charset="-128"/>
              </a:rPr>
              <a:t>示してください。</a:t>
            </a: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 name="吹き出し: 四角形 32">
            <a:extLst>
              <a:ext uri="{FF2B5EF4-FFF2-40B4-BE49-F238E27FC236}">
                <a16:creationId xmlns:a16="http://schemas.microsoft.com/office/drawing/2014/main" id="{DA5CFE94-E10B-F128-25A7-513B0888F3EB}"/>
              </a:ext>
            </a:extLst>
          </p:cNvPr>
          <p:cNvSpPr/>
          <p:nvPr/>
        </p:nvSpPr>
        <p:spPr>
          <a:xfrm>
            <a:off x="-3338608" y="994151"/>
            <a:ext cx="3119577" cy="903313"/>
          </a:xfrm>
          <a:prstGeom prst="wedgeRectCallout">
            <a:avLst>
              <a:gd name="adj1" fmla="val 62190"/>
              <a:gd name="adj2" fmla="val 8286"/>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目指す姿は、</a:t>
            </a:r>
            <a:r>
              <a:rPr kumimoji="0" lang="ja-JP" altLang="en-US" sz="1400" kern="0">
                <a:solidFill>
                  <a:prstClr val="black"/>
                </a:solidFill>
                <a:latin typeface="Meiryo UI" panose="020B0604030504040204" pitchFamily="50" charset="-128"/>
                <a:ea typeface="Meiryo UI" panose="020B0604030504040204" pitchFamily="50" charset="-128"/>
              </a:rPr>
              <a:t>観光地・観光産業</a:t>
            </a: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において、本実証事業や関連する事業等を通じて、実現したい姿を示してください。</a:t>
            </a:r>
          </a:p>
        </p:txBody>
      </p:sp>
      <p:sp>
        <p:nvSpPr>
          <p:cNvPr id="35" name="正方形/長方形 34">
            <a:extLst>
              <a:ext uri="{FF2B5EF4-FFF2-40B4-BE49-F238E27FC236}">
                <a16:creationId xmlns:a16="http://schemas.microsoft.com/office/drawing/2014/main" id="{59BE06A7-AFE6-C643-7624-696E840439E0}"/>
              </a:ext>
            </a:extLst>
          </p:cNvPr>
          <p:cNvSpPr/>
          <p:nvPr/>
        </p:nvSpPr>
        <p:spPr>
          <a:xfrm>
            <a:off x="7759700" y="-558448"/>
            <a:ext cx="2146300" cy="533400"/>
          </a:xfrm>
          <a:prstGeom prst="rect">
            <a:avLst/>
          </a:prstGeom>
          <a:solidFill>
            <a:srgbClr val="FFFF00"/>
          </a:solidFill>
          <a:ln w="12700">
            <a:solidFill>
              <a:srgbClr val="FFFF00"/>
            </a:solidFill>
            <a:prstDash val="sysDash"/>
            <a:round/>
            <a:headEnd/>
            <a:tailEnd/>
          </a:ln>
          <a:effectLst/>
        </p:spPr>
        <p:txBody>
          <a:bodyPr vertOverflow="overflow" horzOverflow="overflow" wrap="none" lIns="36000" tIns="36000" rIns="36000" bIns="36000" rtlCol="0" anchor="ctr" anchorCtr="0"/>
          <a:lstStyle/>
          <a:p>
            <a:pPr algn="ctr">
              <a:lnSpc>
                <a:spcPct val="130000"/>
              </a:lnSpc>
              <a:tabLst>
                <a:tab pos="3136900" algn="ctr"/>
              </a:tabLst>
            </a:pPr>
            <a:r>
              <a:rPr kumimoji="1" lang="ja-JP" altLang="en-US" sz="1400" b="1">
                <a:latin typeface="Meiryo UI" panose="020B0604030504040204" pitchFamily="50" charset="-128"/>
                <a:ea typeface="Meiryo UI" panose="020B0604030504040204" pitchFamily="50" charset="-128"/>
              </a:rPr>
              <a:t>様式１：事業概要説明書</a:t>
            </a:r>
          </a:p>
        </p:txBody>
      </p:sp>
      <p:sp>
        <p:nvSpPr>
          <p:cNvPr id="36" name="吹き出し: 四角形 35">
            <a:extLst>
              <a:ext uri="{FF2B5EF4-FFF2-40B4-BE49-F238E27FC236}">
                <a16:creationId xmlns:a16="http://schemas.microsoft.com/office/drawing/2014/main" id="{82E076A6-A930-A7A1-3F98-4958A5B35871}"/>
              </a:ext>
            </a:extLst>
          </p:cNvPr>
          <p:cNvSpPr/>
          <p:nvPr/>
        </p:nvSpPr>
        <p:spPr>
          <a:xfrm>
            <a:off x="-3821877" y="5799614"/>
            <a:ext cx="3602846" cy="1299064"/>
          </a:xfrm>
          <a:prstGeom prst="wedgeRectCallout">
            <a:avLst>
              <a:gd name="adj1" fmla="val 64772"/>
              <a:gd name="adj2" fmla="val -23929"/>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事業実施体制について、地域内の関係者との連携、施策・サービスの運用体制等を簡潔に記載してください。</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また、デジタル技術や</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推進を含む地域活性化や観光誘客等の事業実績を示してください。</a:t>
            </a:r>
          </a:p>
        </p:txBody>
      </p:sp>
      <p:sp>
        <p:nvSpPr>
          <p:cNvPr id="6" name="吹き出し: 四角形 5">
            <a:extLst>
              <a:ext uri="{FF2B5EF4-FFF2-40B4-BE49-F238E27FC236}">
                <a16:creationId xmlns:a16="http://schemas.microsoft.com/office/drawing/2014/main" id="{F5C6CC77-878A-5EC6-1ADD-7A77CB42269A}"/>
              </a:ext>
            </a:extLst>
          </p:cNvPr>
          <p:cNvSpPr/>
          <p:nvPr/>
        </p:nvSpPr>
        <p:spPr>
          <a:xfrm>
            <a:off x="2759294" y="-196546"/>
            <a:ext cx="2596711" cy="346473"/>
          </a:xfrm>
          <a:prstGeom prst="wedgeRectCallout">
            <a:avLst>
              <a:gd name="adj1" fmla="val -60005"/>
              <a:gd name="adj2" fmla="val 52678"/>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rPr>
              <a:t>実証事業名を記入してください。</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018CB40D-7435-8233-D41D-DA94B7537D9E}"/>
              </a:ext>
            </a:extLst>
          </p:cNvPr>
          <p:cNvSpPr txBox="1"/>
          <p:nvPr/>
        </p:nvSpPr>
        <p:spPr>
          <a:xfrm>
            <a:off x="6441370" y="0"/>
            <a:ext cx="2321630" cy="276999"/>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zh-TW"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様式１：事業概要説明書</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endParaRPr kumimoji="1" lang="zh-TW"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9" name="スライド番号プレースホルダー 67">
            <a:extLst>
              <a:ext uri="{FF2B5EF4-FFF2-40B4-BE49-F238E27FC236}">
                <a16:creationId xmlns:a16="http://schemas.microsoft.com/office/drawing/2014/main" id="{2EEEFBD6-0E7F-8E96-9780-4ECD3EB5D765}"/>
              </a:ext>
            </a:extLst>
          </p:cNvPr>
          <p:cNvSpPr txBox="1">
            <a:spLocks/>
          </p:cNvSpPr>
          <p:nvPr/>
        </p:nvSpPr>
        <p:spPr>
          <a:xfrm>
            <a:off x="9671768" y="6601094"/>
            <a:ext cx="277777" cy="27432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marL="0" algn="ctr" defTabSz="914400" rtl="0" eaLnBrk="1" latinLnBrk="0" hangingPunct="1">
              <a:defRPr kumimoji="1" sz="1400" kern="1200">
                <a:solidFill>
                  <a:schemeClr val="tx1"/>
                </a:solidFill>
                <a:latin typeface="Arial" charset="0"/>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457200">
              <a:defRPr/>
            </a:pPr>
            <a:fld id="{AA5FCFE5-FE56-4EF1-80A8-07776887C2A1}" type="slidenum">
              <a:rPr kumimoji="0" lang="ja-JP" altLang="en-US" sz="1200" smtClean="0">
                <a:solidFill>
                  <a:prstClr val="black"/>
                </a:solidFill>
                <a:latin typeface="Meiryo UI" panose="020B0604030504040204" pitchFamily="50" charset="-128"/>
                <a:ea typeface="Meiryo UI" panose="020B0604030504040204" pitchFamily="50" charset="-128"/>
                <a:sym typeface="+mn-lt"/>
              </a:rPr>
              <a:pPr defTabSz="457200">
                <a:defRPr/>
              </a:pPr>
              <a:t>1</a:t>
            </a:fld>
            <a:endParaRPr kumimoji="0" lang="ja-JP" altLang="en-US" sz="1200" dirty="0">
              <a:solidFill>
                <a:prstClr val="black"/>
              </a:solidFill>
              <a:latin typeface="Meiryo UI" panose="020B0604030504040204" pitchFamily="50" charset="-128"/>
              <a:ea typeface="Meiryo UI" panose="020B0604030504040204" pitchFamily="50" charset="-128"/>
              <a:sym typeface="+mn-lt"/>
            </a:endParaRPr>
          </a:p>
        </p:txBody>
      </p:sp>
    </p:spTree>
    <p:extLst>
      <p:ext uri="{BB962C8B-B14F-4D97-AF65-F5344CB8AC3E}">
        <p14:creationId xmlns:p14="http://schemas.microsoft.com/office/powerpoint/2010/main" val="308269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9628223" y="6583676"/>
            <a:ext cx="277777" cy="274324"/>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AA5FCFE5-FE56-4EF1-80A8-07776887C2A1}" type="slidenum">
              <a:rPr kumimoji="0"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sym typeface="+mn-lt"/>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sym typeface="+mn-lt"/>
            </a:endParaRPr>
          </a:p>
        </p:txBody>
      </p:sp>
      <p:graphicFrame>
        <p:nvGraphicFramePr>
          <p:cNvPr id="16" name="表 15">
            <a:extLst>
              <a:ext uri="{FF2B5EF4-FFF2-40B4-BE49-F238E27FC236}">
                <a16:creationId xmlns:a16="http://schemas.microsoft.com/office/drawing/2014/main" id="{D7412503-06E7-7C72-B502-8404C47CEE70}"/>
              </a:ext>
            </a:extLst>
          </p:cNvPr>
          <p:cNvGraphicFramePr>
            <a:graphicFrameLocks noGrp="1"/>
          </p:cNvGraphicFramePr>
          <p:nvPr>
            <p:extLst>
              <p:ext uri="{D42A27DB-BD31-4B8C-83A1-F6EECF244321}">
                <p14:modId xmlns:p14="http://schemas.microsoft.com/office/powerpoint/2010/main" val="4013979372"/>
              </p:ext>
            </p:extLst>
          </p:nvPr>
        </p:nvGraphicFramePr>
        <p:xfrm>
          <a:off x="253111" y="2384981"/>
          <a:ext cx="9399776" cy="4262400"/>
        </p:xfrm>
        <a:graphic>
          <a:graphicData uri="http://schemas.openxmlformats.org/drawingml/2006/table">
            <a:tbl>
              <a:tblPr firstRow="1" bandRow="1">
                <a:tableStyleId>{2D5ABB26-0587-4C30-8999-92F81FD0307C}</a:tableStyleId>
              </a:tblPr>
              <a:tblGrid>
                <a:gridCol w="2349944">
                  <a:extLst>
                    <a:ext uri="{9D8B030D-6E8A-4147-A177-3AD203B41FA5}">
                      <a16:colId xmlns:a16="http://schemas.microsoft.com/office/drawing/2014/main" val="1994932697"/>
                    </a:ext>
                  </a:extLst>
                </a:gridCol>
                <a:gridCol w="2349944">
                  <a:extLst>
                    <a:ext uri="{9D8B030D-6E8A-4147-A177-3AD203B41FA5}">
                      <a16:colId xmlns:a16="http://schemas.microsoft.com/office/drawing/2014/main" val="2937036071"/>
                    </a:ext>
                  </a:extLst>
                </a:gridCol>
                <a:gridCol w="2349944">
                  <a:extLst>
                    <a:ext uri="{9D8B030D-6E8A-4147-A177-3AD203B41FA5}">
                      <a16:colId xmlns:a16="http://schemas.microsoft.com/office/drawing/2014/main" val="403390685"/>
                    </a:ext>
                  </a:extLst>
                </a:gridCol>
                <a:gridCol w="2349944">
                  <a:extLst>
                    <a:ext uri="{9D8B030D-6E8A-4147-A177-3AD203B41FA5}">
                      <a16:colId xmlns:a16="http://schemas.microsoft.com/office/drawing/2014/main" val="3681865520"/>
                    </a:ext>
                  </a:extLst>
                </a:gridCol>
              </a:tblGrid>
              <a:tr h="0">
                <a:tc gridSpan="4">
                  <a:txBody>
                    <a:bodyPr/>
                    <a:lstStyle/>
                    <a:p>
                      <a:r>
                        <a:rPr kumimoji="1" lang="ja-JP" altLang="en-US" sz="1200" b="1">
                          <a:solidFill>
                            <a:schemeClr val="bg1"/>
                          </a:solidFill>
                          <a:latin typeface="Meiryo UI" panose="020B0604030504040204" pitchFamily="50" charset="-128"/>
                          <a:ea typeface="Meiryo UI" panose="020B0604030504040204" pitchFamily="50" charset="-128"/>
                        </a:rPr>
                        <a:t>代表企業等以外の企業等</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18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18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en-US" altLang="ja-JP" sz="1200">
                        <a:solidFill>
                          <a:schemeClr val="tx1"/>
                        </a:solidFill>
                        <a:latin typeface="Meiryo UI" panose="020B0604030504040204" pitchFamily="50" charset="-128"/>
                        <a:ea typeface="Meiryo UI" panose="020B0604030504040204" pitchFamily="50" charset="-128"/>
                      </a:endParaRPr>
                    </a:p>
                  </a:txBody>
                  <a:tcPr marL="18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724832"/>
                  </a:ext>
                </a:extLst>
              </a:tr>
              <a:tr h="0">
                <a:tc>
                  <a:txBody>
                    <a:bodyPr/>
                    <a:lstStyle/>
                    <a:p>
                      <a:r>
                        <a:rPr kumimoji="1" lang="ja-JP" altLang="en-US" sz="1200">
                          <a:solidFill>
                            <a:schemeClr val="tx1"/>
                          </a:solidFill>
                          <a:latin typeface="Meiryo UI" panose="020B0604030504040204" pitchFamily="50" charset="-128"/>
                          <a:ea typeface="Meiryo UI" panose="020B0604030504040204" pitchFamily="50" charset="-128"/>
                        </a:rPr>
                        <a:t>事業における役割</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200">
                          <a:solidFill>
                            <a:schemeClr val="tx1"/>
                          </a:solidFill>
                          <a:latin typeface="Meiryo UI" panose="020B0604030504040204" pitchFamily="50" charset="-128"/>
                          <a:ea typeface="Meiryo UI" panose="020B0604030504040204" pitchFamily="50" charset="-128"/>
                        </a:rPr>
                        <a:t>企業等</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200">
                          <a:solidFill>
                            <a:schemeClr val="tx1"/>
                          </a:solidFill>
                          <a:latin typeface="Meiryo UI" panose="020B0604030504040204" pitchFamily="50" charset="-128"/>
                          <a:ea typeface="Meiryo UI" panose="020B0604030504040204" pitchFamily="50" charset="-128"/>
                        </a:rPr>
                        <a:t>代表者（所属・役職・氏名）</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200">
                          <a:solidFill>
                            <a:schemeClr val="tx1"/>
                          </a:solidFill>
                          <a:latin typeface="Meiryo UI" panose="020B0604030504040204" pitchFamily="50" charset="-128"/>
                          <a:ea typeface="Meiryo UI" panose="020B0604030504040204" pitchFamily="50" charset="-128"/>
                        </a:rPr>
                        <a:t>担当者（所属・役職・氏名）</a:t>
                      </a:r>
                      <a:endParaRPr kumimoji="1" lang="en-US" altLang="ja-JP"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075620"/>
                  </a:ext>
                </a:extLst>
              </a:tr>
              <a:tr h="612000">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0596416"/>
                  </a:ext>
                </a:extLst>
              </a:tr>
              <a:tr h="612000">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3273366"/>
                  </a:ext>
                </a:extLst>
              </a:tr>
              <a:tr h="612000">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5727576"/>
                  </a:ext>
                </a:extLst>
              </a:tr>
              <a:tr h="612000">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8457235"/>
                  </a:ext>
                </a:extLst>
              </a:tr>
              <a:tr h="612000">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5432567"/>
                  </a:ext>
                </a:extLst>
              </a:tr>
              <a:tr h="111047">
                <a:tc gridSpan="4">
                  <a:txBody>
                    <a:bodyPr/>
                    <a:lstStyle/>
                    <a:p>
                      <a:pPr algn="l"/>
                      <a:r>
                        <a:rPr lang="ja-JP" altLang="en-US" sz="12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経理担当予定者</a:t>
                      </a:r>
                      <a:endParaRPr lang="ja-JP" sz="12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8465842"/>
                  </a:ext>
                </a:extLst>
              </a:tr>
              <a:tr h="133444">
                <a:tc gridSpan="4">
                  <a:txBody>
                    <a:bodyPr/>
                    <a:lstStyle/>
                    <a:p>
                      <a:pPr algn="l"/>
                      <a:r>
                        <a:rPr lang="ja-JP" sz="1200" b="0" i="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主担当</a:t>
                      </a:r>
                      <a:r>
                        <a:rPr lang="ja-JP" altLang="en-US" sz="1200" b="0" i="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（所属・役職・氏名、支援金業務や受託業務の経理の実績や年数等）</a:t>
                      </a:r>
                      <a:endParaRPr lang="en-US" altLang="ja-JP" sz="1200" b="0" i="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i="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副担当</a:t>
                      </a:r>
                      <a:r>
                        <a:rPr lang="ja-JP" altLang="en-US" sz="1200" b="0" i="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（所属・役職・氏名、支援金業務や受託業務の経理の実績や年数等）</a:t>
                      </a:r>
                      <a:endParaRPr lang="en-US" altLang="ja-JP" sz="1200" b="0" i="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6040568"/>
                  </a:ext>
                </a:extLst>
              </a:tr>
            </a:tbl>
          </a:graphicData>
        </a:graphic>
      </p:graphicFrame>
      <p:sp>
        <p:nvSpPr>
          <p:cNvPr id="3" name="テキスト ボックス 2">
            <a:extLst>
              <a:ext uri="{FF2B5EF4-FFF2-40B4-BE49-F238E27FC236}">
                <a16:creationId xmlns:a16="http://schemas.microsoft.com/office/drawing/2014/main" id="{62847267-A336-282E-500A-E342127DE8DE}"/>
              </a:ext>
            </a:extLst>
          </p:cNvPr>
          <p:cNvSpPr txBox="1"/>
          <p:nvPr/>
        </p:nvSpPr>
        <p:spPr>
          <a:xfrm>
            <a:off x="7584370" y="0"/>
            <a:ext cx="2321630" cy="276999"/>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200">
                <a:solidFill>
                  <a:prstClr val="black"/>
                </a:solidFill>
                <a:latin typeface="Meiryo UI" panose="020B0604030504040204" pitchFamily="50" charset="-128"/>
                <a:ea typeface="Meiryo UI" panose="020B0604030504040204" pitchFamily="50" charset="-128"/>
              </a:rPr>
              <a:t>様式２：企業等概要書</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8EAE7638-D2D0-F32C-2926-E5FCCF530DE0}"/>
              </a:ext>
            </a:extLst>
          </p:cNvPr>
          <p:cNvGraphicFramePr>
            <a:graphicFrameLocks noGrp="1"/>
          </p:cNvGraphicFramePr>
          <p:nvPr>
            <p:extLst>
              <p:ext uri="{D42A27DB-BD31-4B8C-83A1-F6EECF244321}">
                <p14:modId xmlns:p14="http://schemas.microsoft.com/office/powerpoint/2010/main" val="3150781120"/>
              </p:ext>
            </p:extLst>
          </p:nvPr>
        </p:nvGraphicFramePr>
        <p:xfrm>
          <a:off x="253112" y="636055"/>
          <a:ext cx="9399776" cy="1679040"/>
        </p:xfrm>
        <a:graphic>
          <a:graphicData uri="http://schemas.openxmlformats.org/drawingml/2006/table">
            <a:tbl>
              <a:tblPr firstRow="1" bandRow="1">
                <a:tableStyleId>{5C22544A-7EE6-4342-B048-85BDC9FD1C3A}</a:tableStyleId>
              </a:tblPr>
              <a:tblGrid>
                <a:gridCol w="2413888">
                  <a:extLst>
                    <a:ext uri="{9D8B030D-6E8A-4147-A177-3AD203B41FA5}">
                      <a16:colId xmlns:a16="http://schemas.microsoft.com/office/drawing/2014/main" val="1564954061"/>
                    </a:ext>
                  </a:extLst>
                </a:gridCol>
                <a:gridCol w="6985888">
                  <a:extLst>
                    <a:ext uri="{9D8B030D-6E8A-4147-A177-3AD203B41FA5}">
                      <a16:colId xmlns:a16="http://schemas.microsoft.com/office/drawing/2014/main" val="1876824073"/>
                    </a:ext>
                  </a:extLst>
                </a:gridCol>
              </a:tblGrid>
              <a:tr h="0">
                <a:tc>
                  <a:txBody>
                    <a:bodyPr/>
                    <a:lstStyle/>
                    <a:p>
                      <a:r>
                        <a:rPr kumimoji="1" lang="ja-JP" altLang="en-US" sz="1200" b="0">
                          <a:solidFill>
                            <a:schemeClr val="tx1"/>
                          </a:solidFill>
                          <a:latin typeface="Meiryo UI" panose="020B0604030504040204" pitchFamily="50" charset="-128"/>
                          <a:ea typeface="Meiryo UI" panose="020B0604030504040204" pitchFamily="50" charset="-128"/>
                        </a:rPr>
                        <a:t>コンソーシアム名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467802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コンソーシアム組成年月日</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1" u="none" strike="noStrike" kern="1200" cap="none" spc="0" normalizeH="0" baseline="0" noProof="0">
                        <a:ln>
                          <a:noFill/>
                        </a:ln>
                        <a:solidFill>
                          <a:schemeClr val="tx1"/>
                        </a:solidFill>
                        <a:effectLst/>
                        <a:uLnTx/>
                        <a:uFillTx/>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397821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代表企業等名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9725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eiryo UI" panose="020B0604030504040204" pitchFamily="50" charset="-128"/>
                          <a:ea typeface="Meiryo UI" panose="020B0604030504040204" pitchFamily="50" charset="-128"/>
                        </a:rPr>
                        <a:t>代表企業等所在地</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642411"/>
                  </a:ext>
                </a:extLst>
              </a:tr>
              <a:tr h="0">
                <a:tc>
                  <a:txBody>
                    <a:bodyPr/>
                    <a:lstStyle/>
                    <a:p>
                      <a:r>
                        <a:rPr kumimoji="1" lang="ja-JP" altLang="en-US" sz="1200" b="0">
                          <a:solidFill>
                            <a:schemeClr val="tx1"/>
                          </a:solidFill>
                          <a:latin typeface="Meiryo UI" panose="020B0604030504040204" pitchFamily="50" charset="-128"/>
                          <a:ea typeface="Meiryo UI" panose="020B0604030504040204" pitchFamily="50" charset="-128"/>
                        </a:rPr>
                        <a:t>代表企業等の代表者</a:t>
                      </a:r>
                      <a:endParaRPr kumimoji="1" lang="en-US" altLang="ja-JP" sz="1200" b="0">
                        <a:solidFill>
                          <a:schemeClr val="tx1"/>
                        </a:solidFill>
                        <a:latin typeface="Meiryo UI" panose="020B0604030504040204" pitchFamily="50" charset="-128"/>
                        <a:ea typeface="Meiryo UI" panose="020B0604030504040204" pitchFamily="50" charset="-128"/>
                      </a:endParaRPr>
                    </a:p>
                    <a:p>
                      <a:r>
                        <a:rPr kumimoji="1" lang="ja-JP" altLang="en-US" sz="1200" b="0">
                          <a:solidFill>
                            <a:schemeClr val="tx1"/>
                          </a:solidFill>
                          <a:latin typeface="Meiryo UI" panose="020B0604030504040204" pitchFamily="50" charset="-128"/>
                          <a:ea typeface="Meiryo UI" panose="020B0604030504040204" pitchFamily="50" charset="-128"/>
                        </a:rPr>
                        <a:t>（所属・役職・氏名）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503124"/>
                  </a:ext>
                </a:extLst>
              </a:tr>
              <a:tr h="0">
                <a:tc>
                  <a:txBody>
                    <a:bodyPr/>
                    <a:lstStyle/>
                    <a:p>
                      <a:r>
                        <a:rPr kumimoji="1" lang="ja-JP" altLang="en-US" sz="1200" b="0">
                          <a:solidFill>
                            <a:schemeClr val="tx1"/>
                          </a:solidFill>
                          <a:latin typeface="Meiryo UI" panose="020B0604030504040204" pitchFamily="50" charset="-128"/>
                          <a:ea typeface="Meiryo UI" panose="020B0604030504040204" pitchFamily="50" charset="-128"/>
                        </a:rPr>
                        <a:t>代表企業等における本事業の代表者</a:t>
                      </a:r>
                      <a:endParaRPr kumimoji="1" lang="en-US" altLang="ja-JP" sz="1200" b="0">
                        <a:solidFill>
                          <a:schemeClr val="tx1"/>
                        </a:solidFill>
                        <a:latin typeface="Meiryo UI" panose="020B0604030504040204" pitchFamily="50" charset="-128"/>
                        <a:ea typeface="Meiryo UI" panose="020B0604030504040204" pitchFamily="50" charset="-128"/>
                      </a:endParaRPr>
                    </a:p>
                    <a:p>
                      <a:r>
                        <a:rPr kumimoji="1" lang="ja-JP" altLang="en-US" sz="1200" b="0">
                          <a:solidFill>
                            <a:schemeClr val="tx1"/>
                          </a:solidFill>
                          <a:latin typeface="Meiryo UI" panose="020B0604030504040204" pitchFamily="50" charset="-128"/>
                          <a:ea typeface="Meiryo UI" panose="020B0604030504040204" pitchFamily="50" charset="-128"/>
                        </a:rPr>
                        <a:t>（所属・役職・氏名）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6551038"/>
                  </a:ext>
                </a:extLst>
              </a:tr>
            </a:tbl>
          </a:graphicData>
        </a:graphic>
      </p:graphicFrame>
      <p:sp>
        <p:nvSpPr>
          <p:cNvPr id="17" name="正方形/長方形 16">
            <a:extLst>
              <a:ext uri="{FF2B5EF4-FFF2-40B4-BE49-F238E27FC236}">
                <a16:creationId xmlns:a16="http://schemas.microsoft.com/office/drawing/2014/main" id="{E9D9F483-D2D3-94D4-AA6E-73C911AA4F2D}"/>
              </a:ext>
            </a:extLst>
          </p:cNvPr>
          <p:cNvSpPr/>
          <p:nvPr/>
        </p:nvSpPr>
        <p:spPr>
          <a:xfrm>
            <a:off x="1393372" y="261237"/>
            <a:ext cx="7119257" cy="40011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2000">
                <a:solidFill>
                  <a:schemeClr val="tx1"/>
                </a:solidFill>
                <a:latin typeface="Meiryo UI" panose="020B0604030504040204" pitchFamily="50" charset="-128"/>
                <a:ea typeface="Meiryo UI" panose="020B0604030504040204" pitchFamily="50" charset="-128"/>
              </a:rPr>
              <a:t>企業等概要書（</a:t>
            </a:r>
            <a:r>
              <a:rPr lang="ja-JP" altLang="en-US" sz="2000">
                <a:solidFill>
                  <a:schemeClr val="tx1"/>
                </a:solidFill>
                <a:latin typeface="Meiryo UI" panose="020B0604030504040204" pitchFamily="50" charset="-128"/>
                <a:ea typeface="Meiryo UI" panose="020B0604030504040204" pitchFamily="50" charset="-128"/>
              </a:rPr>
              <a:t>１</a:t>
            </a:r>
            <a:r>
              <a:rPr kumimoji="1" lang="en-US" altLang="ja-JP" sz="2000">
                <a:solidFill>
                  <a:schemeClr val="tx1"/>
                </a:solidFill>
                <a:latin typeface="Meiryo UI" panose="020B0604030504040204" pitchFamily="50" charset="-128"/>
                <a:ea typeface="Meiryo UI" panose="020B0604030504040204" pitchFamily="50" charset="-128"/>
              </a:rPr>
              <a:t>/</a:t>
            </a:r>
            <a:r>
              <a:rPr kumimoji="1" lang="ja-JP" altLang="en-US" sz="2000">
                <a:solidFill>
                  <a:schemeClr val="tx1"/>
                </a:solidFill>
                <a:latin typeface="Meiryo UI" panose="020B0604030504040204" pitchFamily="50" charset="-128"/>
                <a:ea typeface="Meiryo UI" panose="020B0604030504040204" pitchFamily="50" charset="-128"/>
              </a:rPr>
              <a:t>２）</a:t>
            </a:r>
          </a:p>
        </p:txBody>
      </p:sp>
      <p:sp>
        <p:nvSpPr>
          <p:cNvPr id="19" name="テキスト ボックス 18">
            <a:extLst>
              <a:ext uri="{FF2B5EF4-FFF2-40B4-BE49-F238E27FC236}">
                <a16:creationId xmlns:a16="http://schemas.microsoft.com/office/drawing/2014/main" id="{1F5B4B6C-29CB-5023-F476-D6B402C83AD7}"/>
              </a:ext>
            </a:extLst>
          </p:cNvPr>
          <p:cNvSpPr txBox="1"/>
          <p:nvPr/>
        </p:nvSpPr>
        <p:spPr>
          <a:xfrm>
            <a:off x="253113" y="-22866"/>
            <a:ext cx="2321630"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実証事業テーマ</a:t>
            </a: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〉XXX</a:t>
            </a:r>
            <a:endPar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1" name="吹き出し: 四角形 20">
            <a:extLst>
              <a:ext uri="{FF2B5EF4-FFF2-40B4-BE49-F238E27FC236}">
                <a16:creationId xmlns:a16="http://schemas.microsoft.com/office/drawing/2014/main" id="{408B688F-6726-6F51-E0D4-6B11BEF74BA0}"/>
              </a:ext>
            </a:extLst>
          </p:cNvPr>
          <p:cNvSpPr/>
          <p:nvPr/>
        </p:nvSpPr>
        <p:spPr>
          <a:xfrm>
            <a:off x="9789549" y="261237"/>
            <a:ext cx="2832282" cy="619925"/>
          </a:xfrm>
          <a:prstGeom prst="wedgeRectCallout">
            <a:avLst>
              <a:gd name="adj1" fmla="val -63710"/>
              <a:gd name="adj2" fmla="val 19077"/>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コンソーシアム名・代表企業等名には、（）でふりがなも記載してください。</a:t>
            </a:r>
            <a:endPar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2" name="吹き出し: 四角形 21">
            <a:extLst>
              <a:ext uri="{FF2B5EF4-FFF2-40B4-BE49-F238E27FC236}">
                <a16:creationId xmlns:a16="http://schemas.microsoft.com/office/drawing/2014/main" id="{D083CB8B-4B2A-6D23-6B5F-555BA55851E4}"/>
              </a:ext>
            </a:extLst>
          </p:cNvPr>
          <p:cNvSpPr/>
          <p:nvPr/>
        </p:nvSpPr>
        <p:spPr>
          <a:xfrm>
            <a:off x="9789549" y="1060119"/>
            <a:ext cx="2832282" cy="619925"/>
          </a:xfrm>
          <a:prstGeom prst="wedgeRectCallout">
            <a:avLst>
              <a:gd name="adj1" fmla="val -59674"/>
              <a:gd name="adj2" fmla="val -64917"/>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defTabSz="457200">
              <a:defRPr/>
            </a:pPr>
            <a:r>
              <a:rPr kumimoji="0" lang="ja-JP" altLang="en-US" sz="1400">
                <a:solidFill>
                  <a:prstClr val="black"/>
                </a:solidFill>
                <a:latin typeface="Meiryo UI" panose="020B0604030504040204" pitchFamily="50" charset="-128"/>
                <a:ea typeface="Meiryo UI" panose="020B0604030504040204" pitchFamily="50" charset="-128"/>
              </a:rPr>
              <a:t>設立予定の場合は、その予定日を記載してください。</a:t>
            </a:r>
            <a:endPar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7" name="吹き出し: 四角形 26">
            <a:extLst>
              <a:ext uri="{FF2B5EF4-FFF2-40B4-BE49-F238E27FC236}">
                <a16:creationId xmlns:a16="http://schemas.microsoft.com/office/drawing/2014/main" id="{A29BB432-D7BC-1FB0-279C-5276AADCF08F}"/>
              </a:ext>
            </a:extLst>
          </p:cNvPr>
          <p:cNvSpPr/>
          <p:nvPr/>
        </p:nvSpPr>
        <p:spPr>
          <a:xfrm>
            <a:off x="9906000" y="5429601"/>
            <a:ext cx="2832282" cy="1302636"/>
          </a:xfrm>
          <a:prstGeom prst="wedgeRectCallout">
            <a:avLst>
              <a:gd name="adj1" fmla="val -63710"/>
              <a:gd name="adj2" fmla="val 19077"/>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defTabSz="457200">
              <a:defRPr/>
            </a:pPr>
            <a:r>
              <a:rPr kumimoji="0" lang="ja-JP" altLang="en-US" sz="1400">
                <a:solidFill>
                  <a:prstClr val="black"/>
                </a:solidFill>
                <a:latin typeface="Meiryo UI" panose="020B0604030504040204" pitchFamily="50" charset="-128"/>
                <a:ea typeface="Meiryo UI" panose="020B0604030504040204" pitchFamily="50" charset="-128"/>
              </a:rPr>
              <a:t>経理担当予定者（主担当、副担当）は代表企業等とし、所属・役職・氏名、支援金業務や受託業務の経理の実績や年数等について記載してください。</a:t>
            </a:r>
          </a:p>
        </p:txBody>
      </p:sp>
      <p:sp>
        <p:nvSpPr>
          <p:cNvPr id="28" name="吹き出し: 四角形 27">
            <a:extLst>
              <a:ext uri="{FF2B5EF4-FFF2-40B4-BE49-F238E27FC236}">
                <a16:creationId xmlns:a16="http://schemas.microsoft.com/office/drawing/2014/main" id="{C380F9F7-7838-A229-0625-65D70E9FD3E4}"/>
              </a:ext>
            </a:extLst>
          </p:cNvPr>
          <p:cNvSpPr/>
          <p:nvPr/>
        </p:nvSpPr>
        <p:spPr>
          <a:xfrm>
            <a:off x="-2349500" y="3706288"/>
            <a:ext cx="2137844" cy="395812"/>
          </a:xfrm>
          <a:prstGeom prst="wedgeRectCallout">
            <a:avLst>
              <a:gd name="adj1" fmla="val 73501"/>
              <a:gd name="adj2" fmla="val -35520"/>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defTabSz="457200">
              <a:defRPr/>
            </a:pPr>
            <a:r>
              <a:rPr kumimoji="0" lang="ja-JP" altLang="en-US" sz="1400">
                <a:solidFill>
                  <a:prstClr val="black"/>
                </a:solidFill>
                <a:latin typeface="Meiryo UI" panose="020B0604030504040204" pitchFamily="50" charset="-128"/>
                <a:ea typeface="Meiryo UI" panose="020B0604030504040204" pitchFamily="50" charset="-128"/>
              </a:rPr>
              <a:t>行は適宜追加してください。</a:t>
            </a:r>
          </a:p>
        </p:txBody>
      </p:sp>
      <p:sp>
        <p:nvSpPr>
          <p:cNvPr id="4" name="正方形/長方形 3">
            <a:extLst>
              <a:ext uri="{FF2B5EF4-FFF2-40B4-BE49-F238E27FC236}">
                <a16:creationId xmlns:a16="http://schemas.microsoft.com/office/drawing/2014/main" id="{13BA0B6E-A569-5992-3244-8FE5B5FC5D25}"/>
              </a:ext>
            </a:extLst>
          </p:cNvPr>
          <p:cNvSpPr/>
          <p:nvPr/>
        </p:nvSpPr>
        <p:spPr>
          <a:xfrm>
            <a:off x="7759700" y="-558448"/>
            <a:ext cx="2146300" cy="533400"/>
          </a:xfrm>
          <a:prstGeom prst="rect">
            <a:avLst/>
          </a:prstGeom>
          <a:solidFill>
            <a:srgbClr val="FFFF00"/>
          </a:solidFill>
          <a:ln w="12700">
            <a:solidFill>
              <a:srgbClr val="FFFF00"/>
            </a:solidFill>
            <a:prstDash val="sysDash"/>
            <a:round/>
            <a:headEnd/>
            <a:tailEnd/>
          </a:ln>
          <a:effectLst/>
        </p:spPr>
        <p:txBody>
          <a:bodyPr vertOverflow="overflow" horzOverflow="overflow" wrap="none" lIns="36000" tIns="36000" rIns="36000" bIns="36000" rtlCol="0" anchor="ctr" anchorCtr="0"/>
          <a:lstStyle/>
          <a:p>
            <a:pPr algn="ctr">
              <a:lnSpc>
                <a:spcPct val="130000"/>
              </a:lnSpc>
              <a:tabLst>
                <a:tab pos="3136900" algn="ctr"/>
              </a:tabLst>
            </a:pPr>
            <a:r>
              <a:rPr kumimoji="1" lang="zh-TW" altLang="en-US" sz="1400" b="1">
                <a:latin typeface="Meiryo UI" panose="020B0604030504040204" pitchFamily="50" charset="-128"/>
                <a:ea typeface="Meiryo UI" panose="020B0604030504040204" pitchFamily="50" charset="-128"/>
              </a:rPr>
              <a:t>様式２：企業等概要書</a:t>
            </a:r>
            <a:endParaRPr kumimoji="1" lang="ja-JP" altLang="en-US" sz="1400" b="1">
              <a:latin typeface="Meiryo UI" panose="020B0604030504040204" pitchFamily="50" charset="-128"/>
              <a:ea typeface="Meiryo UI" panose="020B0604030504040204" pitchFamily="50" charset="-128"/>
            </a:endParaRPr>
          </a:p>
        </p:txBody>
      </p:sp>
      <p:sp>
        <p:nvSpPr>
          <p:cNvPr id="5" name="吹き出し: 四角形 4">
            <a:extLst>
              <a:ext uri="{FF2B5EF4-FFF2-40B4-BE49-F238E27FC236}">
                <a16:creationId xmlns:a16="http://schemas.microsoft.com/office/drawing/2014/main" id="{2F7B2E8C-9DF5-E055-E209-EF80E5DD228A}"/>
              </a:ext>
            </a:extLst>
          </p:cNvPr>
          <p:cNvSpPr/>
          <p:nvPr/>
        </p:nvSpPr>
        <p:spPr>
          <a:xfrm>
            <a:off x="0" y="-425160"/>
            <a:ext cx="5080000" cy="400111"/>
          </a:xfrm>
          <a:prstGeom prst="wedgeRectCallout">
            <a:avLst>
              <a:gd name="adj1" fmla="val 31663"/>
              <a:gd name="adj2" fmla="val 8200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注：水色のコメントは、提出時に削除してください。</a:t>
            </a:r>
          </a:p>
        </p:txBody>
      </p:sp>
      <p:sp>
        <p:nvSpPr>
          <p:cNvPr id="6" name="吹き出し: 四角形 5">
            <a:extLst>
              <a:ext uri="{FF2B5EF4-FFF2-40B4-BE49-F238E27FC236}">
                <a16:creationId xmlns:a16="http://schemas.microsoft.com/office/drawing/2014/main" id="{17EFE410-32AF-98E6-8993-38D17786CEF7}"/>
              </a:ext>
            </a:extLst>
          </p:cNvPr>
          <p:cNvSpPr/>
          <p:nvPr/>
        </p:nvSpPr>
        <p:spPr>
          <a:xfrm>
            <a:off x="-4851116" y="-558448"/>
            <a:ext cx="4632085" cy="1395130"/>
          </a:xfrm>
          <a:prstGeom prst="wedgeRectCallout">
            <a:avLst>
              <a:gd name="adj1" fmla="val 56588"/>
              <a:gd name="adj2" fmla="val 336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選択した実証事業テーマとその</a:t>
            </a:r>
            <a:r>
              <a:rPr kumimoji="0" lang="ja-JP" altLang="en-US" sz="1400" kern="0" dirty="0">
                <a:solidFill>
                  <a:prstClr val="black"/>
                </a:solidFill>
                <a:latin typeface="Meiryo UI" panose="020B0604030504040204" pitchFamily="50" charset="-128"/>
                <a:ea typeface="Meiryo UI" panose="020B0604030504040204" pitchFamily="50" charset="-128"/>
              </a:rPr>
              <a:t>番号</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を記入してください。</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①</a:t>
            </a:r>
            <a:r>
              <a:rPr kumimoji="0" lang="en-US" altLang="ja-JP" sz="1400" dirty="0">
                <a:solidFill>
                  <a:prstClr val="black"/>
                </a:solidFill>
                <a:latin typeface="Meiryo UI" panose="020B0604030504040204" pitchFamily="50" charset="-128"/>
                <a:ea typeface="Meiryo UI" panose="020B0604030504040204" pitchFamily="50" charset="-128"/>
              </a:rPr>
              <a:t>-1. </a:t>
            </a:r>
            <a:r>
              <a:rPr kumimoji="0" lang="ja-JP" altLang="en-US" sz="1400" dirty="0">
                <a:solidFill>
                  <a:prstClr val="black"/>
                </a:solidFill>
                <a:latin typeface="Meiryo UI" panose="020B0604030504040204" pitchFamily="50" charset="-128"/>
                <a:ea typeface="Meiryo UI" panose="020B0604030504040204" pitchFamily="50" charset="-128"/>
              </a:rPr>
              <a:t>観光地を中心とした地域活性化の好循環モデル</a:t>
            </a:r>
            <a:endParaRPr kumimoji="0"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 </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観光産業を中心とした地域活性化の好循環モデル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②	生成</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AI</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活用モデル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	オープンデータ推進モデル</a:t>
            </a:r>
          </a:p>
        </p:txBody>
      </p:sp>
    </p:spTree>
    <p:extLst>
      <p:ext uri="{BB962C8B-B14F-4D97-AF65-F5344CB8AC3E}">
        <p14:creationId xmlns:p14="http://schemas.microsoft.com/office/powerpoint/2010/main" val="3674952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9628223" y="6583676"/>
            <a:ext cx="277777" cy="274324"/>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AA5FCFE5-FE56-4EF1-80A8-07776887C2A1}" type="slidenum">
              <a:rPr kumimoji="0"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sym typeface="+mn-lt"/>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sym typeface="+mn-lt"/>
            </a:endParaRPr>
          </a:p>
        </p:txBody>
      </p:sp>
      <p:sp>
        <p:nvSpPr>
          <p:cNvPr id="3" name="テキスト ボックス 2">
            <a:extLst>
              <a:ext uri="{FF2B5EF4-FFF2-40B4-BE49-F238E27FC236}">
                <a16:creationId xmlns:a16="http://schemas.microsoft.com/office/drawing/2014/main" id="{62847267-A336-282E-500A-E342127DE8DE}"/>
              </a:ext>
            </a:extLst>
          </p:cNvPr>
          <p:cNvSpPr txBox="1"/>
          <p:nvPr/>
        </p:nvSpPr>
        <p:spPr>
          <a:xfrm>
            <a:off x="7584370" y="0"/>
            <a:ext cx="2321630" cy="276999"/>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200">
                <a:solidFill>
                  <a:prstClr val="black"/>
                </a:solidFill>
                <a:latin typeface="Meiryo UI" panose="020B0604030504040204" pitchFamily="50" charset="-128"/>
                <a:ea typeface="Meiryo UI" panose="020B0604030504040204" pitchFamily="50" charset="-128"/>
              </a:rPr>
              <a:t>様式２：企業等概要書</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E9D9F483-D2D3-94D4-AA6E-73C911AA4F2D}"/>
              </a:ext>
            </a:extLst>
          </p:cNvPr>
          <p:cNvSpPr/>
          <p:nvPr/>
        </p:nvSpPr>
        <p:spPr>
          <a:xfrm>
            <a:off x="1393372" y="261237"/>
            <a:ext cx="7119257" cy="40011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2000">
                <a:solidFill>
                  <a:schemeClr val="tx1"/>
                </a:solidFill>
                <a:latin typeface="Meiryo UI" panose="020B0604030504040204" pitchFamily="50" charset="-128"/>
                <a:ea typeface="Meiryo UI" panose="020B0604030504040204" pitchFamily="50" charset="-128"/>
              </a:rPr>
              <a:t>企業等概要書（２</a:t>
            </a:r>
            <a:r>
              <a:rPr kumimoji="1" lang="en-US" altLang="ja-JP" sz="2000">
                <a:solidFill>
                  <a:schemeClr val="tx1"/>
                </a:solidFill>
                <a:latin typeface="Meiryo UI" panose="020B0604030504040204" pitchFamily="50" charset="-128"/>
                <a:ea typeface="Meiryo UI" panose="020B0604030504040204" pitchFamily="50" charset="-128"/>
              </a:rPr>
              <a:t>/</a:t>
            </a:r>
            <a:r>
              <a:rPr kumimoji="1" lang="ja-JP" altLang="en-US" sz="2000">
                <a:solidFill>
                  <a:schemeClr val="tx1"/>
                </a:solidFill>
                <a:latin typeface="Meiryo UI" panose="020B0604030504040204" pitchFamily="50" charset="-128"/>
                <a:ea typeface="Meiryo UI" panose="020B0604030504040204" pitchFamily="50" charset="-128"/>
              </a:rPr>
              <a:t>２）</a:t>
            </a:r>
          </a:p>
        </p:txBody>
      </p:sp>
      <p:sp>
        <p:nvSpPr>
          <p:cNvPr id="19" name="テキスト ボックス 18">
            <a:extLst>
              <a:ext uri="{FF2B5EF4-FFF2-40B4-BE49-F238E27FC236}">
                <a16:creationId xmlns:a16="http://schemas.microsoft.com/office/drawing/2014/main" id="{1F5B4B6C-29CB-5023-F476-D6B402C83AD7}"/>
              </a:ext>
            </a:extLst>
          </p:cNvPr>
          <p:cNvSpPr txBox="1"/>
          <p:nvPr/>
        </p:nvSpPr>
        <p:spPr>
          <a:xfrm>
            <a:off x="253113" y="-22866"/>
            <a:ext cx="2321630"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実証事業テーマ</a:t>
            </a: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〉XXX</a:t>
            </a:r>
            <a:endPar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25" name="表 24">
            <a:extLst>
              <a:ext uri="{FF2B5EF4-FFF2-40B4-BE49-F238E27FC236}">
                <a16:creationId xmlns:a16="http://schemas.microsoft.com/office/drawing/2014/main" id="{C39A8FDE-38DE-9DB8-757B-777F5C5D5345}"/>
              </a:ext>
            </a:extLst>
          </p:cNvPr>
          <p:cNvGraphicFramePr>
            <a:graphicFrameLocks noGrp="1"/>
          </p:cNvGraphicFramePr>
          <p:nvPr>
            <p:extLst>
              <p:ext uri="{D42A27DB-BD31-4B8C-83A1-F6EECF244321}">
                <p14:modId xmlns:p14="http://schemas.microsoft.com/office/powerpoint/2010/main" val="1610045979"/>
              </p:ext>
            </p:extLst>
          </p:nvPr>
        </p:nvGraphicFramePr>
        <p:xfrm>
          <a:off x="253112" y="651817"/>
          <a:ext cx="9399776" cy="5981760"/>
        </p:xfrm>
        <a:graphic>
          <a:graphicData uri="http://schemas.openxmlformats.org/drawingml/2006/table">
            <a:tbl>
              <a:tblPr firstRow="1" firstCol="1" bandRow="1"/>
              <a:tblGrid>
                <a:gridCol w="9399776">
                  <a:extLst>
                    <a:ext uri="{9D8B030D-6E8A-4147-A177-3AD203B41FA5}">
                      <a16:colId xmlns:a16="http://schemas.microsoft.com/office/drawing/2014/main" val="578800927"/>
                    </a:ext>
                  </a:extLst>
                </a:gridCol>
              </a:tblGrid>
              <a:tr h="0">
                <a:tc>
                  <a:txBody>
                    <a:bodyPr/>
                    <a:lstStyle/>
                    <a:p>
                      <a:pPr algn="l"/>
                      <a:r>
                        <a:rPr lang="ja-JP" altLang="en-US" sz="12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規約等</a:t>
                      </a:r>
                      <a:endParaRPr lang="ja-JP" sz="12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4184799109"/>
                  </a:ext>
                </a:extLst>
              </a:tr>
              <a:tr h="0">
                <a:tc>
                  <a:txBody>
                    <a:bodyPr/>
                    <a:lstStyle/>
                    <a:p>
                      <a:pPr algn="l"/>
                      <a:r>
                        <a:rPr lang="ja-JP" sz="1200" b="0" kern="100">
                          <a:effectLst/>
                          <a:latin typeface="Meiryo UI" panose="020B0604030504040204" pitchFamily="50" charset="-128"/>
                          <a:ea typeface="Meiryo UI" panose="020B0604030504040204" pitchFamily="50" charset="-128"/>
                          <a:cs typeface="Times New Roman" panose="02020603050405020304" pitchFamily="18" charset="0"/>
                        </a:rPr>
                        <a:t>　　有　　　・　　　作成中　　　（どちらかに○を付けてください。）</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2142238"/>
                  </a:ext>
                </a:extLst>
              </a:tr>
              <a:tr h="5472000">
                <a:tc>
                  <a:txBody>
                    <a:bodyPr/>
                    <a:lstStyle/>
                    <a:p>
                      <a:pPr algn="l"/>
                      <a:r>
                        <a:rPr lang="ja-JP" sz="1200" b="0" kern="100">
                          <a:effectLst/>
                          <a:latin typeface="Meiryo UI" panose="020B0604030504040204" pitchFamily="50" charset="-128"/>
                          <a:ea typeface="Meiryo UI" panose="020B0604030504040204" pitchFamily="50" charset="-128"/>
                          <a:cs typeface="Times New Roman" panose="02020603050405020304" pitchFamily="18" charset="0"/>
                        </a:rPr>
                        <a:t>【目的】</a:t>
                      </a:r>
                    </a:p>
                    <a:p>
                      <a:pPr algn="l"/>
                      <a:r>
                        <a:rPr lang="ja-JP" sz="1200" b="0" kern="100">
                          <a:effectLst/>
                          <a:latin typeface="Meiryo UI" panose="020B0604030504040204" pitchFamily="50" charset="-128"/>
                          <a:ea typeface="Meiryo UI" panose="020B0604030504040204" pitchFamily="50" charset="-128"/>
                          <a:cs typeface="Times New Roman" panose="02020603050405020304" pitchFamily="18" charset="0"/>
                        </a:rPr>
                        <a:t>【事業内容】</a:t>
                      </a:r>
                    </a:p>
                    <a:p>
                      <a:pPr algn="l"/>
                      <a:r>
                        <a:rPr lang="ja-JP" sz="1200" b="0" kern="100">
                          <a:effectLst/>
                          <a:latin typeface="Meiryo UI" panose="020B0604030504040204" pitchFamily="50" charset="-128"/>
                          <a:ea typeface="Meiryo UI" panose="020B0604030504040204" pitchFamily="50" charset="-128"/>
                          <a:cs typeface="Times New Roman" panose="02020603050405020304" pitchFamily="18" charset="0"/>
                        </a:rPr>
                        <a:t>【活動エリア】</a:t>
                      </a:r>
                    </a:p>
                    <a:p>
                      <a:pPr algn="l"/>
                      <a:r>
                        <a:rPr lang="ja-JP" sz="1200" b="0" kern="100">
                          <a:effectLst/>
                          <a:latin typeface="Meiryo UI" panose="020B0604030504040204" pitchFamily="50" charset="-128"/>
                          <a:ea typeface="Meiryo UI" panose="020B0604030504040204" pitchFamily="50" charset="-128"/>
                          <a:cs typeface="Times New Roman" panose="02020603050405020304" pitchFamily="18" charset="0"/>
                        </a:rPr>
                        <a:t>【事務処理及び会計処理の方法】</a:t>
                      </a:r>
                      <a:endParaRPr lang="en-US" altLang="ja-JP" sz="12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4069056"/>
                  </a:ext>
                </a:extLst>
              </a:tr>
            </a:tbl>
          </a:graphicData>
        </a:graphic>
      </p:graphicFrame>
      <p:sp>
        <p:nvSpPr>
          <p:cNvPr id="26" name="吹き出し: 四角形 25">
            <a:extLst>
              <a:ext uri="{FF2B5EF4-FFF2-40B4-BE49-F238E27FC236}">
                <a16:creationId xmlns:a16="http://schemas.microsoft.com/office/drawing/2014/main" id="{ED696BE0-B7CC-D6E4-816F-F1B78954B354}"/>
              </a:ext>
            </a:extLst>
          </p:cNvPr>
          <p:cNvSpPr/>
          <p:nvPr/>
        </p:nvSpPr>
        <p:spPr>
          <a:xfrm>
            <a:off x="-2876791" y="1754182"/>
            <a:ext cx="2832282" cy="1293818"/>
          </a:xfrm>
          <a:prstGeom prst="wedgeRectCallout">
            <a:avLst>
              <a:gd name="adj1" fmla="val 60049"/>
              <a:gd name="adj2" fmla="val -84468"/>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457200">
              <a:defRPr/>
            </a:pPr>
            <a:r>
              <a:rPr kumimoji="0" lang="ja-JP" altLang="en-US" sz="1400">
                <a:solidFill>
                  <a:prstClr val="black"/>
                </a:solidFill>
                <a:latin typeface="Meiryo UI" panose="020B0604030504040204" pitchFamily="50" charset="-128"/>
                <a:ea typeface="Meiryo UI" panose="020B0604030504040204" pitchFamily="50" charset="-128"/>
              </a:rPr>
              <a:t>本スライドの項目に沿って記載ください（作成中の場合を含む。）。</a:t>
            </a:r>
            <a:endParaRPr kumimoji="0" lang="en-US" altLang="ja-JP" sz="1400">
              <a:solidFill>
                <a:prstClr val="black"/>
              </a:solidFill>
              <a:latin typeface="Meiryo UI" panose="020B0604030504040204" pitchFamily="50" charset="-128"/>
              <a:ea typeface="Meiryo UI" panose="020B0604030504040204" pitchFamily="50" charset="-128"/>
            </a:endParaRPr>
          </a:p>
          <a:p>
            <a:pPr lvl="0" defTabSz="457200">
              <a:defRPr/>
            </a:pPr>
            <a:r>
              <a:rPr kumimoji="0" lang="ja-JP" altLang="en-US" sz="1400">
                <a:solidFill>
                  <a:prstClr val="black"/>
                </a:solidFill>
                <a:latin typeface="Meiryo UI" panose="020B0604030504040204" pitchFamily="50" charset="-128"/>
                <a:ea typeface="Meiryo UI" panose="020B0604030504040204" pitchFamily="50" charset="-128"/>
              </a:rPr>
              <a:t>なお、既に作成している規約がある場合は、別資料にて提出いただくことも可能です。</a:t>
            </a:r>
            <a:endPar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9C7822A-AD96-1C44-9FF4-32762F22780B}"/>
              </a:ext>
            </a:extLst>
          </p:cNvPr>
          <p:cNvSpPr/>
          <p:nvPr/>
        </p:nvSpPr>
        <p:spPr>
          <a:xfrm>
            <a:off x="7759700" y="-558448"/>
            <a:ext cx="2146300" cy="533400"/>
          </a:xfrm>
          <a:prstGeom prst="rect">
            <a:avLst/>
          </a:prstGeom>
          <a:solidFill>
            <a:srgbClr val="FFFF00"/>
          </a:solidFill>
          <a:ln w="12700">
            <a:solidFill>
              <a:srgbClr val="FFFF00"/>
            </a:solidFill>
            <a:prstDash val="sysDash"/>
            <a:round/>
            <a:headEnd/>
            <a:tailEnd/>
          </a:ln>
          <a:effectLst/>
        </p:spPr>
        <p:txBody>
          <a:bodyPr vertOverflow="overflow" horzOverflow="overflow" wrap="none" lIns="36000" tIns="36000" rIns="36000" bIns="36000" rtlCol="0" anchor="ctr" anchorCtr="0"/>
          <a:lstStyle/>
          <a:p>
            <a:pPr algn="ctr">
              <a:lnSpc>
                <a:spcPct val="130000"/>
              </a:lnSpc>
              <a:tabLst>
                <a:tab pos="3136900" algn="ctr"/>
              </a:tabLst>
            </a:pPr>
            <a:r>
              <a:rPr kumimoji="1" lang="zh-TW" altLang="en-US" sz="1400" b="1">
                <a:latin typeface="Meiryo UI" panose="020B0604030504040204" pitchFamily="50" charset="-128"/>
                <a:ea typeface="Meiryo UI" panose="020B0604030504040204" pitchFamily="50" charset="-128"/>
              </a:rPr>
              <a:t>様式２：企業等概要書</a:t>
            </a:r>
            <a:endParaRPr kumimoji="1" lang="ja-JP" altLang="en-US" sz="1400" b="1">
              <a:latin typeface="Meiryo UI" panose="020B0604030504040204" pitchFamily="50" charset="-128"/>
              <a:ea typeface="Meiryo UI" panose="020B0604030504040204" pitchFamily="50" charset="-128"/>
            </a:endParaRPr>
          </a:p>
        </p:txBody>
      </p:sp>
      <p:sp>
        <p:nvSpPr>
          <p:cNvPr id="5" name="吹き出し: 四角形 4">
            <a:extLst>
              <a:ext uri="{FF2B5EF4-FFF2-40B4-BE49-F238E27FC236}">
                <a16:creationId xmlns:a16="http://schemas.microsoft.com/office/drawing/2014/main" id="{A496EE4E-B517-5E07-7780-D8C46F9B3646}"/>
              </a:ext>
            </a:extLst>
          </p:cNvPr>
          <p:cNvSpPr/>
          <p:nvPr/>
        </p:nvSpPr>
        <p:spPr>
          <a:xfrm>
            <a:off x="0" y="-425160"/>
            <a:ext cx="5080000" cy="400111"/>
          </a:xfrm>
          <a:prstGeom prst="wedgeRectCallout">
            <a:avLst>
              <a:gd name="adj1" fmla="val 31663"/>
              <a:gd name="adj2" fmla="val 8200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注：水色のコメントは、提出時に削除してください。</a:t>
            </a:r>
          </a:p>
        </p:txBody>
      </p:sp>
      <p:sp>
        <p:nvSpPr>
          <p:cNvPr id="6" name="吹き出し: 四角形 5">
            <a:extLst>
              <a:ext uri="{FF2B5EF4-FFF2-40B4-BE49-F238E27FC236}">
                <a16:creationId xmlns:a16="http://schemas.microsoft.com/office/drawing/2014/main" id="{C00F7EE0-890F-45AD-0EFC-9F60F006CFEA}"/>
              </a:ext>
            </a:extLst>
          </p:cNvPr>
          <p:cNvSpPr/>
          <p:nvPr/>
        </p:nvSpPr>
        <p:spPr>
          <a:xfrm>
            <a:off x="-4851116" y="-558448"/>
            <a:ext cx="4632085" cy="1395130"/>
          </a:xfrm>
          <a:prstGeom prst="wedgeRectCallout">
            <a:avLst>
              <a:gd name="adj1" fmla="val 56588"/>
              <a:gd name="adj2" fmla="val 336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選択した実証事業テーマとその</a:t>
            </a:r>
            <a:r>
              <a:rPr kumimoji="0" lang="ja-JP" altLang="en-US" sz="1400" kern="0" dirty="0">
                <a:solidFill>
                  <a:prstClr val="black"/>
                </a:solidFill>
                <a:latin typeface="Meiryo UI" panose="020B0604030504040204" pitchFamily="50" charset="-128"/>
                <a:ea typeface="Meiryo UI" panose="020B0604030504040204" pitchFamily="50" charset="-128"/>
              </a:rPr>
              <a:t>番号</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を記入してください。</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①</a:t>
            </a:r>
            <a:r>
              <a:rPr kumimoji="0" lang="en-US" altLang="ja-JP" sz="1400" dirty="0">
                <a:solidFill>
                  <a:prstClr val="black"/>
                </a:solidFill>
                <a:latin typeface="Meiryo UI" panose="020B0604030504040204" pitchFamily="50" charset="-128"/>
                <a:ea typeface="Meiryo UI" panose="020B0604030504040204" pitchFamily="50" charset="-128"/>
              </a:rPr>
              <a:t>-1. </a:t>
            </a:r>
            <a:r>
              <a:rPr kumimoji="0" lang="ja-JP" altLang="en-US" sz="1400" dirty="0">
                <a:solidFill>
                  <a:prstClr val="black"/>
                </a:solidFill>
                <a:latin typeface="Meiryo UI" panose="020B0604030504040204" pitchFamily="50" charset="-128"/>
                <a:ea typeface="Meiryo UI" panose="020B0604030504040204" pitchFamily="50" charset="-128"/>
              </a:rPr>
              <a:t>観光地を中心とした地域活性化の好循環モデル</a:t>
            </a:r>
            <a:endParaRPr kumimoji="0"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 </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観光産業を中心とした地域活性化の好循環モデル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②	生成</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AI</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活用モデル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	オープンデータ推進モデル</a:t>
            </a:r>
          </a:p>
        </p:txBody>
      </p:sp>
    </p:spTree>
    <p:extLst>
      <p:ext uri="{BB962C8B-B14F-4D97-AF65-F5344CB8AC3E}">
        <p14:creationId xmlns:p14="http://schemas.microsoft.com/office/powerpoint/2010/main" val="17261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9628223" y="6583676"/>
            <a:ext cx="277777" cy="274324"/>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AA5FCFE5-FE56-4EF1-80A8-07776887C2A1}" type="slidenum">
              <a:rPr kumimoji="0"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sym typeface="+mn-lt"/>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sym typeface="+mn-lt"/>
            </a:endParaRPr>
          </a:p>
        </p:txBody>
      </p:sp>
      <p:sp>
        <p:nvSpPr>
          <p:cNvPr id="54" name="正方形/長方形 1210">
            <a:extLst>
              <a:ext uri="{FF2B5EF4-FFF2-40B4-BE49-F238E27FC236}">
                <a16:creationId xmlns:a16="http://schemas.microsoft.com/office/drawing/2014/main" id="{8270898E-8DE6-732E-545F-15ACD3F67F6C}"/>
              </a:ext>
            </a:extLst>
          </p:cNvPr>
          <p:cNvSpPr/>
          <p:nvPr/>
        </p:nvSpPr>
        <p:spPr>
          <a:xfrm>
            <a:off x="253570" y="832208"/>
            <a:ext cx="9398861" cy="5832292"/>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tIns="324000" rtlCol="0" anchor="t" anchorCtr="0"/>
          <a:lstStyle/>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（ア）目指す姿</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dirty="0">
                <a:solidFill>
                  <a:srgbClr val="0070C0"/>
                </a:solidFill>
                <a:latin typeface="Meiryo UI" panose="020B0604030504040204" pitchFamily="50" charset="-128"/>
                <a:ea typeface="Meiryo UI" panose="020B0604030504040204" pitchFamily="50" charset="-128"/>
              </a:rPr>
              <a:t>「</a:t>
            </a: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稼げる地域・稼げる産業」の実現に向けて地域全体の消費拡大、訪日外国人旅行者を含む誘客・再来訪促進、観光産業の収益・生産性向上等に寄与する内容となっていること</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（イ）現状・課題</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観光地・観光産業の現状やこれまでの取組と成果を踏まえたうえで、目指す姿の実現に向けた課題が設定されていること</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p:txBody>
      </p:sp>
      <p:sp>
        <p:nvSpPr>
          <p:cNvPr id="55" name="正方形/長方形 1212">
            <a:extLst>
              <a:ext uri="{FF2B5EF4-FFF2-40B4-BE49-F238E27FC236}">
                <a16:creationId xmlns:a16="http://schemas.microsoft.com/office/drawing/2014/main" id="{D2FAD329-26AD-293E-6AEF-4F6057BF7DD5}"/>
              </a:ext>
            </a:extLst>
          </p:cNvPr>
          <p:cNvSpPr/>
          <p:nvPr/>
        </p:nvSpPr>
        <p:spPr>
          <a:xfrm>
            <a:off x="253569" y="832208"/>
            <a:ext cx="1600631" cy="286368"/>
          </a:xfrm>
          <a:prstGeom prst="rect">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rPr>
              <a:t>①業務内容の理解度</a:t>
            </a:r>
          </a:p>
        </p:txBody>
      </p:sp>
      <p:sp>
        <p:nvSpPr>
          <p:cNvPr id="9" name="テキスト ボックス 8">
            <a:extLst>
              <a:ext uri="{FF2B5EF4-FFF2-40B4-BE49-F238E27FC236}">
                <a16:creationId xmlns:a16="http://schemas.microsoft.com/office/drawing/2014/main" id="{48FFCF07-C5D9-9C55-D8FA-5927940E9BB3}"/>
              </a:ext>
            </a:extLst>
          </p:cNvPr>
          <p:cNvSpPr txBox="1"/>
          <p:nvPr/>
        </p:nvSpPr>
        <p:spPr>
          <a:xfrm>
            <a:off x="7584370" y="0"/>
            <a:ext cx="2321630" cy="276999"/>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200">
                <a:solidFill>
                  <a:prstClr val="black"/>
                </a:solidFill>
                <a:latin typeface="Meiryo UI" panose="020B0604030504040204" pitchFamily="50" charset="-128"/>
                <a:ea typeface="Meiryo UI" panose="020B0604030504040204" pitchFamily="50" charset="-128"/>
              </a:rPr>
              <a:t>様式３：事業計画</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F1726DB6-99B9-67B5-33D5-5A69205DC5DF}"/>
              </a:ext>
            </a:extLst>
          </p:cNvPr>
          <p:cNvGraphicFramePr>
            <a:graphicFrameLocks noGrp="1"/>
          </p:cNvGraphicFramePr>
          <p:nvPr>
            <p:extLst>
              <p:ext uri="{D42A27DB-BD31-4B8C-83A1-F6EECF244321}">
                <p14:modId xmlns:p14="http://schemas.microsoft.com/office/powerpoint/2010/main" val="4151812008"/>
              </p:ext>
            </p:extLst>
          </p:nvPr>
        </p:nvGraphicFramePr>
        <p:xfrm>
          <a:off x="253113" y="261237"/>
          <a:ext cx="9399318" cy="437760"/>
        </p:xfrm>
        <a:graphic>
          <a:graphicData uri="http://schemas.openxmlformats.org/drawingml/2006/table">
            <a:tbl>
              <a:tblPr firstRow="1" bandRow="1">
                <a:tableStyleId>{5C22544A-7EE6-4342-B048-85BDC9FD1C3A}</a:tableStyleId>
              </a:tblPr>
              <a:tblGrid>
                <a:gridCol w="1218430">
                  <a:extLst>
                    <a:ext uri="{9D8B030D-6E8A-4147-A177-3AD203B41FA5}">
                      <a16:colId xmlns:a16="http://schemas.microsoft.com/office/drawing/2014/main" val="1564954061"/>
                    </a:ext>
                  </a:extLst>
                </a:gridCol>
                <a:gridCol w="3481229">
                  <a:extLst>
                    <a:ext uri="{9D8B030D-6E8A-4147-A177-3AD203B41FA5}">
                      <a16:colId xmlns:a16="http://schemas.microsoft.com/office/drawing/2014/main" val="749375402"/>
                    </a:ext>
                  </a:extLst>
                </a:gridCol>
                <a:gridCol w="1218430">
                  <a:extLst>
                    <a:ext uri="{9D8B030D-6E8A-4147-A177-3AD203B41FA5}">
                      <a16:colId xmlns:a16="http://schemas.microsoft.com/office/drawing/2014/main" val="1096893270"/>
                    </a:ext>
                  </a:extLst>
                </a:gridCol>
                <a:gridCol w="3481229">
                  <a:extLst>
                    <a:ext uri="{9D8B030D-6E8A-4147-A177-3AD203B41FA5}">
                      <a16:colId xmlns:a16="http://schemas.microsoft.com/office/drawing/2014/main" val="1687514052"/>
                    </a:ext>
                  </a:extLst>
                </a:gridCol>
              </a:tblGrid>
              <a:tr h="0">
                <a:tc rowSpan="2">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実証事業名</a:t>
                      </a: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2">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取組エリア</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678023"/>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a:solidFill>
                          <a:schemeClr val="bg1"/>
                        </a:solidFill>
                        <a:latin typeface="Meiryo UI" panose="020B0604030504040204" pitchFamily="50" charset="-128"/>
                        <a:ea typeface="Meiryo UI" panose="020B0604030504040204" pitchFamily="50" charset="-128"/>
                      </a:endParaRP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rPr>
                        <a:t>コンソーシアム名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3978210"/>
                  </a:ext>
                </a:extLst>
              </a:tr>
            </a:tbl>
          </a:graphicData>
        </a:graphic>
      </p:graphicFrame>
      <p:sp>
        <p:nvSpPr>
          <p:cNvPr id="13" name="テキスト ボックス 12">
            <a:extLst>
              <a:ext uri="{FF2B5EF4-FFF2-40B4-BE49-F238E27FC236}">
                <a16:creationId xmlns:a16="http://schemas.microsoft.com/office/drawing/2014/main" id="{BB0171A0-5C0A-9C45-4A04-685B770FB0E4}"/>
              </a:ext>
            </a:extLst>
          </p:cNvPr>
          <p:cNvSpPr txBox="1"/>
          <p:nvPr/>
        </p:nvSpPr>
        <p:spPr>
          <a:xfrm>
            <a:off x="253113" y="-22866"/>
            <a:ext cx="2321630"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実証事業テーマ</a:t>
            </a: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〉XXX</a:t>
            </a:r>
            <a:endPar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吹き出し: 四角形 4">
            <a:extLst>
              <a:ext uri="{FF2B5EF4-FFF2-40B4-BE49-F238E27FC236}">
                <a16:creationId xmlns:a16="http://schemas.microsoft.com/office/drawing/2014/main" id="{207538E4-371C-D3ED-38B2-7A2EFBA1490A}"/>
              </a:ext>
            </a:extLst>
          </p:cNvPr>
          <p:cNvSpPr/>
          <p:nvPr/>
        </p:nvSpPr>
        <p:spPr>
          <a:xfrm>
            <a:off x="9996862" y="-25048"/>
            <a:ext cx="2160382" cy="814783"/>
          </a:xfrm>
          <a:prstGeom prst="wedgeRectCallout">
            <a:avLst>
              <a:gd name="adj1" fmla="val -65471"/>
              <a:gd name="adj2" fmla="val 21078"/>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事業名・取組エリア・コンソーシアム名を記入してください</a:t>
            </a:r>
          </a:p>
        </p:txBody>
      </p:sp>
      <p:sp>
        <p:nvSpPr>
          <p:cNvPr id="3" name="正方形/長方形 2">
            <a:extLst>
              <a:ext uri="{FF2B5EF4-FFF2-40B4-BE49-F238E27FC236}">
                <a16:creationId xmlns:a16="http://schemas.microsoft.com/office/drawing/2014/main" id="{017C7083-45EA-7958-9464-4C70A9D6ECB1}"/>
              </a:ext>
            </a:extLst>
          </p:cNvPr>
          <p:cNvSpPr/>
          <p:nvPr/>
        </p:nvSpPr>
        <p:spPr>
          <a:xfrm>
            <a:off x="7759700" y="-558448"/>
            <a:ext cx="2146300" cy="533400"/>
          </a:xfrm>
          <a:prstGeom prst="rect">
            <a:avLst/>
          </a:prstGeom>
          <a:solidFill>
            <a:srgbClr val="FFFF00"/>
          </a:solidFill>
          <a:ln w="12700">
            <a:solidFill>
              <a:srgbClr val="FFFF00"/>
            </a:solidFill>
            <a:prstDash val="sysDash"/>
            <a:round/>
            <a:headEnd/>
            <a:tailEnd/>
          </a:ln>
          <a:effectLst/>
        </p:spPr>
        <p:txBody>
          <a:bodyPr vertOverflow="overflow" horzOverflow="overflow" wrap="none" lIns="36000" tIns="36000" rIns="36000" bIns="36000" rtlCol="0" anchor="ctr" anchorCtr="0"/>
          <a:lstStyle/>
          <a:p>
            <a:pPr algn="ctr">
              <a:lnSpc>
                <a:spcPct val="130000"/>
              </a:lnSpc>
              <a:tabLst>
                <a:tab pos="3136900" algn="ctr"/>
              </a:tabLst>
            </a:pPr>
            <a:r>
              <a:rPr kumimoji="1" lang="zh-TW" altLang="en-US" sz="1400" b="1">
                <a:latin typeface="Meiryo UI" panose="020B0604030504040204" pitchFamily="50" charset="-128"/>
                <a:ea typeface="Meiryo UI" panose="020B0604030504040204" pitchFamily="50" charset="-128"/>
              </a:rPr>
              <a:t>様式</a:t>
            </a:r>
            <a:r>
              <a:rPr kumimoji="1" lang="ja-JP" altLang="en-US" sz="1400" b="1">
                <a:latin typeface="Meiryo UI" panose="020B0604030504040204" pitchFamily="50" charset="-128"/>
                <a:ea typeface="Meiryo UI" panose="020B0604030504040204" pitchFamily="50" charset="-128"/>
              </a:rPr>
              <a:t>３</a:t>
            </a:r>
            <a:r>
              <a:rPr kumimoji="1" lang="zh-TW" altLang="en-US" sz="1400" b="1">
                <a:latin typeface="Meiryo UI" panose="020B0604030504040204" pitchFamily="50" charset="-128"/>
                <a:ea typeface="Meiryo UI" panose="020B0604030504040204" pitchFamily="50" charset="-128"/>
              </a:rPr>
              <a:t>：</a:t>
            </a:r>
            <a:r>
              <a:rPr kumimoji="1" lang="ja-JP" altLang="en-US" sz="1400" b="1">
                <a:latin typeface="Meiryo UI" panose="020B0604030504040204" pitchFamily="50" charset="-128"/>
                <a:ea typeface="Meiryo UI" panose="020B0604030504040204" pitchFamily="50" charset="-128"/>
              </a:rPr>
              <a:t>事業計画</a:t>
            </a:r>
          </a:p>
        </p:txBody>
      </p:sp>
      <p:sp>
        <p:nvSpPr>
          <p:cNvPr id="4" name="吹き出し: 四角形 3">
            <a:extLst>
              <a:ext uri="{FF2B5EF4-FFF2-40B4-BE49-F238E27FC236}">
                <a16:creationId xmlns:a16="http://schemas.microsoft.com/office/drawing/2014/main" id="{9ED91F6C-1AAE-1C4C-E191-F06F743C4F2E}"/>
              </a:ext>
            </a:extLst>
          </p:cNvPr>
          <p:cNvSpPr/>
          <p:nvPr/>
        </p:nvSpPr>
        <p:spPr>
          <a:xfrm>
            <a:off x="-1" y="-425160"/>
            <a:ext cx="5747657" cy="400111"/>
          </a:xfrm>
          <a:prstGeom prst="wedgeRectCallout">
            <a:avLst>
              <a:gd name="adj1" fmla="val 31663"/>
              <a:gd name="adj2" fmla="val 8200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注：青字の審査項目及び水色のコメントは、提出時に削除してください。</a:t>
            </a:r>
          </a:p>
        </p:txBody>
      </p:sp>
      <p:sp>
        <p:nvSpPr>
          <p:cNvPr id="10" name="吹き出し: 四角形 9">
            <a:extLst>
              <a:ext uri="{FF2B5EF4-FFF2-40B4-BE49-F238E27FC236}">
                <a16:creationId xmlns:a16="http://schemas.microsoft.com/office/drawing/2014/main" id="{977A05D3-2C48-0DB4-9370-4BFBC84BFB06}"/>
              </a:ext>
            </a:extLst>
          </p:cNvPr>
          <p:cNvSpPr/>
          <p:nvPr/>
        </p:nvSpPr>
        <p:spPr>
          <a:xfrm>
            <a:off x="-4843741" y="2286090"/>
            <a:ext cx="4632085" cy="723810"/>
          </a:xfrm>
          <a:prstGeom prst="wedgeRectCallout">
            <a:avLst>
              <a:gd name="adj1" fmla="val 60700"/>
              <a:gd name="adj2" fmla="val -40333"/>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事業計画の記載にあたっては、別紙に示されている審査項目を踏まえて記載してください。</a:t>
            </a:r>
            <a:endParaRPr kumimoji="0" lang="en-US" altLang="ja-JP" sz="1400" dirty="0">
              <a:solidFill>
                <a:prstClr val="black"/>
              </a:solidFill>
              <a:latin typeface="Meiryo UI" panose="020B0604030504040204" pitchFamily="50" charset="-128"/>
              <a:ea typeface="Meiryo UI" panose="020B0604030504040204" pitchFamily="50" charset="-128"/>
            </a:endParaRPr>
          </a:p>
        </p:txBody>
      </p:sp>
      <p:sp>
        <p:nvSpPr>
          <p:cNvPr id="7" name="吹き出し: 四角形 6">
            <a:extLst>
              <a:ext uri="{FF2B5EF4-FFF2-40B4-BE49-F238E27FC236}">
                <a16:creationId xmlns:a16="http://schemas.microsoft.com/office/drawing/2014/main" id="{C14AF871-8015-5AC1-40F0-1B82624ACF22}"/>
              </a:ext>
            </a:extLst>
          </p:cNvPr>
          <p:cNvSpPr/>
          <p:nvPr/>
        </p:nvSpPr>
        <p:spPr>
          <a:xfrm>
            <a:off x="-4851116" y="-558448"/>
            <a:ext cx="4632085" cy="1395130"/>
          </a:xfrm>
          <a:prstGeom prst="wedgeRectCallout">
            <a:avLst>
              <a:gd name="adj1" fmla="val 56588"/>
              <a:gd name="adj2" fmla="val 336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選択した実証事業テーマとその</a:t>
            </a:r>
            <a:r>
              <a:rPr kumimoji="0" lang="ja-JP" altLang="en-US" sz="1400" kern="0" dirty="0">
                <a:solidFill>
                  <a:prstClr val="black"/>
                </a:solidFill>
                <a:latin typeface="Meiryo UI" panose="020B0604030504040204" pitchFamily="50" charset="-128"/>
                <a:ea typeface="Meiryo UI" panose="020B0604030504040204" pitchFamily="50" charset="-128"/>
              </a:rPr>
              <a:t>番号</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を記入してください。</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①</a:t>
            </a:r>
            <a:r>
              <a:rPr kumimoji="0" lang="en-US" altLang="ja-JP" sz="1400" dirty="0">
                <a:solidFill>
                  <a:prstClr val="black"/>
                </a:solidFill>
                <a:latin typeface="Meiryo UI" panose="020B0604030504040204" pitchFamily="50" charset="-128"/>
                <a:ea typeface="Meiryo UI" panose="020B0604030504040204" pitchFamily="50" charset="-128"/>
              </a:rPr>
              <a:t>-1. </a:t>
            </a:r>
            <a:r>
              <a:rPr kumimoji="0" lang="ja-JP" altLang="en-US" sz="1400" dirty="0">
                <a:solidFill>
                  <a:prstClr val="black"/>
                </a:solidFill>
                <a:latin typeface="Meiryo UI" panose="020B0604030504040204" pitchFamily="50" charset="-128"/>
                <a:ea typeface="Meiryo UI" panose="020B0604030504040204" pitchFamily="50" charset="-128"/>
              </a:rPr>
              <a:t>観光地を中心とした地域活性化の好循環モデル</a:t>
            </a:r>
            <a:endParaRPr kumimoji="0"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 </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観光産業を中心とした地域活性化の好循環モデル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②	生成</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AI</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活用モデル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	オープンデータ推進モデル</a:t>
            </a:r>
          </a:p>
        </p:txBody>
      </p:sp>
    </p:spTree>
    <p:extLst>
      <p:ext uri="{BB962C8B-B14F-4D97-AF65-F5344CB8AC3E}">
        <p14:creationId xmlns:p14="http://schemas.microsoft.com/office/powerpoint/2010/main" val="3609511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9628223" y="6583676"/>
            <a:ext cx="277777" cy="274324"/>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AA5FCFE5-FE56-4EF1-80A8-07776887C2A1}" type="slidenum">
              <a:rPr kumimoji="0"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sym typeface="+mn-lt"/>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sym typeface="+mn-lt"/>
            </a:endParaRPr>
          </a:p>
        </p:txBody>
      </p:sp>
      <p:graphicFrame>
        <p:nvGraphicFramePr>
          <p:cNvPr id="11" name="表 10">
            <a:extLst>
              <a:ext uri="{FF2B5EF4-FFF2-40B4-BE49-F238E27FC236}">
                <a16:creationId xmlns:a16="http://schemas.microsoft.com/office/drawing/2014/main" id="{F1726DB6-99B9-67B5-33D5-5A69205DC5DF}"/>
              </a:ext>
            </a:extLst>
          </p:cNvPr>
          <p:cNvGraphicFramePr>
            <a:graphicFrameLocks noGrp="1"/>
          </p:cNvGraphicFramePr>
          <p:nvPr>
            <p:extLst>
              <p:ext uri="{D42A27DB-BD31-4B8C-83A1-F6EECF244321}">
                <p14:modId xmlns:p14="http://schemas.microsoft.com/office/powerpoint/2010/main" val="556749762"/>
              </p:ext>
            </p:extLst>
          </p:nvPr>
        </p:nvGraphicFramePr>
        <p:xfrm>
          <a:off x="253113" y="261237"/>
          <a:ext cx="9399318" cy="437760"/>
        </p:xfrm>
        <a:graphic>
          <a:graphicData uri="http://schemas.openxmlformats.org/drawingml/2006/table">
            <a:tbl>
              <a:tblPr firstRow="1" bandRow="1">
                <a:tableStyleId>{5C22544A-7EE6-4342-B048-85BDC9FD1C3A}</a:tableStyleId>
              </a:tblPr>
              <a:tblGrid>
                <a:gridCol w="1218430">
                  <a:extLst>
                    <a:ext uri="{9D8B030D-6E8A-4147-A177-3AD203B41FA5}">
                      <a16:colId xmlns:a16="http://schemas.microsoft.com/office/drawing/2014/main" val="1564954061"/>
                    </a:ext>
                  </a:extLst>
                </a:gridCol>
                <a:gridCol w="3481229">
                  <a:extLst>
                    <a:ext uri="{9D8B030D-6E8A-4147-A177-3AD203B41FA5}">
                      <a16:colId xmlns:a16="http://schemas.microsoft.com/office/drawing/2014/main" val="749375402"/>
                    </a:ext>
                  </a:extLst>
                </a:gridCol>
                <a:gridCol w="1218430">
                  <a:extLst>
                    <a:ext uri="{9D8B030D-6E8A-4147-A177-3AD203B41FA5}">
                      <a16:colId xmlns:a16="http://schemas.microsoft.com/office/drawing/2014/main" val="1096893270"/>
                    </a:ext>
                  </a:extLst>
                </a:gridCol>
                <a:gridCol w="3481229">
                  <a:extLst>
                    <a:ext uri="{9D8B030D-6E8A-4147-A177-3AD203B41FA5}">
                      <a16:colId xmlns:a16="http://schemas.microsoft.com/office/drawing/2014/main" val="1687514052"/>
                    </a:ext>
                  </a:extLst>
                </a:gridCol>
              </a:tblGrid>
              <a:tr h="0">
                <a:tc rowSpan="2">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実証事業名</a:t>
                      </a: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2">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取組エリア</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678023"/>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a:solidFill>
                          <a:schemeClr val="bg1"/>
                        </a:solidFill>
                        <a:latin typeface="Meiryo UI" panose="020B0604030504040204" pitchFamily="50" charset="-128"/>
                        <a:ea typeface="Meiryo UI" panose="020B0604030504040204" pitchFamily="50" charset="-128"/>
                      </a:endParaRP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rPr>
                        <a:t>コンソーシアム名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3978210"/>
                  </a:ext>
                </a:extLst>
              </a:tr>
            </a:tbl>
          </a:graphicData>
        </a:graphic>
      </p:graphicFrame>
      <p:sp>
        <p:nvSpPr>
          <p:cNvPr id="13" name="テキスト ボックス 12">
            <a:extLst>
              <a:ext uri="{FF2B5EF4-FFF2-40B4-BE49-F238E27FC236}">
                <a16:creationId xmlns:a16="http://schemas.microsoft.com/office/drawing/2014/main" id="{BB0171A0-5C0A-9C45-4A04-685B770FB0E4}"/>
              </a:ext>
            </a:extLst>
          </p:cNvPr>
          <p:cNvSpPr txBox="1"/>
          <p:nvPr/>
        </p:nvSpPr>
        <p:spPr>
          <a:xfrm>
            <a:off x="253113" y="-22866"/>
            <a:ext cx="2321630"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実証事業テーマ</a:t>
            </a: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〉XXX</a:t>
            </a:r>
            <a:endPar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吹き出し: 四角形 4">
            <a:extLst>
              <a:ext uri="{FF2B5EF4-FFF2-40B4-BE49-F238E27FC236}">
                <a16:creationId xmlns:a16="http://schemas.microsoft.com/office/drawing/2014/main" id="{C6ADE998-5756-5AA5-ED95-06797632A41F}"/>
              </a:ext>
            </a:extLst>
          </p:cNvPr>
          <p:cNvSpPr/>
          <p:nvPr/>
        </p:nvSpPr>
        <p:spPr>
          <a:xfrm>
            <a:off x="9996862" y="-25048"/>
            <a:ext cx="2160382" cy="814783"/>
          </a:xfrm>
          <a:prstGeom prst="wedgeRectCallout">
            <a:avLst>
              <a:gd name="adj1" fmla="val -65471"/>
              <a:gd name="adj2" fmla="val 21078"/>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事業名・取組エリア・コンソーシアム名を記入してください</a:t>
            </a:r>
          </a:p>
        </p:txBody>
      </p:sp>
      <p:sp>
        <p:nvSpPr>
          <p:cNvPr id="4" name="テキスト ボックス 3">
            <a:extLst>
              <a:ext uri="{FF2B5EF4-FFF2-40B4-BE49-F238E27FC236}">
                <a16:creationId xmlns:a16="http://schemas.microsoft.com/office/drawing/2014/main" id="{D13ECC97-44AC-8E8E-F968-610B4FAE7E4E}"/>
              </a:ext>
            </a:extLst>
          </p:cNvPr>
          <p:cNvSpPr txBox="1"/>
          <p:nvPr/>
        </p:nvSpPr>
        <p:spPr>
          <a:xfrm>
            <a:off x="7584370" y="0"/>
            <a:ext cx="2321630" cy="276999"/>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200">
                <a:solidFill>
                  <a:prstClr val="black"/>
                </a:solidFill>
                <a:latin typeface="Meiryo UI" panose="020B0604030504040204" pitchFamily="50" charset="-128"/>
                <a:ea typeface="Meiryo UI" panose="020B0604030504040204" pitchFamily="50" charset="-128"/>
              </a:rPr>
              <a:t>様式３：事業計画</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E8BB689C-E2D6-912C-6E4D-EEF6BC800710}"/>
              </a:ext>
            </a:extLst>
          </p:cNvPr>
          <p:cNvSpPr/>
          <p:nvPr/>
        </p:nvSpPr>
        <p:spPr>
          <a:xfrm>
            <a:off x="7759700" y="-558448"/>
            <a:ext cx="2146300" cy="533400"/>
          </a:xfrm>
          <a:prstGeom prst="rect">
            <a:avLst/>
          </a:prstGeom>
          <a:solidFill>
            <a:srgbClr val="FFFF00"/>
          </a:solidFill>
          <a:ln w="12700">
            <a:solidFill>
              <a:srgbClr val="FFFF00"/>
            </a:solidFill>
            <a:prstDash val="sysDash"/>
            <a:round/>
            <a:headEnd/>
            <a:tailEnd/>
          </a:ln>
          <a:effectLst/>
        </p:spPr>
        <p:txBody>
          <a:bodyPr vertOverflow="overflow" horzOverflow="overflow" wrap="none" lIns="36000" tIns="36000" rIns="36000" bIns="36000" rtlCol="0" anchor="ctr" anchorCtr="0"/>
          <a:lstStyle/>
          <a:p>
            <a:pPr algn="ctr">
              <a:lnSpc>
                <a:spcPct val="130000"/>
              </a:lnSpc>
              <a:tabLst>
                <a:tab pos="3136900" algn="ctr"/>
              </a:tabLst>
            </a:pPr>
            <a:r>
              <a:rPr kumimoji="1" lang="zh-TW" altLang="en-US" sz="1400" b="1">
                <a:latin typeface="Meiryo UI" panose="020B0604030504040204" pitchFamily="50" charset="-128"/>
                <a:ea typeface="Meiryo UI" panose="020B0604030504040204" pitchFamily="50" charset="-128"/>
              </a:rPr>
              <a:t>様式</a:t>
            </a:r>
            <a:r>
              <a:rPr kumimoji="1" lang="ja-JP" altLang="en-US" sz="1400" b="1">
                <a:latin typeface="Meiryo UI" panose="020B0604030504040204" pitchFamily="50" charset="-128"/>
                <a:ea typeface="Meiryo UI" panose="020B0604030504040204" pitchFamily="50" charset="-128"/>
              </a:rPr>
              <a:t>３</a:t>
            </a:r>
            <a:r>
              <a:rPr kumimoji="1" lang="zh-TW" altLang="en-US" sz="1400" b="1">
                <a:latin typeface="Meiryo UI" panose="020B0604030504040204" pitchFamily="50" charset="-128"/>
                <a:ea typeface="Meiryo UI" panose="020B0604030504040204" pitchFamily="50" charset="-128"/>
              </a:rPr>
              <a:t>：</a:t>
            </a:r>
            <a:r>
              <a:rPr kumimoji="1" lang="ja-JP" altLang="en-US" sz="1400" b="1">
                <a:latin typeface="Meiryo UI" panose="020B0604030504040204" pitchFamily="50" charset="-128"/>
                <a:ea typeface="Meiryo UI" panose="020B0604030504040204" pitchFamily="50" charset="-128"/>
              </a:rPr>
              <a:t>事業計画</a:t>
            </a:r>
          </a:p>
        </p:txBody>
      </p:sp>
      <p:sp>
        <p:nvSpPr>
          <p:cNvPr id="3" name="正方形/長方形 1210">
            <a:extLst>
              <a:ext uri="{FF2B5EF4-FFF2-40B4-BE49-F238E27FC236}">
                <a16:creationId xmlns:a16="http://schemas.microsoft.com/office/drawing/2014/main" id="{0A9C6F24-F88B-D462-5146-F462DE287C0F}"/>
              </a:ext>
            </a:extLst>
          </p:cNvPr>
          <p:cNvSpPr/>
          <p:nvPr/>
        </p:nvSpPr>
        <p:spPr>
          <a:xfrm>
            <a:off x="253570" y="832208"/>
            <a:ext cx="9398861" cy="5832292"/>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tIns="324000" rtlCol="0" anchor="t" anchorCtr="0"/>
          <a:lstStyle/>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（ア）</a:t>
            </a:r>
            <a:r>
              <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KGI</a:t>
            </a: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と</a:t>
            </a:r>
            <a:r>
              <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KPI</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本実証事業の目標値となる</a:t>
            </a:r>
            <a:r>
              <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KGI</a:t>
            </a: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やその進捗を定量的に把握するための観測指標となる</a:t>
            </a:r>
            <a:r>
              <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KPI</a:t>
            </a: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が設定され、その運用方法が具体的に示されていること</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（イ）解決策</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課題解決に取り組むにあたり、デジタル技術等を活用した施策・サービスが観光地・観光産業に与える影響が明確かつ具体的に示されていること</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p:txBody>
      </p:sp>
      <p:sp>
        <p:nvSpPr>
          <p:cNvPr id="9" name="正方形/長方形 1212">
            <a:extLst>
              <a:ext uri="{FF2B5EF4-FFF2-40B4-BE49-F238E27FC236}">
                <a16:creationId xmlns:a16="http://schemas.microsoft.com/office/drawing/2014/main" id="{151D2A76-1B9E-0A46-3EA8-EF939E0497BE}"/>
              </a:ext>
            </a:extLst>
          </p:cNvPr>
          <p:cNvSpPr/>
          <p:nvPr/>
        </p:nvSpPr>
        <p:spPr>
          <a:xfrm>
            <a:off x="253569" y="832208"/>
            <a:ext cx="1600631" cy="286368"/>
          </a:xfrm>
          <a:prstGeom prst="rect">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a:solidFill>
                  <a:prstClr val="white"/>
                </a:solidFill>
                <a:latin typeface="Meiryo UI" panose="020B0604030504040204" pitchFamily="50" charset="-128"/>
                <a:ea typeface="Meiryo UI" panose="020B0604030504040204" pitchFamily="50" charset="-128"/>
              </a:rPr>
              <a:t>②提案内容の的確性</a:t>
            </a:r>
          </a:p>
        </p:txBody>
      </p:sp>
      <p:sp>
        <p:nvSpPr>
          <p:cNvPr id="10" name="吹き出し: 四角形 9">
            <a:extLst>
              <a:ext uri="{FF2B5EF4-FFF2-40B4-BE49-F238E27FC236}">
                <a16:creationId xmlns:a16="http://schemas.microsoft.com/office/drawing/2014/main" id="{FA77C46C-B654-DCDE-2524-4255FAAF3C91}"/>
              </a:ext>
            </a:extLst>
          </p:cNvPr>
          <p:cNvSpPr/>
          <p:nvPr/>
        </p:nvSpPr>
        <p:spPr>
          <a:xfrm>
            <a:off x="-1" y="-425160"/>
            <a:ext cx="5747657" cy="400111"/>
          </a:xfrm>
          <a:prstGeom prst="wedgeRectCallout">
            <a:avLst>
              <a:gd name="adj1" fmla="val 31663"/>
              <a:gd name="adj2" fmla="val 8200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注：青字の審査項目及び水色のコメントは、提出時に削除してください。</a:t>
            </a:r>
          </a:p>
        </p:txBody>
      </p:sp>
      <p:sp>
        <p:nvSpPr>
          <p:cNvPr id="7" name="吹き出し: 四角形 6">
            <a:extLst>
              <a:ext uri="{FF2B5EF4-FFF2-40B4-BE49-F238E27FC236}">
                <a16:creationId xmlns:a16="http://schemas.microsoft.com/office/drawing/2014/main" id="{DE51EF56-EF48-99D0-B0C2-FC26CC6762E4}"/>
              </a:ext>
            </a:extLst>
          </p:cNvPr>
          <p:cNvSpPr/>
          <p:nvPr/>
        </p:nvSpPr>
        <p:spPr>
          <a:xfrm>
            <a:off x="-4843741" y="2286090"/>
            <a:ext cx="4632085" cy="723810"/>
          </a:xfrm>
          <a:prstGeom prst="wedgeRectCallout">
            <a:avLst>
              <a:gd name="adj1" fmla="val 60700"/>
              <a:gd name="adj2" fmla="val -40333"/>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事業計画の記載にあたっては、別紙に示されている審査項目を踏まえて記載してください。</a:t>
            </a:r>
            <a:endParaRPr kumimoji="0" lang="en-US" altLang="ja-JP" sz="1400" dirty="0">
              <a:solidFill>
                <a:prstClr val="black"/>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B1DD1670-EB42-CA03-96E0-46B362BE43AD}"/>
              </a:ext>
            </a:extLst>
          </p:cNvPr>
          <p:cNvSpPr/>
          <p:nvPr/>
        </p:nvSpPr>
        <p:spPr>
          <a:xfrm>
            <a:off x="-4851116" y="-558448"/>
            <a:ext cx="4632085" cy="1395130"/>
          </a:xfrm>
          <a:prstGeom prst="wedgeRectCallout">
            <a:avLst>
              <a:gd name="adj1" fmla="val 56588"/>
              <a:gd name="adj2" fmla="val 336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選択した実証事業テーマとその</a:t>
            </a:r>
            <a:r>
              <a:rPr kumimoji="0" lang="ja-JP" altLang="en-US" sz="1400" kern="0" dirty="0">
                <a:solidFill>
                  <a:prstClr val="black"/>
                </a:solidFill>
                <a:latin typeface="Meiryo UI" panose="020B0604030504040204" pitchFamily="50" charset="-128"/>
                <a:ea typeface="Meiryo UI" panose="020B0604030504040204" pitchFamily="50" charset="-128"/>
              </a:rPr>
              <a:t>番号</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を記入してください。</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①</a:t>
            </a:r>
            <a:r>
              <a:rPr kumimoji="0" lang="en-US" altLang="ja-JP" sz="1400" dirty="0">
                <a:solidFill>
                  <a:prstClr val="black"/>
                </a:solidFill>
                <a:latin typeface="Meiryo UI" panose="020B0604030504040204" pitchFamily="50" charset="-128"/>
                <a:ea typeface="Meiryo UI" panose="020B0604030504040204" pitchFamily="50" charset="-128"/>
              </a:rPr>
              <a:t>-1. </a:t>
            </a:r>
            <a:r>
              <a:rPr kumimoji="0" lang="ja-JP" altLang="en-US" sz="1400" dirty="0">
                <a:solidFill>
                  <a:prstClr val="black"/>
                </a:solidFill>
                <a:latin typeface="Meiryo UI" panose="020B0604030504040204" pitchFamily="50" charset="-128"/>
                <a:ea typeface="Meiryo UI" panose="020B0604030504040204" pitchFamily="50" charset="-128"/>
              </a:rPr>
              <a:t>観光地を中心とした地域活性化の好循環モデル</a:t>
            </a:r>
            <a:endParaRPr kumimoji="0"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 </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観光産業を中心とした地域活性化の好循環モデル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②	生成</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AI</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活用モデル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	オープンデータ推進モデル</a:t>
            </a:r>
          </a:p>
        </p:txBody>
      </p:sp>
    </p:spTree>
    <p:extLst>
      <p:ext uri="{BB962C8B-B14F-4D97-AF65-F5344CB8AC3E}">
        <p14:creationId xmlns:p14="http://schemas.microsoft.com/office/powerpoint/2010/main" val="934405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9628223" y="6583676"/>
            <a:ext cx="277777" cy="274324"/>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AA5FCFE5-FE56-4EF1-80A8-07776887C2A1}" type="slidenum">
              <a:rPr kumimoji="0"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sym typeface="+mn-lt"/>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sym typeface="+mn-lt"/>
            </a:endParaRPr>
          </a:p>
        </p:txBody>
      </p:sp>
      <p:sp>
        <p:nvSpPr>
          <p:cNvPr id="54" name="正方形/長方形 1210">
            <a:extLst>
              <a:ext uri="{FF2B5EF4-FFF2-40B4-BE49-F238E27FC236}">
                <a16:creationId xmlns:a16="http://schemas.microsoft.com/office/drawing/2014/main" id="{8270898E-8DE6-732E-545F-15ACD3F67F6C}"/>
              </a:ext>
            </a:extLst>
          </p:cNvPr>
          <p:cNvSpPr/>
          <p:nvPr/>
        </p:nvSpPr>
        <p:spPr>
          <a:xfrm>
            <a:off x="253570" y="832208"/>
            <a:ext cx="9398861" cy="5832292"/>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tIns="324000" rtlCol="0" anchor="t" anchorCtr="0"/>
          <a:lstStyle/>
          <a:p>
            <a:pPr marR="0" lvl="0" algn="l" defTabSz="457200" rtl="0" eaLnBrk="1" fontAlgn="auto" latinLnBrk="0" hangingPunct="1">
              <a:lnSpc>
                <a:spcPct val="100000"/>
              </a:lnSpc>
              <a:spcBef>
                <a:spcPts val="0"/>
              </a:spcBef>
              <a:spcAft>
                <a:spcPts val="0"/>
              </a:spcAft>
              <a:buClrTx/>
              <a:buSzTx/>
              <a:tabLst/>
              <a:defRPr/>
            </a:pPr>
            <a:r>
              <a:rPr kumimoji="0" lang="ja-JP" altLang="en-US" sz="1200" dirty="0">
                <a:solidFill>
                  <a:srgbClr val="0070C0"/>
                </a:solidFill>
                <a:latin typeface="Meiryo UI" panose="020B0604030504040204" pitchFamily="50" charset="-128"/>
                <a:ea typeface="Meiryo UI" panose="020B0604030504040204" pitchFamily="50" charset="-128"/>
              </a:rPr>
              <a:t>（ウ）</a:t>
            </a: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スケジュール</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デジタル技術を活用した施策の実施期間が十分に確保され、期間内に想定されるリスクとその対処も含め、計画が策定されていること</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実証事業終了後においても、コンソーシアムにて事業を継続するための、費用・人員等の運営体制が明確に示されていること</a:t>
            </a:r>
          </a:p>
        </p:txBody>
      </p:sp>
      <p:sp>
        <p:nvSpPr>
          <p:cNvPr id="55" name="正方形/長方形 1212">
            <a:extLst>
              <a:ext uri="{FF2B5EF4-FFF2-40B4-BE49-F238E27FC236}">
                <a16:creationId xmlns:a16="http://schemas.microsoft.com/office/drawing/2014/main" id="{D2FAD329-26AD-293E-6AEF-4F6057BF7DD5}"/>
              </a:ext>
            </a:extLst>
          </p:cNvPr>
          <p:cNvSpPr/>
          <p:nvPr/>
        </p:nvSpPr>
        <p:spPr>
          <a:xfrm>
            <a:off x="253569" y="832208"/>
            <a:ext cx="1600631" cy="286368"/>
          </a:xfrm>
          <a:prstGeom prst="rect">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a:solidFill>
                  <a:prstClr val="white"/>
                </a:solidFill>
                <a:latin typeface="Meiryo UI" panose="020B0604030504040204" pitchFamily="50" charset="-128"/>
                <a:ea typeface="Meiryo UI" panose="020B0604030504040204" pitchFamily="50" charset="-128"/>
              </a:rPr>
              <a:t>②提案内容の的確性</a:t>
            </a:r>
          </a:p>
        </p:txBody>
      </p:sp>
      <p:graphicFrame>
        <p:nvGraphicFramePr>
          <p:cNvPr id="11" name="表 10">
            <a:extLst>
              <a:ext uri="{FF2B5EF4-FFF2-40B4-BE49-F238E27FC236}">
                <a16:creationId xmlns:a16="http://schemas.microsoft.com/office/drawing/2014/main" id="{F1726DB6-99B9-67B5-33D5-5A69205DC5DF}"/>
              </a:ext>
            </a:extLst>
          </p:cNvPr>
          <p:cNvGraphicFramePr>
            <a:graphicFrameLocks noGrp="1"/>
          </p:cNvGraphicFramePr>
          <p:nvPr>
            <p:extLst>
              <p:ext uri="{D42A27DB-BD31-4B8C-83A1-F6EECF244321}">
                <p14:modId xmlns:p14="http://schemas.microsoft.com/office/powerpoint/2010/main" val="4219908967"/>
              </p:ext>
            </p:extLst>
          </p:nvPr>
        </p:nvGraphicFramePr>
        <p:xfrm>
          <a:off x="253113" y="261237"/>
          <a:ext cx="9399318" cy="437760"/>
        </p:xfrm>
        <a:graphic>
          <a:graphicData uri="http://schemas.openxmlformats.org/drawingml/2006/table">
            <a:tbl>
              <a:tblPr firstRow="1" bandRow="1">
                <a:tableStyleId>{5C22544A-7EE6-4342-B048-85BDC9FD1C3A}</a:tableStyleId>
              </a:tblPr>
              <a:tblGrid>
                <a:gridCol w="1218430">
                  <a:extLst>
                    <a:ext uri="{9D8B030D-6E8A-4147-A177-3AD203B41FA5}">
                      <a16:colId xmlns:a16="http://schemas.microsoft.com/office/drawing/2014/main" val="1564954061"/>
                    </a:ext>
                  </a:extLst>
                </a:gridCol>
                <a:gridCol w="3481229">
                  <a:extLst>
                    <a:ext uri="{9D8B030D-6E8A-4147-A177-3AD203B41FA5}">
                      <a16:colId xmlns:a16="http://schemas.microsoft.com/office/drawing/2014/main" val="749375402"/>
                    </a:ext>
                  </a:extLst>
                </a:gridCol>
                <a:gridCol w="1218430">
                  <a:extLst>
                    <a:ext uri="{9D8B030D-6E8A-4147-A177-3AD203B41FA5}">
                      <a16:colId xmlns:a16="http://schemas.microsoft.com/office/drawing/2014/main" val="1096893270"/>
                    </a:ext>
                  </a:extLst>
                </a:gridCol>
                <a:gridCol w="3481229">
                  <a:extLst>
                    <a:ext uri="{9D8B030D-6E8A-4147-A177-3AD203B41FA5}">
                      <a16:colId xmlns:a16="http://schemas.microsoft.com/office/drawing/2014/main" val="1687514052"/>
                    </a:ext>
                  </a:extLst>
                </a:gridCol>
              </a:tblGrid>
              <a:tr h="0">
                <a:tc rowSpan="2">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実証事業名</a:t>
                      </a: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2">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取組エリア</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678023"/>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a:solidFill>
                          <a:schemeClr val="bg1"/>
                        </a:solidFill>
                        <a:latin typeface="Meiryo UI" panose="020B0604030504040204" pitchFamily="50" charset="-128"/>
                        <a:ea typeface="Meiryo UI" panose="020B0604030504040204" pitchFamily="50" charset="-128"/>
                      </a:endParaRP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rPr>
                        <a:t>コンソーシアム名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3978210"/>
                  </a:ext>
                </a:extLst>
              </a:tr>
            </a:tbl>
          </a:graphicData>
        </a:graphic>
      </p:graphicFrame>
      <p:sp>
        <p:nvSpPr>
          <p:cNvPr id="13" name="テキスト ボックス 12">
            <a:extLst>
              <a:ext uri="{FF2B5EF4-FFF2-40B4-BE49-F238E27FC236}">
                <a16:creationId xmlns:a16="http://schemas.microsoft.com/office/drawing/2014/main" id="{BB0171A0-5C0A-9C45-4A04-685B770FB0E4}"/>
              </a:ext>
            </a:extLst>
          </p:cNvPr>
          <p:cNvSpPr txBox="1"/>
          <p:nvPr/>
        </p:nvSpPr>
        <p:spPr>
          <a:xfrm>
            <a:off x="253113" y="-22866"/>
            <a:ext cx="2321630"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実証事業テーマ</a:t>
            </a: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〉XXX</a:t>
            </a:r>
            <a:endPar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吹き出し: 四角形 4">
            <a:extLst>
              <a:ext uri="{FF2B5EF4-FFF2-40B4-BE49-F238E27FC236}">
                <a16:creationId xmlns:a16="http://schemas.microsoft.com/office/drawing/2014/main" id="{C6ADE998-5756-5AA5-ED95-06797632A41F}"/>
              </a:ext>
            </a:extLst>
          </p:cNvPr>
          <p:cNvSpPr/>
          <p:nvPr/>
        </p:nvSpPr>
        <p:spPr>
          <a:xfrm>
            <a:off x="9996862" y="-25048"/>
            <a:ext cx="2160382" cy="814783"/>
          </a:xfrm>
          <a:prstGeom prst="wedgeRectCallout">
            <a:avLst>
              <a:gd name="adj1" fmla="val -65471"/>
              <a:gd name="adj2" fmla="val 21078"/>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事業名・取組エリア・コンソーシアム名を記入してください</a:t>
            </a:r>
          </a:p>
        </p:txBody>
      </p:sp>
      <p:sp>
        <p:nvSpPr>
          <p:cNvPr id="3" name="吹き出し: 四角形 2">
            <a:extLst>
              <a:ext uri="{FF2B5EF4-FFF2-40B4-BE49-F238E27FC236}">
                <a16:creationId xmlns:a16="http://schemas.microsoft.com/office/drawing/2014/main" id="{F7E2CEAB-BE04-A3AE-520E-FDB43A0D1173}"/>
              </a:ext>
            </a:extLst>
          </p:cNvPr>
          <p:cNvSpPr/>
          <p:nvPr/>
        </p:nvSpPr>
        <p:spPr>
          <a:xfrm>
            <a:off x="-2370610" y="1251150"/>
            <a:ext cx="2160382" cy="814783"/>
          </a:xfrm>
          <a:prstGeom prst="wedgeRectCallout">
            <a:avLst>
              <a:gd name="adj1" fmla="val 77967"/>
              <a:gd name="adj2" fmla="val -49063"/>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本実証における、業務着手から業務完了までの工程計画を</a:t>
            </a:r>
            <a:r>
              <a:rPr kumimoji="0" lang="ja-JP" altLang="en-US" sz="1400" dirty="0">
                <a:solidFill>
                  <a:prstClr val="black"/>
                </a:solidFill>
                <a:latin typeface="Meiryo UI" panose="020B0604030504040204" pitchFamily="50" charset="-128"/>
                <a:ea typeface="Meiryo UI" panose="020B0604030504040204" pitchFamily="50" charset="-128"/>
              </a:rPr>
              <a:t>記載</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してください。</a:t>
            </a:r>
          </a:p>
        </p:txBody>
      </p:sp>
      <p:sp>
        <p:nvSpPr>
          <p:cNvPr id="4" name="テキスト ボックス 3">
            <a:extLst>
              <a:ext uri="{FF2B5EF4-FFF2-40B4-BE49-F238E27FC236}">
                <a16:creationId xmlns:a16="http://schemas.microsoft.com/office/drawing/2014/main" id="{004A5FF3-DE4C-EE31-CE71-7F3BC06845A7}"/>
              </a:ext>
            </a:extLst>
          </p:cNvPr>
          <p:cNvSpPr txBox="1"/>
          <p:nvPr/>
        </p:nvSpPr>
        <p:spPr>
          <a:xfrm>
            <a:off x="7584370" y="0"/>
            <a:ext cx="2321630" cy="276999"/>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200">
                <a:solidFill>
                  <a:prstClr val="black"/>
                </a:solidFill>
                <a:latin typeface="Meiryo UI" panose="020B0604030504040204" pitchFamily="50" charset="-128"/>
                <a:ea typeface="Meiryo UI" panose="020B0604030504040204" pitchFamily="50" charset="-128"/>
              </a:rPr>
              <a:t>様式３：事業計画</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AC253511-B2C6-3C8D-7EF5-B4E9B518E178}"/>
              </a:ext>
            </a:extLst>
          </p:cNvPr>
          <p:cNvSpPr/>
          <p:nvPr/>
        </p:nvSpPr>
        <p:spPr>
          <a:xfrm>
            <a:off x="7759700" y="-558448"/>
            <a:ext cx="2146300" cy="533400"/>
          </a:xfrm>
          <a:prstGeom prst="rect">
            <a:avLst/>
          </a:prstGeom>
          <a:solidFill>
            <a:srgbClr val="FFFF00"/>
          </a:solidFill>
          <a:ln w="12700">
            <a:solidFill>
              <a:srgbClr val="FFFF00"/>
            </a:solidFill>
            <a:prstDash val="sysDash"/>
            <a:round/>
            <a:headEnd/>
            <a:tailEnd/>
          </a:ln>
          <a:effectLst/>
        </p:spPr>
        <p:txBody>
          <a:bodyPr vertOverflow="overflow" horzOverflow="overflow" wrap="none" lIns="36000" tIns="36000" rIns="36000" bIns="36000" rtlCol="0" anchor="ctr" anchorCtr="0"/>
          <a:lstStyle/>
          <a:p>
            <a:pPr algn="ctr">
              <a:lnSpc>
                <a:spcPct val="130000"/>
              </a:lnSpc>
              <a:tabLst>
                <a:tab pos="3136900" algn="ctr"/>
              </a:tabLst>
            </a:pPr>
            <a:r>
              <a:rPr kumimoji="1" lang="zh-TW" altLang="en-US" sz="1400" b="1">
                <a:latin typeface="Meiryo UI" panose="020B0604030504040204" pitchFamily="50" charset="-128"/>
                <a:ea typeface="Meiryo UI" panose="020B0604030504040204" pitchFamily="50" charset="-128"/>
              </a:rPr>
              <a:t>様式</a:t>
            </a:r>
            <a:r>
              <a:rPr kumimoji="1" lang="ja-JP" altLang="en-US" sz="1400" b="1">
                <a:latin typeface="Meiryo UI" panose="020B0604030504040204" pitchFamily="50" charset="-128"/>
                <a:ea typeface="Meiryo UI" panose="020B0604030504040204" pitchFamily="50" charset="-128"/>
              </a:rPr>
              <a:t>３</a:t>
            </a:r>
            <a:r>
              <a:rPr kumimoji="1" lang="zh-TW" altLang="en-US" sz="1400" b="1">
                <a:latin typeface="Meiryo UI" panose="020B0604030504040204" pitchFamily="50" charset="-128"/>
                <a:ea typeface="Meiryo UI" panose="020B0604030504040204" pitchFamily="50" charset="-128"/>
              </a:rPr>
              <a:t>：</a:t>
            </a:r>
            <a:r>
              <a:rPr kumimoji="1" lang="ja-JP" altLang="en-US" sz="1400" b="1">
                <a:latin typeface="Meiryo UI" panose="020B0604030504040204" pitchFamily="50" charset="-128"/>
                <a:ea typeface="Meiryo UI" panose="020B0604030504040204" pitchFamily="50" charset="-128"/>
              </a:rPr>
              <a:t>事業計画</a:t>
            </a:r>
          </a:p>
        </p:txBody>
      </p:sp>
      <p:sp>
        <p:nvSpPr>
          <p:cNvPr id="7" name="吹き出し: 四角形 6">
            <a:extLst>
              <a:ext uri="{FF2B5EF4-FFF2-40B4-BE49-F238E27FC236}">
                <a16:creationId xmlns:a16="http://schemas.microsoft.com/office/drawing/2014/main" id="{F0D8C33D-1732-A30E-8F73-D3F7B10AAB1D}"/>
              </a:ext>
            </a:extLst>
          </p:cNvPr>
          <p:cNvSpPr/>
          <p:nvPr/>
        </p:nvSpPr>
        <p:spPr>
          <a:xfrm>
            <a:off x="-1" y="-425160"/>
            <a:ext cx="5747657" cy="400111"/>
          </a:xfrm>
          <a:prstGeom prst="wedgeRectCallout">
            <a:avLst>
              <a:gd name="adj1" fmla="val 31663"/>
              <a:gd name="adj2" fmla="val 8200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注：青字の審査項目及び水色のコメントは、提出時に削除してください。</a:t>
            </a:r>
          </a:p>
        </p:txBody>
      </p:sp>
      <p:sp>
        <p:nvSpPr>
          <p:cNvPr id="9" name="吹き出し: 四角形 8">
            <a:extLst>
              <a:ext uri="{FF2B5EF4-FFF2-40B4-BE49-F238E27FC236}">
                <a16:creationId xmlns:a16="http://schemas.microsoft.com/office/drawing/2014/main" id="{E66F32A1-A721-6569-A850-D4CA7A3D7ED9}"/>
              </a:ext>
            </a:extLst>
          </p:cNvPr>
          <p:cNvSpPr/>
          <p:nvPr/>
        </p:nvSpPr>
        <p:spPr>
          <a:xfrm>
            <a:off x="-4843741" y="2286090"/>
            <a:ext cx="4632085" cy="723810"/>
          </a:xfrm>
          <a:prstGeom prst="wedgeRectCallout">
            <a:avLst>
              <a:gd name="adj1" fmla="val 60700"/>
              <a:gd name="adj2" fmla="val -40333"/>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事業計画の記載にあたっては、別紙に示されている審査項目を踏まえて記載してください。</a:t>
            </a:r>
            <a:endParaRPr kumimoji="0" lang="en-US" altLang="ja-JP" sz="1400" dirty="0">
              <a:solidFill>
                <a:prstClr val="black"/>
              </a:solidFill>
              <a:latin typeface="Meiryo UI" panose="020B0604030504040204" pitchFamily="50" charset="-128"/>
              <a:ea typeface="Meiryo UI" panose="020B0604030504040204" pitchFamily="50" charset="-128"/>
            </a:endParaRPr>
          </a:p>
        </p:txBody>
      </p:sp>
      <p:sp>
        <p:nvSpPr>
          <p:cNvPr id="10" name="吹き出し: 四角形 9">
            <a:extLst>
              <a:ext uri="{FF2B5EF4-FFF2-40B4-BE49-F238E27FC236}">
                <a16:creationId xmlns:a16="http://schemas.microsoft.com/office/drawing/2014/main" id="{E2402B9A-4DD7-E2A6-A7A8-016190FE6AAF}"/>
              </a:ext>
            </a:extLst>
          </p:cNvPr>
          <p:cNvSpPr/>
          <p:nvPr/>
        </p:nvSpPr>
        <p:spPr>
          <a:xfrm>
            <a:off x="-4851116" y="-558448"/>
            <a:ext cx="4632085" cy="1395130"/>
          </a:xfrm>
          <a:prstGeom prst="wedgeRectCallout">
            <a:avLst>
              <a:gd name="adj1" fmla="val 56588"/>
              <a:gd name="adj2" fmla="val 336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選択した実証事業テーマとその</a:t>
            </a:r>
            <a:r>
              <a:rPr kumimoji="0" lang="ja-JP" altLang="en-US" sz="1400" kern="0" dirty="0">
                <a:solidFill>
                  <a:prstClr val="black"/>
                </a:solidFill>
                <a:latin typeface="Meiryo UI" panose="020B0604030504040204" pitchFamily="50" charset="-128"/>
                <a:ea typeface="Meiryo UI" panose="020B0604030504040204" pitchFamily="50" charset="-128"/>
              </a:rPr>
              <a:t>番号</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を記入してください。</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①</a:t>
            </a:r>
            <a:r>
              <a:rPr kumimoji="0" lang="en-US" altLang="ja-JP" sz="1400" dirty="0">
                <a:solidFill>
                  <a:prstClr val="black"/>
                </a:solidFill>
                <a:latin typeface="Meiryo UI" panose="020B0604030504040204" pitchFamily="50" charset="-128"/>
                <a:ea typeface="Meiryo UI" panose="020B0604030504040204" pitchFamily="50" charset="-128"/>
              </a:rPr>
              <a:t>-1. </a:t>
            </a:r>
            <a:r>
              <a:rPr kumimoji="0" lang="ja-JP" altLang="en-US" sz="1400" dirty="0">
                <a:solidFill>
                  <a:prstClr val="black"/>
                </a:solidFill>
                <a:latin typeface="Meiryo UI" panose="020B0604030504040204" pitchFamily="50" charset="-128"/>
                <a:ea typeface="Meiryo UI" panose="020B0604030504040204" pitchFamily="50" charset="-128"/>
              </a:rPr>
              <a:t>観光地を中心とした地域活性化の好循環モデル</a:t>
            </a:r>
            <a:endParaRPr kumimoji="0"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 </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観光産業を中心とした地域活性化の好循環モデル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②	生成</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AI</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活用モデル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	オープンデータ推進モデル</a:t>
            </a:r>
          </a:p>
        </p:txBody>
      </p:sp>
    </p:spTree>
    <p:extLst>
      <p:ext uri="{BB962C8B-B14F-4D97-AF65-F5344CB8AC3E}">
        <p14:creationId xmlns:p14="http://schemas.microsoft.com/office/powerpoint/2010/main" val="645106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1210">
            <a:extLst>
              <a:ext uri="{FF2B5EF4-FFF2-40B4-BE49-F238E27FC236}">
                <a16:creationId xmlns:a16="http://schemas.microsoft.com/office/drawing/2014/main" id="{0C3EB04A-A7AA-2194-4D10-FCC6CC2A271F}"/>
              </a:ext>
            </a:extLst>
          </p:cNvPr>
          <p:cNvSpPr/>
          <p:nvPr/>
        </p:nvSpPr>
        <p:spPr>
          <a:xfrm>
            <a:off x="253570" y="832208"/>
            <a:ext cx="9398861" cy="5832292"/>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tIns="324000" rtlCol="0" anchor="t" anchorCtr="0"/>
          <a:lstStyle/>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（ア）実証内容の独創性</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定の知識や経験に基づき、将来に向けて転換・変容させていくことが望ましい領域が特定され、将来のニーズや課題に実証事業が適⽤され機能すること（思いつきでなく成果）を通じて、地域に新しい付加価値を生み出す内容となっていること</a:t>
            </a:r>
          </a:p>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（イ）実施内容の優位性</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本実証事業を通じて、地域の消費拡大や観光産業の収益・生産性向上の効果や成果が、当該地域の持つ観光入込客数や過年度の売上を上回る等の優位性が示されていること</a:t>
            </a:r>
          </a:p>
        </p:txBody>
      </p:sp>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9628223" y="6583676"/>
            <a:ext cx="277777" cy="274324"/>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AA5FCFE5-FE56-4EF1-80A8-07776887C2A1}" type="slidenum">
              <a:rPr kumimoji="0"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sym typeface="+mn-lt"/>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sym typeface="+mn-lt"/>
            </a:endParaRPr>
          </a:p>
        </p:txBody>
      </p:sp>
      <p:sp>
        <p:nvSpPr>
          <p:cNvPr id="55" name="正方形/長方形 1212">
            <a:extLst>
              <a:ext uri="{FF2B5EF4-FFF2-40B4-BE49-F238E27FC236}">
                <a16:creationId xmlns:a16="http://schemas.microsoft.com/office/drawing/2014/main" id="{D2FAD329-26AD-293E-6AEF-4F6057BF7DD5}"/>
              </a:ext>
            </a:extLst>
          </p:cNvPr>
          <p:cNvSpPr/>
          <p:nvPr/>
        </p:nvSpPr>
        <p:spPr>
          <a:xfrm>
            <a:off x="253569" y="832208"/>
            <a:ext cx="1600631" cy="286368"/>
          </a:xfrm>
          <a:prstGeom prst="rect">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a:solidFill>
                  <a:prstClr val="white"/>
                </a:solidFill>
                <a:latin typeface="Meiryo UI" panose="020B0604030504040204" pitchFamily="50" charset="-128"/>
                <a:ea typeface="Meiryo UI" panose="020B0604030504040204" pitchFamily="50" charset="-128"/>
              </a:rPr>
              <a:t>③</a:t>
            </a: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rPr>
              <a:t>提案内容の独創性</a:t>
            </a:r>
          </a:p>
        </p:txBody>
      </p:sp>
      <p:graphicFrame>
        <p:nvGraphicFramePr>
          <p:cNvPr id="11" name="表 10">
            <a:extLst>
              <a:ext uri="{FF2B5EF4-FFF2-40B4-BE49-F238E27FC236}">
                <a16:creationId xmlns:a16="http://schemas.microsoft.com/office/drawing/2014/main" id="{F1726DB6-99B9-67B5-33D5-5A69205DC5DF}"/>
              </a:ext>
            </a:extLst>
          </p:cNvPr>
          <p:cNvGraphicFramePr>
            <a:graphicFrameLocks noGrp="1"/>
          </p:cNvGraphicFramePr>
          <p:nvPr>
            <p:extLst>
              <p:ext uri="{D42A27DB-BD31-4B8C-83A1-F6EECF244321}">
                <p14:modId xmlns:p14="http://schemas.microsoft.com/office/powerpoint/2010/main" val="3284922834"/>
              </p:ext>
            </p:extLst>
          </p:nvPr>
        </p:nvGraphicFramePr>
        <p:xfrm>
          <a:off x="253113" y="261237"/>
          <a:ext cx="9399318" cy="437760"/>
        </p:xfrm>
        <a:graphic>
          <a:graphicData uri="http://schemas.openxmlformats.org/drawingml/2006/table">
            <a:tbl>
              <a:tblPr firstRow="1" bandRow="1">
                <a:tableStyleId>{5C22544A-7EE6-4342-B048-85BDC9FD1C3A}</a:tableStyleId>
              </a:tblPr>
              <a:tblGrid>
                <a:gridCol w="1218430">
                  <a:extLst>
                    <a:ext uri="{9D8B030D-6E8A-4147-A177-3AD203B41FA5}">
                      <a16:colId xmlns:a16="http://schemas.microsoft.com/office/drawing/2014/main" val="1564954061"/>
                    </a:ext>
                  </a:extLst>
                </a:gridCol>
                <a:gridCol w="3481229">
                  <a:extLst>
                    <a:ext uri="{9D8B030D-6E8A-4147-A177-3AD203B41FA5}">
                      <a16:colId xmlns:a16="http://schemas.microsoft.com/office/drawing/2014/main" val="749375402"/>
                    </a:ext>
                  </a:extLst>
                </a:gridCol>
                <a:gridCol w="1218430">
                  <a:extLst>
                    <a:ext uri="{9D8B030D-6E8A-4147-A177-3AD203B41FA5}">
                      <a16:colId xmlns:a16="http://schemas.microsoft.com/office/drawing/2014/main" val="1096893270"/>
                    </a:ext>
                  </a:extLst>
                </a:gridCol>
                <a:gridCol w="3481229">
                  <a:extLst>
                    <a:ext uri="{9D8B030D-6E8A-4147-A177-3AD203B41FA5}">
                      <a16:colId xmlns:a16="http://schemas.microsoft.com/office/drawing/2014/main" val="1687514052"/>
                    </a:ext>
                  </a:extLst>
                </a:gridCol>
              </a:tblGrid>
              <a:tr h="0">
                <a:tc rowSpan="2">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実証事業名</a:t>
                      </a: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2">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取組エリア</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678023"/>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a:solidFill>
                          <a:schemeClr val="bg1"/>
                        </a:solidFill>
                        <a:latin typeface="Meiryo UI" panose="020B0604030504040204" pitchFamily="50" charset="-128"/>
                        <a:ea typeface="Meiryo UI" panose="020B0604030504040204" pitchFamily="50" charset="-128"/>
                      </a:endParaRP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rPr>
                        <a:t>コンソーシアム名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3978210"/>
                  </a:ext>
                </a:extLst>
              </a:tr>
            </a:tbl>
          </a:graphicData>
        </a:graphic>
      </p:graphicFrame>
      <p:sp>
        <p:nvSpPr>
          <p:cNvPr id="13" name="テキスト ボックス 12">
            <a:extLst>
              <a:ext uri="{FF2B5EF4-FFF2-40B4-BE49-F238E27FC236}">
                <a16:creationId xmlns:a16="http://schemas.microsoft.com/office/drawing/2014/main" id="{BB0171A0-5C0A-9C45-4A04-685B770FB0E4}"/>
              </a:ext>
            </a:extLst>
          </p:cNvPr>
          <p:cNvSpPr txBox="1"/>
          <p:nvPr/>
        </p:nvSpPr>
        <p:spPr>
          <a:xfrm>
            <a:off x="253113" y="-22866"/>
            <a:ext cx="2321630"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実証事業テーマ</a:t>
            </a: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〉XXX</a:t>
            </a:r>
            <a:endPar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吹き出し: 四角形 4">
            <a:extLst>
              <a:ext uri="{FF2B5EF4-FFF2-40B4-BE49-F238E27FC236}">
                <a16:creationId xmlns:a16="http://schemas.microsoft.com/office/drawing/2014/main" id="{C6ADE998-5756-5AA5-ED95-06797632A41F}"/>
              </a:ext>
            </a:extLst>
          </p:cNvPr>
          <p:cNvSpPr/>
          <p:nvPr/>
        </p:nvSpPr>
        <p:spPr>
          <a:xfrm>
            <a:off x="9996862" y="-25048"/>
            <a:ext cx="2160382" cy="814783"/>
          </a:xfrm>
          <a:prstGeom prst="wedgeRectCallout">
            <a:avLst>
              <a:gd name="adj1" fmla="val -65471"/>
              <a:gd name="adj2" fmla="val 21078"/>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事業名・取組エリア・コンソーシアム名を記入してください</a:t>
            </a:r>
          </a:p>
        </p:txBody>
      </p:sp>
      <p:sp>
        <p:nvSpPr>
          <p:cNvPr id="3" name="テキスト ボックス 2">
            <a:extLst>
              <a:ext uri="{FF2B5EF4-FFF2-40B4-BE49-F238E27FC236}">
                <a16:creationId xmlns:a16="http://schemas.microsoft.com/office/drawing/2014/main" id="{857456A9-1326-D2BF-0669-151F30CCDFA7}"/>
              </a:ext>
            </a:extLst>
          </p:cNvPr>
          <p:cNvSpPr txBox="1"/>
          <p:nvPr/>
        </p:nvSpPr>
        <p:spPr>
          <a:xfrm>
            <a:off x="7584370" y="0"/>
            <a:ext cx="2321630" cy="276999"/>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200">
                <a:solidFill>
                  <a:prstClr val="black"/>
                </a:solidFill>
                <a:latin typeface="Meiryo UI" panose="020B0604030504040204" pitchFamily="50" charset="-128"/>
                <a:ea typeface="Meiryo UI" panose="020B0604030504040204" pitchFamily="50" charset="-128"/>
              </a:rPr>
              <a:t>様式３：事業計画</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3305CAF5-EB2E-1218-5A45-48EE89C63AB3}"/>
              </a:ext>
            </a:extLst>
          </p:cNvPr>
          <p:cNvSpPr/>
          <p:nvPr/>
        </p:nvSpPr>
        <p:spPr>
          <a:xfrm>
            <a:off x="7759700" y="-558448"/>
            <a:ext cx="2146300" cy="533400"/>
          </a:xfrm>
          <a:prstGeom prst="rect">
            <a:avLst/>
          </a:prstGeom>
          <a:solidFill>
            <a:srgbClr val="FFFF00"/>
          </a:solidFill>
          <a:ln w="12700">
            <a:solidFill>
              <a:srgbClr val="FFFF00"/>
            </a:solidFill>
            <a:prstDash val="sysDash"/>
            <a:round/>
            <a:headEnd/>
            <a:tailEnd/>
          </a:ln>
          <a:effectLst/>
        </p:spPr>
        <p:txBody>
          <a:bodyPr vertOverflow="overflow" horzOverflow="overflow" wrap="none" lIns="36000" tIns="36000" rIns="36000" bIns="36000" rtlCol="0" anchor="ctr" anchorCtr="0"/>
          <a:lstStyle/>
          <a:p>
            <a:pPr algn="ctr">
              <a:lnSpc>
                <a:spcPct val="130000"/>
              </a:lnSpc>
              <a:tabLst>
                <a:tab pos="3136900" algn="ctr"/>
              </a:tabLst>
            </a:pPr>
            <a:r>
              <a:rPr kumimoji="1" lang="zh-TW" altLang="en-US" sz="1400" b="1">
                <a:latin typeface="Meiryo UI" panose="020B0604030504040204" pitchFamily="50" charset="-128"/>
                <a:ea typeface="Meiryo UI" panose="020B0604030504040204" pitchFamily="50" charset="-128"/>
              </a:rPr>
              <a:t>様式</a:t>
            </a:r>
            <a:r>
              <a:rPr kumimoji="1" lang="ja-JP" altLang="en-US" sz="1400" b="1">
                <a:latin typeface="Meiryo UI" panose="020B0604030504040204" pitchFamily="50" charset="-128"/>
                <a:ea typeface="Meiryo UI" panose="020B0604030504040204" pitchFamily="50" charset="-128"/>
              </a:rPr>
              <a:t>３</a:t>
            </a:r>
            <a:r>
              <a:rPr kumimoji="1" lang="zh-TW" altLang="en-US" sz="1400" b="1">
                <a:latin typeface="Meiryo UI" panose="020B0604030504040204" pitchFamily="50" charset="-128"/>
                <a:ea typeface="Meiryo UI" panose="020B0604030504040204" pitchFamily="50" charset="-128"/>
              </a:rPr>
              <a:t>：</a:t>
            </a:r>
            <a:r>
              <a:rPr kumimoji="1" lang="ja-JP" altLang="en-US" sz="1400" b="1">
                <a:latin typeface="Meiryo UI" panose="020B0604030504040204" pitchFamily="50" charset="-128"/>
                <a:ea typeface="Meiryo UI" panose="020B0604030504040204" pitchFamily="50" charset="-128"/>
              </a:rPr>
              <a:t>事業計画</a:t>
            </a:r>
          </a:p>
        </p:txBody>
      </p:sp>
      <p:sp>
        <p:nvSpPr>
          <p:cNvPr id="4" name="吹き出し: 四角形 3">
            <a:extLst>
              <a:ext uri="{FF2B5EF4-FFF2-40B4-BE49-F238E27FC236}">
                <a16:creationId xmlns:a16="http://schemas.microsoft.com/office/drawing/2014/main" id="{4A30C6B7-B1DE-E8EB-21A1-77E319FFFA01}"/>
              </a:ext>
            </a:extLst>
          </p:cNvPr>
          <p:cNvSpPr/>
          <p:nvPr/>
        </p:nvSpPr>
        <p:spPr>
          <a:xfrm>
            <a:off x="-1" y="-425160"/>
            <a:ext cx="5747657" cy="400111"/>
          </a:xfrm>
          <a:prstGeom prst="wedgeRectCallout">
            <a:avLst>
              <a:gd name="adj1" fmla="val 31663"/>
              <a:gd name="adj2" fmla="val 8200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注：青字の審査項目及び水色のコメントは、提出時に削除してください。</a:t>
            </a:r>
          </a:p>
        </p:txBody>
      </p:sp>
      <p:sp>
        <p:nvSpPr>
          <p:cNvPr id="7" name="吹き出し: 四角形 6">
            <a:extLst>
              <a:ext uri="{FF2B5EF4-FFF2-40B4-BE49-F238E27FC236}">
                <a16:creationId xmlns:a16="http://schemas.microsoft.com/office/drawing/2014/main" id="{1FFB708B-852B-BC0F-D047-82D97C35BD5B}"/>
              </a:ext>
            </a:extLst>
          </p:cNvPr>
          <p:cNvSpPr/>
          <p:nvPr/>
        </p:nvSpPr>
        <p:spPr>
          <a:xfrm>
            <a:off x="-4843741" y="2286090"/>
            <a:ext cx="4632085" cy="723810"/>
          </a:xfrm>
          <a:prstGeom prst="wedgeRectCallout">
            <a:avLst>
              <a:gd name="adj1" fmla="val 60700"/>
              <a:gd name="adj2" fmla="val -40333"/>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事業計画の記載にあたっては、別紙に示されている審査項目を踏まえて記載してください。</a:t>
            </a:r>
            <a:endParaRPr kumimoji="0" lang="en-US" altLang="ja-JP" sz="1400" dirty="0">
              <a:solidFill>
                <a:prstClr val="black"/>
              </a:solidFill>
              <a:latin typeface="Meiryo UI" panose="020B0604030504040204" pitchFamily="50" charset="-128"/>
              <a:ea typeface="Meiryo UI" panose="020B0604030504040204" pitchFamily="50" charset="-128"/>
            </a:endParaRPr>
          </a:p>
        </p:txBody>
      </p:sp>
      <p:sp>
        <p:nvSpPr>
          <p:cNvPr id="9" name="吹き出し: 四角形 8">
            <a:extLst>
              <a:ext uri="{FF2B5EF4-FFF2-40B4-BE49-F238E27FC236}">
                <a16:creationId xmlns:a16="http://schemas.microsoft.com/office/drawing/2014/main" id="{4448084C-3B46-A3A7-998C-4F46982BAA41}"/>
              </a:ext>
            </a:extLst>
          </p:cNvPr>
          <p:cNvSpPr/>
          <p:nvPr/>
        </p:nvSpPr>
        <p:spPr>
          <a:xfrm>
            <a:off x="-4851116" y="-558448"/>
            <a:ext cx="4632085" cy="1395130"/>
          </a:xfrm>
          <a:prstGeom prst="wedgeRectCallout">
            <a:avLst>
              <a:gd name="adj1" fmla="val 56588"/>
              <a:gd name="adj2" fmla="val 336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選択した実証事業テーマとその</a:t>
            </a:r>
            <a:r>
              <a:rPr kumimoji="0" lang="ja-JP" altLang="en-US" sz="1400" kern="0" dirty="0">
                <a:solidFill>
                  <a:prstClr val="black"/>
                </a:solidFill>
                <a:latin typeface="Meiryo UI" panose="020B0604030504040204" pitchFamily="50" charset="-128"/>
                <a:ea typeface="Meiryo UI" panose="020B0604030504040204" pitchFamily="50" charset="-128"/>
              </a:rPr>
              <a:t>番号</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を記入してください。</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①</a:t>
            </a:r>
            <a:r>
              <a:rPr kumimoji="0" lang="en-US" altLang="ja-JP" sz="1400" dirty="0">
                <a:solidFill>
                  <a:prstClr val="black"/>
                </a:solidFill>
                <a:latin typeface="Meiryo UI" panose="020B0604030504040204" pitchFamily="50" charset="-128"/>
                <a:ea typeface="Meiryo UI" panose="020B0604030504040204" pitchFamily="50" charset="-128"/>
              </a:rPr>
              <a:t>-1. </a:t>
            </a:r>
            <a:r>
              <a:rPr kumimoji="0" lang="ja-JP" altLang="en-US" sz="1400" dirty="0">
                <a:solidFill>
                  <a:prstClr val="black"/>
                </a:solidFill>
                <a:latin typeface="Meiryo UI" panose="020B0604030504040204" pitchFamily="50" charset="-128"/>
                <a:ea typeface="Meiryo UI" panose="020B0604030504040204" pitchFamily="50" charset="-128"/>
              </a:rPr>
              <a:t>観光地を中心とした地域活性化の好循環モデル</a:t>
            </a:r>
            <a:endParaRPr kumimoji="0"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 </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観光産業を中心とした地域活性化の好循環モデル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②	生成</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AI</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活用モデル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	オープンデータ推進モデル</a:t>
            </a:r>
          </a:p>
        </p:txBody>
      </p:sp>
    </p:spTree>
    <p:extLst>
      <p:ext uri="{BB962C8B-B14F-4D97-AF65-F5344CB8AC3E}">
        <p14:creationId xmlns:p14="http://schemas.microsoft.com/office/powerpoint/2010/main" val="4193319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210">
            <a:extLst>
              <a:ext uri="{FF2B5EF4-FFF2-40B4-BE49-F238E27FC236}">
                <a16:creationId xmlns:a16="http://schemas.microsoft.com/office/drawing/2014/main" id="{04FAE4B4-1865-5675-4BA8-12721219DB08}"/>
              </a:ext>
            </a:extLst>
          </p:cNvPr>
          <p:cNvSpPr/>
          <p:nvPr/>
        </p:nvSpPr>
        <p:spPr>
          <a:xfrm>
            <a:off x="253570" y="832208"/>
            <a:ext cx="9398861" cy="5832292"/>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tIns="324000" rtlCol="0" anchor="t" anchorCtr="0"/>
          <a:lstStyle/>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（ア）</a:t>
            </a:r>
            <a:r>
              <a:rPr kumimoji="0" lang="zh-TW"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事業実施体制</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目標達成及び計画遂行に必要となる組織、人員等を有し、参画する各企業等の役割が適切に分担され明確化されていること</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（イ）地域等との調整状況</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本実証事業を進める上で、地域での合意形成や関係する事業者の巻き込みが円滑に進むよう、必要となる地域・事業者との連携・調整等が取れていること</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（ウ）地域活性化・観光誘客等の実績</a:t>
            </a:r>
            <a:endPar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デジタル技術や</a:t>
            </a:r>
            <a:r>
              <a:rPr kumimoji="0" lang="en-US" altLang="ja-JP"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DX</a:t>
            </a:r>
            <a:r>
              <a:rPr kumimoji="0"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rPr>
              <a:t>推進を含む地域活性化や観光誘客等の事業実績を有していること</a:t>
            </a:r>
            <a:endParaRPr kumimoji="0" lang="ja-JP" altLang="en-US" sz="12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9628223" y="6583676"/>
            <a:ext cx="277777" cy="274324"/>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AA5FCFE5-FE56-4EF1-80A8-07776887C2A1}" type="slidenum">
              <a:rPr kumimoji="0"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sym typeface="+mn-lt"/>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sym typeface="+mn-lt"/>
            </a:endParaRPr>
          </a:p>
        </p:txBody>
      </p:sp>
      <p:sp>
        <p:nvSpPr>
          <p:cNvPr id="55" name="正方形/長方形 1212">
            <a:extLst>
              <a:ext uri="{FF2B5EF4-FFF2-40B4-BE49-F238E27FC236}">
                <a16:creationId xmlns:a16="http://schemas.microsoft.com/office/drawing/2014/main" id="{D2FAD329-26AD-293E-6AEF-4F6057BF7DD5}"/>
              </a:ext>
            </a:extLst>
          </p:cNvPr>
          <p:cNvSpPr/>
          <p:nvPr/>
        </p:nvSpPr>
        <p:spPr>
          <a:xfrm>
            <a:off x="253569" y="832208"/>
            <a:ext cx="1600631" cy="286368"/>
          </a:xfrm>
          <a:prstGeom prst="rect">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a:solidFill>
                  <a:prstClr val="white"/>
                </a:solidFill>
                <a:latin typeface="Meiryo UI" panose="020B0604030504040204" pitchFamily="50" charset="-128"/>
                <a:ea typeface="Meiryo UI" panose="020B0604030504040204" pitchFamily="50" charset="-128"/>
              </a:rPr>
              <a:t>④事業遂行の確実性</a:t>
            </a:r>
          </a:p>
        </p:txBody>
      </p:sp>
      <p:graphicFrame>
        <p:nvGraphicFramePr>
          <p:cNvPr id="11" name="表 10">
            <a:extLst>
              <a:ext uri="{FF2B5EF4-FFF2-40B4-BE49-F238E27FC236}">
                <a16:creationId xmlns:a16="http://schemas.microsoft.com/office/drawing/2014/main" id="{F1726DB6-99B9-67B5-33D5-5A69205DC5DF}"/>
              </a:ext>
            </a:extLst>
          </p:cNvPr>
          <p:cNvGraphicFramePr>
            <a:graphicFrameLocks noGrp="1"/>
          </p:cNvGraphicFramePr>
          <p:nvPr>
            <p:extLst>
              <p:ext uri="{D42A27DB-BD31-4B8C-83A1-F6EECF244321}">
                <p14:modId xmlns:p14="http://schemas.microsoft.com/office/powerpoint/2010/main" val="1851539103"/>
              </p:ext>
            </p:extLst>
          </p:nvPr>
        </p:nvGraphicFramePr>
        <p:xfrm>
          <a:off x="253113" y="261237"/>
          <a:ext cx="9399318" cy="437760"/>
        </p:xfrm>
        <a:graphic>
          <a:graphicData uri="http://schemas.openxmlformats.org/drawingml/2006/table">
            <a:tbl>
              <a:tblPr firstRow="1" bandRow="1">
                <a:tableStyleId>{5C22544A-7EE6-4342-B048-85BDC9FD1C3A}</a:tableStyleId>
              </a:tblPr>
              <a:tblGrid>
                <a:gridCol w="1218430">
                  <a:extLst>
                    <a:ext uri="{9D8B030D-6E8A-4147-A177-3AD203B41FA5}">
                      <a16:colId xmlns:a16="http://schemas.microsoft.com/office/drawing/2014/main" val="1564954061"/>
                    </a:ext>
                  </a:extLst>
                </a:gridCol>
                <a:gridCol w="3481229">
                  <a:extLst>
                    <a:ext uri="{9D8B030D-6E8A-4147-A177-3AD203B41FA5}">
                      <a16:colId xmlns:a16="http://schemas.microsoft.com/office/drawing/2014/main" val="749375402"/>
                    </a:ext>
                  </a:extLst>
                </a:gridCol>
                <a:gridCol w="1218430">
                  <a:extLst>
                    <a:ext uri="{9D8B030D-6E8A-4147-A177-3AD203B41FA5}">
                      <a16:colId xmlns:a16="http://schemas.microsoft.com/office/drawing/2014/main" val="1096893270"/>
                    </a:ext>
                  </a:extLst>
                </a:gridCol>
                <a:gridCol w="3481229">
                  <a:extLst>
                    <a:ext uri="{9D8B030D-6E8A-4147-A177-3AD203B41FA5}">
                      <a16:colId xmlns:a16="http://schemas.microsoft.com/office/drawing/2014/main" val="1687514052"/>
                    </a:ext>
                  </a:extLst>
                </a:gridCol>
              </a:tblGrid>
              <a:tr h="0">
                <a:tc rowSpan="2">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実証事業名</a:t>
                      </a: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2">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取組エリア</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678023"/>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a:solidFill>
                          <a:schemeClr val="bg1"/>
                        </a:solidFill>
                        <a:latin typeface="Meiryo UI" panose="020B0604030504040204" pitchFamily="50" charset="-128"/>
                        <a:ea typeface="Meiryo UI" panose="020B0604030504040204" pitchFamily="50" charset="-128"/>
                      </a:endParaRPr>
                    </a:p>
                  </a:txBody>
                  <a:tcPr marL="36000" marR="36000" marT="18000" marB="18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rPr>
                        <a:t>コンソーシアム名</a:t>
                      </a: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a:solidFill>
                          <a:schemeClr val="tx1"/>
                        </a:solidFill>
                        <a:latin typeface="Meiryo UI" panose="020B0604030504040204" pitchFamily="50" charset="-128"/>
                        <a:ea typeface="Meiryo UI" panose="020B0604030504040204" pitchFamily="50" charset="-128"/>
                      </a:endParaRPr>
                    </a:p>
                  </a:txBody>
                  <a:tcPr marL="36000" marR="36000" marT="18000" marB="18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3978210"/>
                  </a:ext>
                </a:extLst>
              </a:tr>
            </a:tbl>
          </a:graphicData>
        </a:graphic>
      </p:graphicFrame>
      <p:sp>
        <p:nvSpPr>
          <p:cNvPr id="13" name="テキスト ボックス 12">
            <a:extLst>
              <a:ext uri="{FF2B5EF4-FFF2-40B4-BE49-F238E27FC236}">
                <a16:creationId xmlns:a16="http://schemas.microsoft.com/office/drawing/2014/main" id="{BB0171A0-5C0A-9C45-4A04-685B770FB0E4}"/>
              </a:ext>
            </a:extLst>
          </p:cNvPr>
          <p:cNvSpPr txBox="1"/>
          <p:nvPr/>
        </p:nvSpPr>
        <p:spPr>
          <a:xfrm>
            <a:off x="253113" y="-22866"/>
            <a:ext cx="2321630"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実証事業テーマ</a:t>
            </a:r>
            <a:r>
              <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〉XXX</a:t>
            </a:r>
            <a:endPar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吹き出し: 四角形 4">
            <a:extLst>
              <a:ext uri="{FF2B5EF4-FFF2-40B4-BE49-F238E27FC236}">
                <a16:creationId xmlns:a16="http://schemas.microsoft.com/office/drawing/2014/main" id="{C6ADE998-5756-5AA5-ED95-06797632A41F}"/>
              </a:ext>
            </a:extLst>
          </p:cNvPr>
          <p:cNvSpPr/>
          <p:nvPr/>
        </p:nvSpPr>
        <p:spPr>
          <a:xfrm>
            <a:off x="9996862" y="-25048"/>
            <a:ext cx="2160382" cy="814783"/>
          </a:xfrm>
          <a:prstGeom prst="wedgeRectCallout">
            <a:avLst>
              <a:gd name="adj1" fmla="val -65471"/>
              <a:gd name="adj2" fmla="val 21078"/>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事業名・取組エリア・コンソーシアム名を記入してください</a:t>
            </a:r>
          </a:p>
        </p:txBody>
      </p:sp>
      <p:sp>
        <p:nvSpPr>
          <p:cNvPr id="3" name="テキスト ボックス 2">
            <a:extLst>
              <a:ext uri="{FF2B5EF4-FFF2-40B4-BE49-F238E27FC236}">
                <a16:creationId xmlns:a16="http://schemas.microsoft.com/office/drawing/2014/main" id="{240D340A-D3C8-6663-6E13-5156BA99A477}"/>
              </a:ext>
            </a:extLst>
          </p:cNvPr>
          <p:cNvSpPr txBox="1"/>
          <p:nvPr/>
        </p:nvSpPr>
        <p:spPr>
          <a:xfrm>
            <a:off x="7584370" y="0"/>
            <a:ext cx="2321630" cy="276999"/>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200">
                <a:solidFill>
                  <a:prstClr val="black"/>
                </a:solidFill>
                <a:latin typeface="Meiryo UI" panose="020B0604030504040204" pitchFamily="50" charset="-128"/>
                <a:ea typeface="Meiryo UI" panose="020B0604030504040204" pitchFamily="50" charset="-128"/>
              </a:rPr>
              <a:t>様式３：事業計画</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C3E51854-A0E8-DBB0-AF9F-F13AF4CD6FFC}"/>
              </a:ext>
            </a:extLst>
          </p:cNvPr>
          <p:cNvSpPr/>
          <p:nvPr/>
        </p:nvSpPr>
        <p:spPr>
          <a:xfrm>
            <a:off x="7759700" y="-558448"/>
            <a:ext cx="2146300" cy="533400"/>
          </a:xfrm>
          <a:prstGeom prst="rect">
            <a:avLst/>
          </a:prstGeom>
          <a:solidFill>
            <a:srgbClr val="FFFF00"/>
          </a:solidFill>
          <a:ln w="12700">
            <a:solidFill>
              <a:srgbClr val="FFFF00"/>
            </a:solidFill>
            <a:prstDash val="sysDash"/>
            <a:round/>
            <a:headEnd/>
            <a:tailEnd/>
          </a:ln>
          <a:effectLst/>
        </p:spPr>
        <p:txBody>
          <a:bodyPr vertOverflow="overflow" horzOverflow="overflow" wrap="none" lIns="36000" tIns="36000" rIns="36000" bIns="36000" rtlCol="0" anchor="ctr" anchorCtr="0"/>
          <a:lstStyle/>
          <a:p>
            <a:pPr algn="ctr">
              <a:lnSpc>
                <a:spcPct val="130000"/>
              </a:lnSpc>
              <a:tabLst>
                <a:tab pos="3136900" algn="ctr"/>
              </a:tabLst>
            </a:pPr>
            <a:r>
              <a:rPr kumimoji="1" lang="zh-TW" altLang="en-US" sz="1400" b="1">
                <a:latin typeface="Meiryo UI" panose="020B0604030504040204" pitchFamily="50" charset="-128"/>
                <a:ea typeface="Meiryo UI" panose="020B0604030504040204" pitchFamily="50" charset="-128"/>
              </a:rPr>
              <a:t>様式</a:t>
            </a:r>
            <a:r>
              <a:rPr kumimoji="1" lang="ja-JP" altLang="en-US" sz="1400" b="1">
                <a:latin typeface="Meiryo UI" panose="020B0604030504040204" pitchFamily="50" charset="-128"/>
                <a:ea typeface="Meiryo UI" panose="020B0604030504040204" pitchFamily="50" charset="-128"/>
              </a:rPr>
              <a:t>３</a:t>
            </a:r>
            <a:r>
              <a:rPr kumimoji="1" lang="zh-TW" altLang="en-US" sz="1400" b="1">
                <a:latin typeface="Meiryo UI" panose="020B0604030504040204" pitchFamily="50" charset="-128"/>
                <a:ea typeface="Meiryo UI" panose="020B0604030504040204" pitchFamily="50" charset="-128"/>
              </a:rPr>
              <a:t>：</a:t>
            </a:r>
            <a:r>
              <a:rPr kumimoji="1" lang="ja-JP" altLang="en-US" sz="1400" b="1">
                <a:latin typeface="Meiryo UI" panose="020B0604030504040204" pitchFamily="50" charset="-128"/>
                <a:ea typeface="Meiryo UI" panose="020B0604030504040204" pitchFamily="50" charset="-128"/>
              </a:rPr>
              <a:t>事業計画</a:t>
            </a:r>
          </a:p>
        </p:txBody>
      </p:sp>
      <p:sp>
        <p:nvSpPr>
          <p:cNvPr id="4" name="吹き出し: 四角形 3">
            <a:extLst>
              <a:ext uri="{FF2B5EF4-FFF2-40B4-BE49-F238E27FC236}">
                <a16:creationId xmlns:a16="http://schemas.microsoft.com/office/drawing/2014/main" id="{535A8C28-34FB-FE3D-8BEC-54667F3460C7}"/>
              </a:ext>
            </a:extLst>
          </p:cNvPr>
          <p:cNvSpPr/>
          <p:nvPr/>
        </p:nvSpPr>
        <p:spPr>
          <a:xfrm>
            <a:off x="-1" y="-425160"/>
            <a:ext cx="5747657" cy="400111"/>
          </a:xfrm>
          <a:prstGeom prst="wedgeRectCallout">
            <a:avLst>
              <a:gd name="adj1" fmla="val 31663"/>
              <a:gd name="adj2" fmla="val 8200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注：青字の審査項目及び水色のコメントは、提出時に削除してください。</a:t>
            </a:r>
          </a:p>
        </p:txBody>
      </p:sp>
      <p:sp>
        <p:nvSpPr>
          <p:cNvPr id="7" name="吹き出し: 四角形 6">
            <a:extLst>
              <a:ext uri="{FF2B5EF4-FFF2-40B4-BE49-F238E27FC236}">
                <a16:creationId xmlns:a16="http://schemas.microsoft.com/office/drawing/2014/main" id="{A6833025-D16F-1F36-430A-8A49C3D3083C}"/>
              </a:ext>
            </a:extLst>
          </p:cNvPr>
          <p:cNvSpPr/>
          <p:nvPr/>
        </p:nvSpPr>
        <p:spPr>
          <a:xfrm>
            <a:off x="-4843741" y="2286090"/>
            <a:ext cx="4632085" cy="723810"/>
          </a:xfrm>
          <a:prstGeom prst="wedgeRectCallout">
            <a:avLst>
              <a:gd name="adj1" fmla="val 60700"/>
              <a:gd name="adj2" fmla="val -40333"/>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事業計画の記載にあたっては、別紙に示されている審査項目を踏まえて記載してください。</a:t>
            </a:r>
            <a:endParaRPr kumimoji="0" lang="en-US" altLang="ja-JP" sz="1400" dirty="0">
              <a:solidFill>
                <a:prstClr val="black"/>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0EF84EEB-A8F1-EF5E-E97C-460DFE590AF3}"/>
              </a:ext>
            </a:extLst>
          </p:cNvPr>
          <p:cNvSpPr/>
          <p:nvPr/>
        </p:nvSpPr>
        <p:spPr>
          <a:xfrm>
            <a:off x="-4851116" y="-558448"/>
            <a:ext cx="4632085" cy="1395130"/>
          </a:xfrm>
          <a:prstGeom prst="wedgeRectCallout">
            <a:avLst>
              <a:gd name="adj1" fmla="val 56588"/>
              <a:gd name="adj2" fmla="val 3362"/>
            </a:avLst>
          </a:prstGeom>
          <a:solidFill>
            <a:srgbClr val="5B9BD5">
              <a:lumMod val="20000"/>
              <a:lumOff val="80000"/>
            </a:srgbClr>
          </a:solidFill>
          <a:ln w="12700" cap="flat" cmpd="sng" algn="ctr">
            <a:solidFill>
              <a:sysClr val="windowText" lastClr="000000"/>
            </a:solidFill>
            <a:prstDash val="solid"/>
            <a:miter lim="800000"/>
          </a:ln>
          <a:effectLst/>
        </p:spPr>
        <p:txBody>
          <a:bodyPr lIns="91440" tIns="45720" rIns="91440" bIns="4572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選択した実証事業テーマとその</a:t>
            </a:r>
            <a:r>
              <a:rPr kumimoji="0" lang="ja-JP" altLang="en-US" sz="1400" kern="0" dirty="0">
                <a:solidFill>
                  <a:prstClr val="black"/>
                </a:solidFill>
                <a:latin typeface="Meiryo UI" panose="020B0604030504040204" pitchFamily="50" charset="-128"/>
                <a:ea typeface="Meiryo UI" panose="020B0604030504040204" pitchFamily="50" charset="-128"/>
              </a:rPr>
              <a:t>番号</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を記入してください。</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dirty="0">
                <a:solidFill>
                  <a:prstClr val="black"/>
                </a:solidFill>
                <a:latin typeface="Meiryo UI" panose="020B0604030504040204" pitchFamily="50" charset="-128"/>
                <a:ea typeface="Meiryo UI" panose="020B0604030504040204" pitchFamily="50" charset="-128"/>
              </a:rPr>
              <a:t>①</a:t>
            </a:r>
            <a:r>
              <a:rPr kumimoji="0" lang="en-US" altLang="ja-JP" sz="1400" dirty="0">
                <a:solidFill>
                  <a:prstClr val="black"/>
                </a:solidFill>
                <a:latin typeface="Meiryo UI" panose="020B0604030504040204" pitchFamily="50" charset="-128"/>
                <a:ea typeface="Meiryo UI" panose="020B0604030504040204" pitchFamily="50" charset="-128"/>
              </a:rPr>
              <a:t>-1. </a:t>
            </a:r>
            <a:r>
              <a:rPr kumimoji="0" lang="ja-JP" altLang="en-US" sz="1400" dirty="0">
                <a:solidFill>
                  <a:prstClr val="black"/>
                </a:solidFill>
                <a:latin typeface="Meiryo UI" panose="020B0604030504040204" pitchFamily="50" charset="-128"/>
                <a:ea typeface="Meiryo UI" panose="020B0604030504040204" pitchFamily="50" charset="-128"/>
              </a:rPr>
              <a:t>観光地を中心とした地域活性化の好循環モデル</a:t>
            </a:r>
            <a:endParaRPr kumimoji="0"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 </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観光産業を中心とした地域活性化の好循環モデル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②	生成</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AI</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活用モデル</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	オープンデータ推進モデル</a:t>
            </a:r>
          </a:p>
        </p:txBody>
      </p:sp>
    </p:spTree>
    <p:extLst>
      <p:ext uri="{BB962C8B-B14F-4D97-AF65-F5344CB8AC3E}">
        <p14:creationId xmlns:p14="http://schemas.microsoft.com/office/powerpoint/2010/main" val="5463888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extLst>
    <a:ext uri="{05A4C25C-085E-4340-85A3-A5531E510DB2}">
      <thm15:themeFamily xmlns:thm15="http://schemas.microsoft.com/office/thememl/2012/main" name="テーマ1" id="{F131A3AE-9FD4-449A-A77E-08135E4C135A}" vid="{81E3889F-47A8-4717-B30C-EFA6B05493BD}"/>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kumimoji="1" sz="1200" dirty="0" smtClean="0">
            <a:latin typeface="Yu Gothic UI" panose="020B0500000000000000" pitchFamily="50" charset="-128"/>
            <a:ea typeface="Yu Gothic UI" panose="020B05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006C88635A2424E86804F2342387106" ma:contentTypeVersion="2" ma:contentTypeDescription="新しいドキュメントを作成します。" ma:contentTypeScope="" ma:versionID="196024010d054f068e37aa163a5bc920">
  <xsd:schema xmlns:xsd="http://www.w3.org/2001/XMLSchema" xmlns:xs="http://www.w3.org/2001/XMLSchema" xmlns:p="http://schemas.microsoft.com/office/2006/metadata/properties" xmlns:ns2="8796a868-7127-405e-9e92-a32837cab98d" targetNamespace="http://schemas.microsoft.com/office/2006/metadata/properties" ma:root="true" ma:fieldsID="b043b58c7287eec6e265e1f808f77899" ns2:_="">
    <xsd:import namespace="8796a868-7127-405e-9e92-a32837cab98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6a868-7127-405e-9e92-a32837cab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910682-DFAB-42AC-A1E5-6F94774ADCFC}">
  <ds:schemaRefs>
    <ds:schemaRef ds:uri="8796a868-7127-405e-9e92-a32837cab98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566842D-B06E-4C9D-90A1-451A45C3CA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Words>2250</Words>
  <PresentationFormat>A4 210 x 297 mm</PresentationFormat>
  <Paragraphs>204</Paragraphs>
  <Slides>8</Slides>
  <Notes>8</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埋め込まれた OLE サーバー</vt:lpstr>
      </vt:variant>
      <vt:variant>
        <vt:i4>1</vt:i4>
      </vt:variant>
      <vt:variant>
        <vt:lpstr>スライド タイトル</vt:lpstr>
      </vt:variant>
      <vt:variant>
        <vt:i4>8</vt:i4>
      </vt:variant>
    </vt:vector>
  </HeadingPairs>
  <TitlesOfParts>
    <vt:vector size="19" baseType="lpstr">
      <vt:lpstr>HGP創英角ｺﾞｼｯｸUB</vt:lpstr>
      <vt:lpstr>Meiryo UI</vt:lpstr>
      <vt:lpstr>ＭＳ Ｐゴシック</vt:lpstr>
      <vt:lpstr>游ゴシック</vt:lpstr>
      <vt:lpstr>Arial</vt:lpstr>
      <vt:lpstr>Calibri</vt:lpstr>
      <vt:lpstr>Calibri Light</vt:lpstr>
      <vt:lpstr>Wingdings</vt:lpstr>
      <vt:lpstr>テーマ1</vt:lpstr>
      <vt:lpstr>Office テーマ</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