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7" r:id="rId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09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橿原 義信" initials="橿原" lastIdx="1" clrIdx="0"/>
  <p:cmAuthor id="2" name="観光庁加藤" initials="加藤" lastIdx="2" clrIdx="1"/>
  <p:cmAuthor id="3" name="ㅤ" initials="ㅤ"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B10F"/>
    <a:srgbClr val="72A376"/>
    <a:srgbClr val="D47C7C"/>
    <a:srgbClr val="0070C0"/>
    <a:srgbClr val="FDE11C"/>
    <a:srgbClr val="F6D5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浅色样式 3 - 强调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50"/>
    <p:restoredTop sz="94710" autoAdjust="0"/>
  </p:normalViewPr>
  <p:slideViewPr>
    <p:cSldViewPr snapToGrid="0" showGuides="1">
      <p:cViewPr varScale="1">
        <p:scale>
          <a:sx n="82" d="100"/>
          <a:sy n="82" d="100"/>
        </p:scale>
        <p:origin x="348" y="132"/>
      </p:cViewPr>
      <p:guideLst>
        <p:guide orient="horz" pos="2183"/>
        <p:guide pos="309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notesMasters/notesMaster1.xml" Type="http://schemas.openxmlformats.org/officeDocument/2006/relationships/notesMaster"/><Relationship Id="rId4" Target="commentAuthors.xml" Type="http://schemas.openxmlformats.org/officeDocument/2006/relationships/commentAuthors"/><Relationship Id="rId5" Target="presProps.xml" Type="http://schemas.openxmlformats.org/officeDocument/2006/relationships/presProps"/><Relationship Id="rId6" Target="viewProps.xml" Type="http://schemas.openxmlformats.org/officeDocument/2006/relationships/viewProps"/><Relationship Id="rId7" Target="theme/theme1.xml" Type="http://schemas.openxmlformats.org/officeDocument/2006/relationships/theme"/><Relationship Id="rId8"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23" name="ヘッダー プレースホルダー 1"/>
          <p:cNvSpPr>
            <a:spLocks noGrp="1"/>
          </p:cNvSpPr>
          <p:nvPr>
            <p:ph type="hdr" sz="quarter"/>
          </p:nvPr>
        </p:nvSpPr>
        <p:spPr>
          <a:xfrm>
            <a:off x="0" y="0"/>
            <a:ext cx="2918831" cy="493316"/>
          </a:xfrm>
          <a:prstGeom prst="rect">
            <a:avLst/>
          </a:prstGeom>
        </p:spPr>
        <p:txBody>
          <a:bodyPr vert="horz" lIns="91425" tIns="45712" rIns="91425" bIns="45712" rtlCol="0"/>
          <a:lstStyle>
            <a:lvl1pPr algn="l">
              <a:defRPr sz="1200"/>
            </a:lvl1pPr>
          </a:lstStyle>
          <a:p>
            <a:endParaRPr kumimoji="1" lang="ja-JP" altLang="en-US"/>
          </a:p>
        </p:txBody>
      </p:sp>
      <p:sp>
        <p:nvSpPr>
          <p:cNvPr id="1124" name="日付プレースホルダー 2"/>
          <p:cNvSpPr>
            <a:spLocks noGrp="1"/>
          </p:cNvSpPr>
          <p:nvPr>
            <p:ph type="dt" idx="1"/>
          </p:nvPr>
        </p:nvSpPr>
        <p:spPr>
          <a:xfrm>
            <a:off x="3815375" y="0"/>
            <a:ext cx="2918831" cy="493316"/>
          </a:xfrm>
          <a:prstGeom prst="rect">
            <a:avLst/>
          </a:prstGeom>
        </p:spPr>
        <p:txBody>
          <a:bodyPr vert="horz" lIns="91425" tIns="45712" rIns="91425" bIns="45712" rtlCol="0"/>
          <a:lstStyle>
            <a:lvl1pPr algn="r">
              <a:defRPr sz="1200"/>
            </a:lvl1pPr>
          </a:lstStyle>
          <a:p>
            <a:fld id="{46D06EA9-14B5-4F31-95CC-6AD91D20700D}" type="datetimeFigureOut">
              <a:rPr kumimoji="1" lang="ja-JP" altLang="en-US" smtClean="0"/>
              <a:t>2025/2/18</a:t>
            </a:fld>
            <a:endParaRPr kumimoji="1" lang="ja-JP" altLang="en-US"/>
          </a:p>
        </p:txBody>
      </p:sp>
      <p:sp>
        <p:nvSpPr>
          <p:cNvPr id="1125"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25" tIns="45712" rIns="91425" bIns="45712" rtlCol="0" anchor="ctr"/>
          <a:lstStyle/>
          <a:p>
            <a:endParaRPr lang="ja-JP" altLang="en-US"/>
          </a:p>
        </p:txBody>
      </p:sp>
      <p:sp>
        <p:nvSpPr>
          <p:cNvPr id="1126" name="ノート プレースホルダー 4"/>
          <p:cNvSpPr>
            <a:spLocks noGrp="1"/>
          </p:cNvSpPr>
          <p:nvPr>
            <p:ph type="body" sz="quarter" idx="3"/>
          </p:nvPr>
        </p:nvSpPr>
        <p:spPr>
          <a:xfrm>
            <a:off x="673576" y="4686500"/>
            <a:ext cx="5388610" cy="4439841"/>
          </a:xfrm>
          <a:prstGeom prst="rect">
            <a:avLst/>
          </a:prstGeom>
        </p:spPr>
        <p:txBody>
          <a:bodyPr vert="horz" lIns="91425" tIns="45712" rIns="91425"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27" name="フッター プレースホルダー 5"/>
          <p:cNvSpPr>
            <a:spLocks noGrp="1"/>
          </p:cNvSpPr>
          <p:nvPr>
            <p:ph type="ftr" sz="quarter" idx="4"/>
          </p:nvPr>
        </p:nvSpPr>
        <p:spPr>
          <a:xfrm>
            <a:off x="0" y="9371285"/>
            <a:ext cx="2918831" cy="493316"/>
          </a:xfrm>
          <a:prstGeom prst="rect">
            <a:avLst/>
          </a:prstGeom>
        </p:spPr>
        <p:txBody>
          <a:bodyPr vert="horz" lIns="91425" tIns="45712" rIns="91425" bIns="45712" rtlCol="0" anchor="b"/>
          <a:lstStyle>
            <a:lvl1pPr algn="l">
              <a:defRPr sz="1200"/>
            </a:lvl1pPr>
          </a:lstStyle>
          <a:p>
            <a:endParaRPr kumimoji="1" lang="ja-JP" altLang="en-US"/>
          </a:p>
        </p:txBody>
      </p:sp>
      <p:sp>
        <p:nvSpPr>
          <p:cNvPr id="1128" name="スライド番号プレースホルダー 6"/>
          <p:cNvSpPr>
            <a:spLocks noGrp="1"/>
          </p:cNvSpPr>
          <p:nvPr>
            <p:ph type="sldNum" sz="quarter" idx="5"/>
          </p:nvPr>
        </p:nvSpPr>
        <p:spPr>
          <a:xfrm>
            <a:off x="3815375" y="9371285"/>
            <a:ext cx="2918831" cy="493316"/>
          </a:xfrm>
          <a:prstGeom prst="rect">
            <a:avLst/>
          </a:prstGeom>
        </p:spPr>
        <p:txBody>
          <a:bodyPr vert="horz" lIns="91425" tIns="45712" rIns="91425" bIns="45712"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5" name="スライド イメージ プレースホルダ 1"/>
          <p:cNvSpPr>
            <a:spLocks noGrp="1" noRot="1" noChangeAspect="1"/>
          </p:cNvSpPr>
          <p:nvPr>
            <p:ph type="sldImg"/>
          </p:nvPr>
        </p:nvSpPr>
        <p:spPr>
          <a:xfrm>
            <a:off x="5440363" y="360363"/>
            <a:ext cx="2587625" cy="1792287"/>
          </a:xfrm>
        </p:spPr>
      </p:sp>
      <p:sp>
        <p:nvSpPr>
          <p:cNvPr id="1146" name="ノート プレースホルダ 2"/>
          <p:cNvSpPr>
            <a:spLocks noGrp="1"/>
          </p:cNvSpPr>
          <p:nvPr>
            <p:ph type="body" idx="1"/>
          </p:nvPr>
        </p:nvSpPr>
        <p:spPr/>
        <p:txBody>
          <a:bodyPr>
            <a:normAutofit/>
          </a:bodyPr>
          <a:lstStyle/>
          <a:p>
            <a:endParaRPr kumimoji="1" lang="ja-JP" altLang="en-US" dirty="0"/>
          </a:p>
        </p:txBody>
      </p:sp>
      <p:sp>
        <p:nvSpPr>
          <p:cNvPr id="1147" name="スライド番号プレースホルダ 3"/>
          <p:cNvSpPr>
            <a:spLocks noGrp="1"/>
          </p:cNvSpPr>
          <p:nvPr>
            <p:ph type="sldNum" sz="quarter" idx="10"/>
          </p:nvPr>
        </p:nvSpPr>
        <p:spPr/>
        <p:txBody>
          <a:bodyPr/>
          <a:lstStyle/>
          <a:p>
            <a:pPr defTabSz="914400">
              <a:defRPr/>
            </a:pPr>
            <a:fld id="{9247A257-4C07-4AB6-BC31-F377782D84F4}" type="slidenum">
              <a:rPr lang="ja-JP" altLang="en-US">
                <a:solidFill>
                  <a:prstClr val="black"/>
                </a:solidFill>
                <a:latin typeface="游ゴシック" panose="020B0400000000000000" charset="-128"/>
                <a:ea typeface="游ゴシック" panose="020B0400000000000000" charset="-128"/>
              </a:rPr>
              <a:t>1</a:t>
            </a:fld>
            <a:endParaRPr lang="ja-JP" altLang="en-US" dirty="0">
              <a:solidFill>
                <a:prstClr val="black"/>
              </a:solidFill>
              <a:latin typeface="游ゴシック" panose="020B0400000000000000" charset="-128"/>
              <a:ea typeface="游ゴシック" panose="020B0400000000000000" charset="-128"/>
            </a:endParaRPr>
          </a:p>
        </p:txBody>
      </p:sp>
    </p:spTree>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9" name="Rectangle 14"/>
          <p:cNvSpPr>
            <a:spLocks noChangeArrowheads="1"/>
          </p:cNvSpPr>
          <p:nvPr/>
        </p:nvSpPr>
        <p:spPr>
          <a:xfrm>
            <a:off x="1833563" y="3284544"/>
            <a:ext cx="8072437" cy="73025"/>
          </a:xfrm>
          <a:prstGeom prst="rect">
            <a:avLst/>
          </a:prstGeom>
          <a:solidFill>
            <a:srgbClr val="FF0000"/>
          </a:solidFill>
          <a:ln w="9525">
            <a:noFill/>
            <a:miter lim="800000"/>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40" name="Rectangle 3"/>
          <p:cNvSpPr>
            <a:spLocks noGrp="1" noChangeArrowheads="1"/>
          </p:cNvSpPr>
          <p:nvPr>
            <p:ph type="ctrTitle"/>
          </p:nvPr>
        </p:nvSpPr>
        <p:spPr>
          <a:xfrm>
            <a:off x="1784350" y="2133606"/>
            <a:ext cx="8121650" cy="1470025"/>
          </a:xfrm>
        </p:spPr>
        <p:txBody>
          <a:bodyPr/>
          <a:lstStyle>
            <a:lvl1pPr>
              <a:defRPr sz="4000"/>
            </a:lvl1pPr>
          </a:lstStyle>
          <a:p>
            <a:r>
              <a:rPr lang="ja-JP" altLang="en-US"/>
              <a:t>マスター タイトルの書式設定</a:t>
            </a:r>
          </a:p>
        </p:txBody>
      </p:sp>
      <p:sp>
        <p:nvSpPr>
          <p:cNvPr id="1041" name="Rectangle 4"/>
          <p:cNvSpPr>
            <a:spLocks noGrp="1" noChangeArrowheads="1"/>
          </p:cNvSpPr>
          <p:nvPr>
            <p:ph type="subTitle" idx="1"/>
          </p:nvPr>
        </p:nvSpPr>
        <p:spPr>
          <a:xfrm>
            <a:off x="1485900" y="3886200"/>
            <a:ext cx="6934200" cy="1752600"/>
          </a:xfrm>
        </p:spPr>
        <p:txBody>
          <a:bodyPr/>
          <a:lstStyle>
            <a:lvl1pPr marL="0" indent="0" algn="ctr">
              <a:buFontTx/>
              <a:buNone/>
              <a:defRPr kumimoji="0"/>
            </a:lvl1pPr>
          </a:lstStyle>
          <a:p>
            <a:r>
              <a:rPr lang="ja-JP" altLang="en-US"/>
              <a:t>マスター サブタイトルの書式設定</a:t>
            </a:r>
          </a:p>
        </p:txBody>
      </p:sp>
      <p:sp>
        <p:nvSpPr>
          <p:cNvPr id="1042" name="Rectangle 5"/>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043" name="Rectangle 6"/>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044" name="Rectangle 7"/>
          <p:cNvSpPr>
            <a:spLocks noGrp="1" noChangeArrowheads="1"/>
          </p:cNvSpPr>
          <p:nvPr>
            <p:ph type="sldNum" sz="quarter" idx="12"/>
          </p:nvPr>
        </p:nvSpPr>
        <p:spPr>
          <a:xfrm>
            <a:off x="7099300" y="6245225"/>
            <a:ext cx="2311400" cy="476250"/>
          </a:xfrm>
        </p:spPr>
        <p:txBody>
          <a:bodyPr/>
          <a:lstStyle>
            <a:lvl1pPr>
              <a:defRPr/>
            </a:lvl1pPr>
          </a:lstStyle>
          <a:p>
            <a:pPr fontAlgn="base">
              <a:spcBef>
                <a:spcPct val="0"/>
              </a:spcBef>
              <a:spcAft>
                <a:spcPct val="0"/>
              </a:spcAft>
              <a:defRPr/>
            </a:pPr>
            <a:fld id="{59B376E9-991B-4BCB-8AA0-D825FCD5BED6}" type="slidenum">
              <a:rPr lang="en-US" altLang="ja-JP" smtClean="0"/>
              <a:t>‹#›</a:t>
            </a:fld>
            <a:endParaRPr lang="en-US" altLang="ja-JP" dirty="0"/>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97" name="タイトル 1"/>
          <p:cNvSpPr>
            <a:spLocks noGrp="1"/>
          </p:cNvSpPr>
          <p:nvPr>
            <p:ph type="title"/>
          </p:nvPr>
        </p:nvSpPr>
        <p:spPr/>
        <p:txBody>
          <a:bodyPr/>
          <a:lstStyle/>
          <a:p>
            <a:r>
              <a:rPr lang="ja-JP" altLang="en-US"/>
              <a:t>マスター タイトルの書式設定</a:t>
            </a:r>
          </a:p>
        </p:txBody>
      </p:sp>
      <p:sp>
        <p:nvSpPr>
          <p:cNvPr id="1098"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9" name="Rectangle 3"/>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100" name="Rectangle 4"/>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101" name="Rectangle 5"/>
          <p:cNvSpPr>
            <a:spLocks noGrp="1" noChangeArrowheads="1"/>
          </p:cNvSpPr>
          <p:nvPr>
            <p:ph type="sldNum" sz="quarter" idx="12"/>
          </p:nvPr>
        </p:nvSpPr>
        <p:spPr/>
        <p:txBody>
          <a:bodyPr/>
          <a:lstStyle>
            <a:lvl1pPr>
              <a:defRPr/>
            </a:lvl1pPr>
          </a:lstStyle>
          <a:p>
            <a:pPr fontAlgn="base">
              <a:spcBef>
                <a:spcPct val="0"/>
              </a:spcBef>
              <a:spcAft>
                <a:spcPct val="0"/>
              </a:spcAft>
              <a:defRPr/>
            </a:pPr>
            <a:fld id="{59B376E9-991B-4BCB-8AA0-D825FCD5BED6}" type="slidenum">
              <a:rPr lang="en-US" altLang="ja-JP" smtClean="0"/>
              <a:t>‹#›</a:t>
            </a:fld>
            <a:endParaRPr lang="en-US" altLang="ja-JP" dirty="0"/>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103" name="縦書きタイトル 1"/>
          <p:cNvSpPr>
            <a:spLocks noGrp="1"/>
          </p:cNvSpPr>
          <p:nvPr>
            <p:ph type="title" orient="vert"/>
          </p:nvPr>
        </p:nvSpPr>
        <p:spPr>
          <a:xfrm>
            <a:off x="7058025" y="0"/>
            <a:ext cx="2352675" cy="6126163"/>
          </a:xfrm>
        </p:spPr>
        <p:txBody>
          <a:bodyPr vert="eaVert"/>
          <a:lstStyle/>
          <a:p>
            <a:r>
              <a:rPr lang="ja-JP" altLang="en-US"/>
              <a:t>マスター タイトルの書式設定</a:t>
            </a:r>
          </a:p>
        </p:txBody>
      </p:sp>
      <p:sp>
        <p:nvSpPr>
          <p:cNvPr id="1104" name="縦書きテキスト プレースホルダ 2"/>
          <p:cNvSpPr>
            <a:spLocks noGrp="1"/>
          </p:cNvSpPr>
          <p:nvPr>
            <p:ph type="body" orient="vert" idx="1"/>
          </p:nvPr>
        </p:nvSpPr>
        <p:spPr>
          <a:xfrm>
            <a:off x="4" y="0"/>
            <a:ext cx="6905625"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5" name="Rectangle 3"/>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106" name="Rectangle 4"/>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107" name="Rectangle 5"/>
          <p:cNvSpPr>
            <a:spLocks noGrp="1" noChangeArrowheads="1"/>
          </p:cNvSpPr>
          <p:nvPr>
            <p:ph type="sldNum" sz="quarter" idx="12"/>
          </p:nvPr>
        </p:nvSpPr>
        <p:spPr/>
        <p:txBody>
          <a:bodyPr/>
          <a:lstStyle>
            <a:lvl1pPr>
              <a:defRPr/>
            </a:lvl1pPr>
          </a:lstStyle>
          <a:p>
            <a:pPr fontAlgn="base">
              <a:spcBef>
                <a:spcPct val="0"/>
              </a:spcBef>
              <a:spcAft>
                <a:spcPct val="0"/>
              </a:spcAft>
              <a:defRPr/>
            </a:pPr>
            <a:fld id="{59B376E9-991B-4BCB-8AA0-D825FCD5BED6}" type="slidenum">
              <a:rPr lang="en-US" altLang="ja-JP" smtClean="0"/>
              <a:t>‹#›</a:t>
            </a:fld>
            <a:endParaRPr lang="en-US" altLang="ja-JP" dirty="0"/>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1109" name="コンテンツ プレースホルダ 1"/>
          <p:cNvSpPr>
            <a:spLocks noGrp="1"/>
          </p:cNvSpPr>
          <p:nvPr>
            <p:ph/>
          </p:nvPr>
        </p:nvSpPr>
        <p:spPr>
          <a:xfrm>
            <a:off x="0" y="0"/>
            <a:ext cx="9410700" cy="61261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10" name="Rectangle 3"/>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111" name="Rectangle 4"/>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112" name="Rectangle 5"/>
          <p:cNvSpPr>
            <a:spLocks noGrp="1" noChangeArrowheads="1"/>
          </p:cNvSpPr>
          <p:nvPr>
            <p:ph type="sldNum" sz="quarter" idx="12"/>
          </p:nvPr>
        </p:nvSpPr>
        <p:spPr/>
        <p:txBody>
          <a:bodyPr/>
          <a:lstStyle>
            <a:lvl1pPr>
              <a:defRPr/>
            </a:lvl1pPr>
          </a:lstStyle>
          <a:p>
            <a:pPr fontAlgn="base">
              <a:spcBef>
                <a:spcPct val="0"/>
              </a:spcBef>
              <a:spcAft>
                <a:spcPct val="0"/>
              </a:spcAft>
              <a:defRPr/>
            </a:pPr>
            <a:fld id="{59B376E9-991B-4BCB-8AA0-D825FCD5BED6}" type="slidenum">
              <a:rPr lang="en-US" altLang="ja-JP" smtClean="0"/>
              <a:t>‹#›</a:t>
            </a:fld>
            <a:endParaRPr lang="en-US" altLang="ja-JP" dirty="0"/>
          </a:p>
        </p:txBody>
      </p:sp>
    </p:spTree>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セクション見出し">
    <p:spTree>
      <p:nvGrpSpPr>
        <p:cNvPr id="1" name=""/>
        <p:cNvGrpSpPr/>
        <p:nvPr/>
      </p:nvGrpSpPr>
      <p:grpSpPr>
        <a:xfrm>
          <a:off x="0" y="0"/>
          <a:ext cx="0" cy="0"/>
          <a:chOff x="0" y="0"/>
          <a:chExt cx="0" cy="0"/>
        </a:xfrm>
      </p:grpSpPr>
      <p:sp>
        <p:nvSpPr>
          <p:cNvPr id="1114" name="日付プレースホルダ 3"/>
          <p:cNvSpPr>
            <a:spLocks noGrp="1"/>
          </p:cNvSpPr>
          <p:nvPr>
            <p:ph type="dt" sz="half" idx="10"/>
          </p:nvPr>
        </p:nvSpPr>
        <p:spPr/>
        <p:txBody>
          <a:bodyPr/>
          <a:lstStyle/>
          <a:p>
            <a:pPr fontAlgn="base">
              <a:spcBef>
                <a:spcPct val="0"/>
              </a:spcBef>
              <a:spcAft>
                <a:spcPct val="0"/>
              </a:spcAft>
              <a:defRPr/>
            </a:pPr>
            <a:endParaRPr lang="en-US" altLang="ja-JP" dirty="0"/>
          </a:p>
        </p:txBody>
      </p:sp>
      <p:sp>
        <p:nvSpPr>
          <p:cNvPr id="1115" name="フッター プレースホルダ 4"/>
          <p:cNvSpPr>
            <a:spLocks noGrp="1"/>
          </p:cNvSpPr>
          <p:nvPr>
            <p:ph type="ftr" sz="quarter" idx="11"/>
          </p:nvPr>
        </p:nvSpPr>
        <p:spPr/>
        <p:txBody>
          <a:bodyPr/>
          <a:lstStyle/>
          <a:p>
            <a:pPr fontAlgn="base">
              <a:spcBef>
                <a:spcPct val="0"/>
              </a:spcBef>
              <a:spcAft>
                <a:spcPct val="0"/>
              </a:spcAft>
              <a:defRPr/>
            </a:pPr>
            <a:endParaRPr lang="en-US" altLang="ja-JP" dirty="0"/>
          </a:p>
        </p:txBody>
      </p:sp>
      <p:sp>
        <p:nvSpPr>
          <p:cNvPr id="1116" name="スライド番号プレースホルダ 5"/>
          <p:cNvSpPr>
            <a:spLocks noGrp="1"/>
          </p:cNvSpPr>
          <p:nvPr>
            <p:ph type="sldNum" sz="quarter" idx="12"/>
          </p:nvPr>
        </p:nvSpPr>
        <p:spPr/>
        <p:txBody>
          <a:bodyPr/>
          <a:lstStyle/>
          <a:p>
            <a:pPr fontAlgn="base">
              <a:spcBef>
                <a:spcPct val="0"/>
              </a:spcBef>
              <a:spcAft>
                <a:spcPct val="0"/>
              </a:spcAft>
              <a:defRPr/>
            </a:pPr>
            <a:fld id="{59B376E9-991B-4BCB-8AA0-D825FCD5BED6}" type="slidenum">
              <a:rPr lang="en-US" altLang="ja-JP" smtClean="0"/>
              <a:t>‹#›</a:t>
            </a:fld>
            <a:endParaRPr lang="en-US" altLang="ja-JP" dirty="0"/>
          </a:p>
        </p:txBody>
      </p:sp>
      <p:cxnSp>
        <p:nvCxnSpPr>
          <p:cNvPr id="1117" name="直線コネクタ 6"/>
          <p:cNvCxnSpPr/>
          <p:nvPr/>
        </p:nvCxnSpPr>
        <p:spPr>
          <a:xfrm>
            <a:off x="0" y="607299"/>
            <a:ext cx="990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1119" name="日付プレースホルダー 3"/>
          <p:cNvSpPr>
            <a:spLocks noGrp="1"/>
          </p:cNvSpPr>
          <p:nvPr>
            <p:ph type="dt" sz="half" idx="10"/>
          </p:nvPr>
        </p:nvSpPr>
        <p:spPr/>
        <p:txBody>
          <a:bodyPr/>
          <a:lstStyle/>
          <a:p>
            <a:endParaRPr kumimoji="1" lang="ja-JP" altLang="en-US"/>
          </a:p>
        </p:txBody>
      </p:sp>
      <p:sp>
        <p:nvSpPr>
          <p:cNvPr id="1120" name="フッター プレースホルダー 4"/>
          <p:cNvSpPr>
            <a:spLocks noGrp="1"/>
          </p:cNvSpPr>
          <p:nvPr>
            <p:ph type="ftr" sz="quarter" idx="11"/>
          </p:nvPr>
        </p:nvSpPr>
        <p:spPr/>
        <p:txBody>
          <a:bodyPr/>
          <a:lstStyle/>
          <a:p>
            <a:endParaRPr kumimoji="1" lang="ja-JP" altLang="en-US"/>
          </a:p>
        </p:txBody>
      </p:sp>
      <p:sp>
        <p:nvSpPr>
          <p:cNvPr id="1121" name="スライド番号プレースホルダー 5"/>
          <p:cNvSpPr>
            <a:spLocks noGrp="1"/>
          </p:cNvSpPr>
          <p:nvPr>
            <p:ph type="sldNum" sz="quarter" idx="12"/>
          </p:nvPr>
        </p:nvSpPr>
        <p:spPr/>
        <p:txBody>
          <a:bodyPr/>
          <a:lstStyle/>
          <a:p>
            <a:fld id="{EB5D65D9-31D7-4BAA-9731-87A52B1BA990}"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46" name="タイトル 1"/>
          <p:cNvSpPr>
            <a:spLocks noGrp="1"/>
          </p:cNvSpPr>
          <p:nvPr>
            <p:ph type="title"/>
          </p:nvPr>
        </p:nvSpPr>
        <p:spPr/>
        <p:txBody>
          <a:bodyPr/>
          <a:lstStyle/>
          <a:p>
            <a:r>
              <a:rPr lang="ja-JP" altLang="en-US"/>
              <a:t>マスター タイトルの書式設定</a:t>
            </a:r>
          </a:p>
        </p:txBody>
      </p:sp>
      <p:sp>
        <p:nvSpPr>
          <p:cNvPr id="1047"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48" name="Rectangle 3"/>
          <p:cNvSpPr>
            <a:spLocks noGrp="1" noChangeArrowheads="1"/>
          </p:cNvSpPr>
          <p:nvPr>
            <p:ph type="dt" sz="half" idx="10"/>
          </p:nvPr>
        </p:nvSpPr>
        <p:spPr/>
        <p:txBody>
          <a:bodyPr/>
          <a:lstStyle>
            <a:lvl1pPr>
              <a:defRPr/>
            </a:lvl1pPr>
          </a:lstStyle>
          <a:p>
            <a:pPr>
              <a:defRPr/>
            </a:pPr>
            <a:endParaRPr lang="en-US" altLang="ja-JP" dirty="0">
              <a:solidFill>
                <a:srgbClr val="000000"/>
              </a:solidFill>
            </a:endParaRPr>
          </a:p>
        </p:txBody>
      </p:sp>
      <p:sp>
        <p:nvSpPr>
          <p:cNvPr id="1049" name="Rectangle 4"/>
          <p:cNvSpPr>
            <a:spLocks noGrp="1" noChangeArrowheads="1"/>
          </p:cNvSpPr>
          <p:nvPr>
            <p:ph type="ftr" sz="quarter" idx="11"/>
          </p:nvPr>
        </p:nvSpPr>
        <p:spPr/>
        <p:txBody>
          <a:bodyPr/>
          <a:lstStyle>
            <a:lvl1pPr>
              <a:defRPr/>
            </a:lvl1pPr>
          </a:lstStyle>
          <a:p>
            <a:pPr>
              <a:defRPr/>
            </a:pPr>
            <a:endParaRPr lang="en-US" altLang="ja-JP" dirty="0">
              <a:solidFill>
                <a:srgbClr val="000000"/>
              </a:solidFill>
            </a:endParaRPr>
          </a:p>
        </p:txBody>
      </p:sp>
      <p:sp>
        <p:nvSpPr>
          <p:cNvPr id="1050" name="Rectangle 5"/>
          <p:cNvSpPr>
            <a:spLocks noGrp="1" noChangeArrowheads="1"/>
          </p:cNvSpPr>
          <p:nvPr>
            <p:ph type="sldNum" sz="quarter" idx="12"/>
          </p:nvPr>
        </p:nvSpPr>
        <p:spPr/>
        <p:txBody>
          <a:bodyPr/>
          <a:lstStyle>
            <a:lvl1pPr>
              <a:defRPr/>
            </a:lvl1pPr>
          </a:lstStyle>
          <a:p>
            <a:pPr>
              <a:defRPr/>
            </a:pPr>
            <a:fld id="{58764233-5231-4BB3-864E-7369979C1539}" type="slidenum">
              <a:rPr lang="en-US" altLang="ja-JP" smtClean="0">
                <a:solidFill>
                  <a:srgbClr val="000000"/>
                </a:solidFill>
              </a:rPr>
              <a:t>‹#›</a:t>
            </a:fld>
            <a:endParaRPr lang="en-US" altLang="ja-JP" dirty="0">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52" name="タイトル 1"/>
          <p:cNvSpPr>
            <a:spLocks noGrp="1"/>
          </p:cNvSpPr>
          <p:nvPr>
            <p:ph type="title"/>
          </p:nvPr>
        </p:nvSpPr>
        <p:spPr>
          <a:xfrm>
            <a:off x="782638" y="4406906"/>
            <a:ext cx="8420100" cy="1362075"/>
          </a:xfrm>
        </p:spPr>
        <p:txBody>
          <a:bodyPr anchor="t"/>
          <a:lstStyle>
            <a:lvl1pPr algn="l">
              <a:defRPr sz="4000" b="1" cap="all"/>
            </a:lvl1pPr>
          </a:lstStyle>
          <a:p>
            <a:r>
              <a:rPr lang="ja-JP" altLang="en-US"/>
              <a:t>マスター タイトルの書式設定</a:t>
            </a:r>
          </a:p>
        </p:txBody>
      </p:sp>
      <p:sp>
        <p:nvSpPr>
          <p:cNvPr id="105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1054" name="Rectangle 3"/>
          <p:cNvSpPr>
            <a:spLocks noGrp="1" noChangeArrowheads="1"/>
          </p:cNvSpPr>
          <p:nvPr>
            <p:ph type="dt" sz="half" idx="10"/>
          </p:nvPr>
        </p:nvSpPr>
        <p:spPr/>
        <p:txBody>
          <a:bodyPr/>
          <a:lstStyle>
            <a:lvl1pPr>
              <a:defRPr/>
            </a:lvl1pPr>
          </a:lstStyle>
          <a:p>
            <a:pPr>
              <a:defRPr/>
            </a:pPr>
            <a:endParaRPr lang="en-US" altLang="ja-JP" dirty="0"/>
          </a:p>
        </p:txBody>
      </p:sp>
      <p:sp>
        <p:nvSpPr>
          <p:cNvPr id="1055" name="Rectangle 4"/>
          <p:cNvSpPr>
            <a:spLocks noGrp="1" noChangeArrowheads="1"/>
          </p:cNvSpPr>
          <p:nvPr>
            <p:ph type="ftr" sz="quarter" idx="11"/>
          </p:nvPr>
        </p:nvSpPr>
        <p:spPr/>
        <p:txBody>
          <a:bodyPr/>
          <a:lstStyle>
            <a:lvl1pPr>
              <a:defRPr/>
            </a:lvl1pPr>
          </a:lstStyle>
          <a:p>
            <a:pPr>
              <a:defRPr/>
            </a:pPr>
            <a:endParaRPr lang="en-US" altLang="ja-JP" dirty="0"/>
          </a:p>
        </p:txBody>
      </p:sp>
      <p:sp>
        <p:nvSpPr>
          <p:cNvPr id="1056" name="Rectangle 5"/>
          <p:cNvSpPr>
            <a:spLocks noGrp="1" noChangeArrowheads="1"/>
          </p:cNvSpPr>
          <p:nvPr>
            <p:ph type="sldNum" sz="quarter" idx="12"/>
          </p:nvPr>
        </p:nvSpPr>
        <p:spPr/>
        <p:txBody>
          <a:bodyPr/>
          <a:lstStyle>
            <a:lvl1pPr>
              <a:defRPr/>
            </a:lvl1pPr>
          </a:lstStyle>
          <a:p>
            <a:pPr>
              <a:defRPr/>
            </a:pPr>
            <a:fld id="{DFEEB25D-4B7B-45DF-AF0B-DD05B66E5003}" type="slidenum">
              <a:rPr lang="en-US" altLang="ja-JP" smtClean="0"/>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58" name="タイトル 1"/>
          <p:cNvSpPr>
            <a:spLocks noGrp="1"/>
          </p:cNvSpPr>
          <p:nvPr>
            <p:ph type="title"/>
          </p:nvPr>
        </p:nvSpPr>
        <p:spPr/>
        <p:txBody>
          <a:bodyPr/>
          <a:lstStyle/>
          <a:p>
            <a:r>
              <a:rPr lang="ja-JP" altLang="en-US"/>
              <a:t>マスター タイトルの書式設定</a:t>
            </a:r>
          </a:p>
        </p:txBody>
      </p:sp>
      <p:sp>
        <p:nvSpPr>
          <p:cNvPr id="1059" name="コンテンツ プレースホルダ 2"/>
          <p:cNvSpPr>
            <a:spLocks noGrp="1"/>
          </p:cNvSpPr>
          <p:nvPr>
            <p:ph sz="half" idx="1"/>
          </p:nvPr>
        </p:nvSpPr>
        <p:spPr>
          <a:xfrm>
            <a:off x="495302"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0" name="コンテンツ プレースホルダ 3"/>
          <p:cNvSpPr>
            <a:spLocks noGrp="1"/>
          </p:cNvSpPr>
          <p:nvPr>
            <p:ph sz="half" idx="2"/>
          </p:nvPr>
        </p:nvSpPr>
        <p:spPr>
          <a:xfrm>
            <a:off x="5029199"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1" name="Rectangle 3"/>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062" name="Rectangle 4"/>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063" name="Rectangle 5"/>
          <p:cNvSpPr>
            <a:spLocks noGrp="1" noChangeArrowheads="1"/>
          </p:cNvSpPr>
          <p:nvPr>
            <p:ph type="sldNum" sz="quarter" idx="12"/>
          </p:nvPr>
        </p:nvSpPr>
        <p:spPr/>
        <p:txBody>
          <a:bodyPr/>
          <a:lstStyle>
            <a:lvl1pPr>
              <a:defRPr/>
            </a:lvl1pPr>
          </a:lstStyle>
          <a:p>
            <a:pPr fontAlgn="base">
              <a:spcBef>
                <a:spcPct val="0"/>
              </a:spcBef>
              <a:spcAft>
                <a:spcPct val="0"/>
              </a:spcAft>
              <a:defRPr/>
            </a:pPr>
            <a:fld id="{59B376E9-991B-4BCB-8AA0-D825FCD5BED6}" type="slidenum">
              <a:rPr lang="en-US" altLang="ja-JP" smtClean="0"/>
              <a:t>‹#›</a:t>
            </a:fld>
            <a:endParaRPr lang="en-US" altLang="ja-JP" dirty="0"/>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65"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1066"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7"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8" name="テキスト プレースホルダ 4"/>
          <p:cNvSpPr>
            <a:spLocks noGrp="1"/>
          </p:cNvSpPr>
          <p:nvPr>
            <p:ph type="body" sz="quarter" idx="3"/>
          </p:nvPr>
        </p:nvSpPr>
        <p:spPr>
          <a:xfrm>
            <a:off x="5032379"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9" name="コンテンツ プレースホルダ 5"/>
          <p:cNvSpPr>
            <a:spLocks noGrp="1"/>
          </p:cNvSpPr>
          <p:nvPr>
            <p:ph sz="quarter" idx="4"/>
          </p:nvPr>
        </p:nvSpPr>
        <p:spPr>
          <a:xfrm>
            <a:off x="5032379"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70" name="Rectangle 3"/>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071" name="Rectangle 4"/>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072" name="Rectangle 5"/>
          <p:cNvSpPr>
            <a:spLocks noGrp="1" noChangeArrowheads="1"/>
          </p:cNvSpPr>
          <p:nvPr>
            <p:ph type="sldNum" sz="quarter" idx="12"/>
          </p:nvPr>
        </p:nvSpPr>
        <p:spPr/>
        <p:txBody>
          <a:bodyPr/>
          <a:lstStyle>
            <a:lvl1pPr>
              <a:defRPr/>
            </a:lvl1pPr>
          </a:lstStyle>
          <a:p>
            <a:pPr fontAlgn="base">
              <a:spcBef>
                <a:spcPct val="0"/>
              </a:spcBef>
              <a:spcAft>
                <a:spcPct val="0"/>
              </a:spcAft>
              <a:defRPr/>
            </a:pPr>
            <a:fld id="{59B376E9-991B-4BCB-8AA0-D825FCD5BED6}" type="slidenum">
              <a:rPr lang="en-US" altLang="ja-JP" smtClean="0"/>
              <a:t>‹#›</a:t>
            </a:fld>
            <a:endParaRPr lang="en-US" altLang="ja-JP" dirty="0"/>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74" name="タイトル 1"/>
          <p:cNvSpPr>
            <a:spLocks noGrp="1"/>
          </p:cNvSpPr>
          <p:nvPr>
            <p:ph type="title"/>
          </p:nvPr>
        </p:nvSpPr>
        <p:spPr/>
        <p:txBody>
          <a:bodyPr/>
          <a:lstStyle/>
          <a:p>
            <a:r>
              <a:rPr lang="ja-JP" altLang="en-US"/>
              <a:t>マスター タイトルの書式設定</a:t>
            </a:r>
          </a:p>
        </p:txBody>
      </p:sp>
      <p:sp>
        <p:nvSpPr>
          <p:cNvPr id="1075" name="Rectangle 3"/>
          <p:cNvSpPr>
            <a:spLocks noGrp="1" noChangeArrowheads="1"/>
          </p:cNvSpPr>
          <p:nvPr>
            <p:ph type="dt" sz="half" idx="10"/>
          </p:nvPr>
        </p:nvSpPr>
        <p:spPr/>
        <p:txBody>
          <a:bodyPr/>
          <a:lstStyle>
            <a:lvl1pPr>
              <a:defRPr/>
            </a:lvl1pPr>
          </a:lstStyle>
          <a:p>
            <a:pPr>
              <a:defRPr/>
            </a:pPr>
            <a:endParaRPr lang="en-US" altLang="ja-JP" dirty="0">
              <a:solidFill>
                <a:srgbClr val="000000"/>
              </a:solidFill>
            </a:endParaRPr>
          </a:p>
        </p:txBody>
      </p:sp>
      <p:sp>
        <p:nvSpPr>
          <p:cNvPr id="1076" name="Rectangle 4"/>
          <p:cNvSpPr>
            <a:spLocks noGrp="1" noChangeArrowheads="1"/>
          </p:cNvSpPr>
          <p:nvPr>
            <p:ph type="ftr" sz="quarter" idx="11"/>
          </p:nvPr>
        </p:nvSpPr>
        <p:spPr/>
        <p:txBody>
          <a:bodyPr/>
          <a:lstStyle>
            <a:lvl1pPr>
              <a:defRPr/>
            </a:lvl1pPr>
          </a:lstStyle>
          <a:p>
            <a:pPr>
              <a:defRPr/>
            </a:pPr>
            <a:endParaRPr lang="en-US" altLang="ja-JP" dirty="0">
              <a:solidFill>
                <a:srgbClr val="000000"/>
              </a:solidFill>
            </a:endParaRPr>
          </a:p>
        </p:txBody>
      </p:sp>
      <p:sp>
        <p:nvSpPr>
          <p:cNvPr id="1077" name="Rectangle 5"/>
          <p:cNvSpPr>
            <a:spLocks noGrp="1" noChangeArrowheads="1"/>
          </p:cNvSpPr>
          <p:nvPr>
            <p:ph type="sldNum" sz="quarter" idx="12"/>
          </p:nvPr>
        </p:nvSpPr>
        <p:spPr/>
        <p:txBody>
          <a:bodyPr/>
          <a:lstStyle>
            <a:lvl1pPr>
              <a:defRPr/>
            </a:lvl1pPr>
          </a:lstStyle>
          <a:p>
            <a:pPr>
              <a:defRPr/>
            </a:pPr>
            <a:fld id="{6C8B3383-B952-447B-9C5E-1900D707C22A}" type="slidenum">
              <a:rPr lang="en-US" altLang="ja-JP" smtClean="0">
                <a:solidFill>
                  <a:srgbClr val="000000"/>
                </a:solidFill>
              </a:rPr>
              <a:t>‹#›</a:t>
            </a:fld>
            <a:endParaRPr lang="en-US" altLang="ja-JP" dirty="0">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9" name="Rectangle 3"/>
          <p:cNvSpPr>
            <a:spLocks noGrp="1" noChangeArrowheads="1"/>
          </p:cNvSpPr>
          <p:nvPr>
            <p:ph type="dt" sz="half" idx="10"/>
          </p:nvPr>
        </p:nvSpPr>
        <p:spPr/>
        <p:txBody>
          <a:bodyPr/>
          <a:lstStyle>
            <a:lvl1pPr>
              <a:defRPr/>
            </a:lvl1pPr>
          </a:lstStyle>
          <a:p>
            <a:pPr>
              <a:defRPr/>
            </a:pPr>
            <a:endParaRPr lang="en-US" altLang="ja-JP" dirty="0">
              <a:solidFill>
                <a:prstClr val="black"/>
              </a:solidFill>
            </a:endParaRPr>
          </a:p>
        </p:txBody>
      </p:sp>
      <p:sp>
        <p:nvSpPr>
          <p:cNvPr id="1080" name="Rectangle 4"/>
          <p:cNvSpPr>
            <a:spLocks noGrp="1" noChangeArrowheads="1"/>
          </p:cNvSpPr>
          <p:nvPr>
            <p:ph type="ftr" sz="quarter" idx="11"/>
          </p:nvPr>
        </p:nvSpPr>
        <p:spPr/>
        <p:txBody>
          <a:bodyPr/>
          <a:lstStyle>
            <a:lvl1pPr>
              <a:defRPr/>
            </a:lvl1pPr>
          </a:lstStyle>
          <a:p>
            <a:pPr>
              <a:defRPr/>
            </a:pPr>
            <a:endParaRPr lang="en-US" altLang="ja-JP" dirty="0">
              <a:solidFill>
                <a:prstClr val="black"/>
              </a:solidFill>
            </a:endParaRPr>
          </a:p>
        </p:txBody>
      </p:sp>
      <p:sp>
        <p:nvSpPr>
          <p:cNvPr id="1081" name="Rectangle 5"/>
          <p:cNvSpPr>
            <a:spLocks noGrp="1" noChangeArrowheads="1"/>
          </p:cNvSpPr>
          <p:nvPr>
            <p:ph type="sldNum" sz="quarter" idx="12"/>
          </p:nvPr>
        </p:nvSpPr>
        <p:spPr/>
        <p:txBody>
          <a:bodyPr/>
          <a:lstStyle>
            <a:lvl1pPr>
              <a:defRPr/>
            </a:lvl1pPr>
          </a:lstStyle>
          <a:p>
            <a:pPr>
              <a:defRPr/>
            </a:pPr>
            <a:fld id="{6A8F643B-1E2A-4F03-8182-047C0680F225}" type="slidenum">
              <a:rPr lang="en-US" altLang="ja-JP" smtClean="0">
                <a:solidFill>
                  <a:prstClr val="black"/>
                </a:solidFill>
              </a:rPr>
              <a:t>‹#›</a:t>
            </a:fld>
            <a:endParaRPr lang="en-US" altLang="ja-JP" dirty="0">
              <a:solidFill>
                <a:prstClr val="black"/>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83"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p>
        </p:txBody>
      </p:sp>
      <p:sp>
        <p:nvSpPr>
          <p:cNvPr id="1084" name="コンテンツ プレースホルダ 2"/>
          <p:cNvSpPr>
            <a:spLocks noGrp="1"/>
          </p:cNvSpPr>
          <p:nvPr>
            <p:ph idx="1"/>
          </p:nvPr>
        </p:nvSpPr>
        <p:spPr>
          <a:xfrm>
            <a:off x="3873499" y="27305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85" name="テキスト プレースホルダ 3"/>
          <p:cNvSpPr>
            <a:spLocks noGrp="1"/>
          </p:cNvSpPr>
          <p:nvPr>
            <p:ph type="body" sz="half" idx="2"/>
          </p:nvPr>
        </p:nvSpPr>
        <p:spPr>
          <a:xfrm>
            <a:off x="495300" y="1435102"/>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86" name="Rectangle 3"/>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087" name="Rectangle 4"/>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088" name="Rectangle 5"/>
          <p:cNvSpPr>
            <a:spLocks noGrp="1" noChangeArrowheads="1"/>
          </p:cNvSpPr>
          <p:nvPr>
            <p:ph type="sldNum" sz="quarter" idx="12"/>
          </p:nvPr>
        </p:nvSpPr>
        <p:spPr/>
        <p:txBody>
          <a:bodyPr/>
          <a:lstStyle>
            <a:lvl1pPr>
              <a:defRPr/>
            </a:lvl1pPr>
          </a:lstStyle>
          <a:p>
            <a:pPr fontAlgn="base">
              <a:spcBef>
                <a:spcPct val="0"/>
              </a:spcBef>
              <a:spcAft>
                <a:spcPct val="0"/>
              </a:spcAft>
              <a:defRPr/>
            </a:pPr>
            <a:fld id="{59B376E9-991B-4BCB-8AA0-D825FCD5BED6}" type="slidenum">
              <a:rPr lang="en-US" altLang="ja-JP" smtClean="0"/>
              <a:t>‹#›</a:t>
            </a:fld>
            <a:endParaRPr lang="en-US" altLang="ja-JP" dirty="0"/>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90"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p>
        </p:txBody>
      </p:sp>
      <p:sp>
        <p:nvSpPr>
          <p:cNvPr id="1091" name="図プレースホルダ 2"/>
          <p:cNvSpPr>
            <a:spLocks noGrp="1"/>
          </p:cNvSpPr>
          <p:nvPr>
            <p:ph type="pic" idx="1" hasCustomPrompt="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p>
        </p:txBody>
      </p:sp>
      <p:sp>
        <p:nvSpPr>
          <p:cNvPr id="1092"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93" name="Rectangle 3"/>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094" name="Rectangle 4"/>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095" name="Rectangle 5"/>
          <p:cNvSpPr>
            <a:spLocks noGrp="1" noChangeArrowheads="1"/>
          </p:cNvSpPr>
          <p:nvPr>
            <p:ph type="sldNum" sz="quarter" idx="12"/>
          </p:nvPr>
        </p:nvSpPr>
        <p:spPr/>
        <p:txBody>
          <a:bodyPr/>
          <a:lstStyle>
            <a:lvl1pPr>
              <a:defRPr/>
            </a:lvl1pPr>
          </a:lstStyle>
          <a:p>
            <a:pPr fontAlgn="base">
              <a:spcBef>
                <a:spcPct val="0"/>
              </a:spcBef>
              <a:spcAft>
                <a:spcPct val="0"/>
              </a:spcAft>
              <a:defRPr/>
            </a:pPr>
            <a:fld id="{59B376E9-991B-4BCB-8AA0-D825FCD5BED6}" type="slidenum">
              <a:rPr lang="en-US" altLang="ja-JP" smtClean="0"/>
              <a:t>‹#›</a:t>
            </a:fld>
            <a:endParaRPr lang="en-US" altLang="ja-JP" dirty="0"/>
          </a:p>
        </p:txBody>
      </p:sp>
    </p:spTree>
  </p:cSld>
  <p:clrMapOvr>
    <a:masterClrMapping/>
  </p:clrMapOvr>
  <p:hf hdr="0" ftr="0" dt="0"/>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theme/theme1.xml" Type="http://schemas.openxmlformats.org/officeDocument/2006/relationships/theme"/><Relationship Id="rId16" Target="../media/image1.jpe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body" idx="1"/>
          </p:nvPr>
        </p:nvSpPr>
        <p:spPr>
          <a:xfrm>
            <a:off x="495300" y="1600204"/>
            <a:ext cx="8915400" cy="4525963"/>
          </a:xfrm>
          <a:prstGeom prst="rect">
            <a:avLst/>
          </a:prstGeom>
          <a:noFill/>
          <a:ln w="9525">
            <a:noFill/>
            <a:miter lim="800000"/>
          </a:ln>
        </p:spPr>
        <p:txBody>
          <a:bodyPr vert="horz" wrap="square" lIns="91440" tIns="45720" rIns="91440" bIns="45720" numCol="1" anchor="t" anchorCtr="0" compatLnSpc="1"/>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6" name="Rectangle 3"/>
          <p:cNvSpPr>
            <a:spLocks noGrp="1" noChangeArrowheads="1"/>
          </p:cNvSpPr>
          <p:nvPr>
            <p:ph type="dt" sz="half" idx="2"/>
          </p:nvPr>
        </p:nvSpPr>
        <p:spPr>
          <a:xfrm>
            <a:off x="495300" y="6245225"/>
            <a:ext cx="2311400" cy="476250"/>
          </a:xfrm>
          <a:prstGeom prst="rect">
            <a:avLst/>
          </a:prstGeom>
          <a:noFill/>
          <a:ln w="9525">
            <a:noFill/>
            <a:miter lim="800000"/>
          </a:ln>
          <a:effectLst/>
        </p:spPr>
        <p:txBody>
          <a:bodyPr vert="horz" wrap="square" lIns="91440" tIns="45720" rIns="91440" bIns="45720" numCol="1" anchor="t" anchorCtr="0" compatLnSpc="1"/>
          <a:lstStyle>
            <a:lvl1pPr algn="l">
              <a:defRPr sz="1400">
                <a:latin typeface="Arial" panose="020B0604020202020204" pitchFamily="34" charset="0"/>
                <a:ea typeface="ＭＳ Ｐゴシック" panose="020B0600070205080204" charset="-128"/>
              </a:defRPr>
            </a:lvl1pPr>
          </a:lstStyle>
          <a:p>
            <a:pPr fontAlgn="base">
              <a:spcBef>
                <a:spcPct val="0"/>
              </a:spcBef>
              <a:spcAft>
                <a:spcPct val="0"/>
              </a:spcAft>
              <a:defRPr/>
            </a:pPr>
            <a:endParaRPr lang="en-US" altLang="ja-JP" dirty="0"/>
          </a:p>
        </p:txBody>
      </p:sp>
      <p:sp>
        <p:nvSpPr>
          <p:cNvPr id="1027" name="Rectangle 4"/>
          <p:cNvSpPr>
            <a:spLocks noGrp="1" noChangeArrowheads="1"/>
          </p:cNvSpPr>
          <p:nvPr>
            <p:ph type="ftr" sz="quarter" idx="3"/>
          </p:nvPr>
        </p:nvSpPr>
        <p:spPr>
          <a:xfrm>
            <a:off x="3384550" y="6245225"/>
            <a:ext cx="3136900" cy="476250"/>
          </a:xfrm>
          <a:prstGeom prst="rect">
            <a:avLst/>
          </a:prstGeom>
          <a:noFill/>
          <a:ln w="9525">
            <a:noFill/>
            <a:miter lim="800000"/>
          </a:ln>
          <a:effectLst/>
        </p:spPr>
        <p:txBody>
          <a:bodyPr vert="horz" wrap="square" lIns="91440" tIns="45720" rIns="91440" bIns="45720" numCol="1" anchor="t" anchorCtr="0" compatLnSpc="1"/>
          <a:lstStyle>
            <a:lvl1pPr algn="ctr">
              <a:defRPr sz="1400">
                <a:latin typeface="Arial" panose="020B0604020202020204" pitchFamily="34" charset="0"/>
                <a:ea typeface="ＭＳ Ｐゴシック" panose="020B0600070205080204" charset="-128"/>
              </a:defRPr>
            </a:lvl1pPr>
          </a:lstStyle>
          <a:p>
            <a:pPr fontAlgn="base">
              <a:spcBef>
                <a:spcPct val="0"/>
              </a:spcBef>
              <a:spcAft>
                <a:spcPct val="0"/>
              </a:spcAft>
              <a:defRPr/>
            </a:pPr>
            <a:endParaRPr lang="en-US" altLang="ja-JP" dirty="0"/>
          </a:p>
        </p:txBody>
      </p:sp>
      <p:sp>
        <p:nvSpPr>
          <p:cNvPr id="1028" name="Rectangle 5"/>
          <p:cNvSpPr>
            <a:spLocks noGrp="1" noChangeArrowheads="1"/>
          </p:cNvSpPr>
          <p:nvPr>
            <p:ph type="sldNum" sz="quarter" idx="4"/>
          </p:nvPr>
        </p:nvSpPr>
        <p:spPr>
          <a:xfrm>
            <a:off x="7594600" y="6237288"/>
            <a:ext cx="2311400" cy="476250"/>
          </a:xfrm>
          <a:prstGeom prst="rect">
            <a:avLst/>
          </a:prstGeom>
          <a:noFill/>
          <a:ln w="9525">
            <a:noFill/>
            <a:miter lim="800000"/>
          </a:ln>
          <a:effectLst/>
        </p:spPr>
        <p:txBody>
          <a:bodyPr vert="horz" wrap="square" lIns="91440" tIns="45720" rIns="91440" bIns="45720" numCol="1" anchor="t" anchorCtr="0" compatLnSpc="1"/>
          <a:lstStyle>
            <a:lvl1pPr algn="r">
              <a:defRPr sz="1400">
                <a:latin typeface="Arial" panose="020B0604020202020204" pitchFamily="34" charset="0"/>
                <a:ea typeface="ＭＳ Ｐゴシック" panose="020B0600070205080204" charset="-128"/>
              </a:defRPr>
            </a:lvl1pPr>
          </a:lstStyle>
          <a:p>
            <a:pPr fontAlgn="base">
              <a:spcBef>
                <a:spcPct val="0"/>
              </a:spcBef>
              <a:spcAft>
                <a:spcPct val="0"/>
              </a:spcAft>
              <a:defRPr/>
            </a:pPr>
            <a:fld id="{59B376E9-991B-4BCB-8AA0-D825FCD5BED6}" type="slidenum">
              <a:rPr lang="en-US" altLang="ja-JP" smtClean="0"/>
              <a:t>‹#›</a:t>
            </a:fld>
            <a:endParaRPr lang="en-US" altLang="ja-JP" dirty="0"/>
          </a:p>
        </p:txBody>
      </p:sp>
      <p:sp>
        <p:nvSpPr>
          <p:cNvPr id="1029" name="Rectangle 6"/>
          <p:cNvSpPr>
            <a:spLocks noChangeArrowheads="1"/>
          </p:cNvSpPr>
          <p:nvPr userDrawn="1"/>
        </p:nvSpPr>
        <p:spPr>
          <a:xfrm>
            <a:off x="0" y="1"/>
            <a:ext cx="9906000" cy="366713"/>
          </a:xfrm>
          <a:prstGeom prst="rect">
            <a:avLst/>
          </a:prstGeom>
          <a:noFill/>
          <a:ln w="9525" algn="ctr">
            <a:noFill/>
            <a:miter lim="800000"/>
          </a:ln>
          <a:effectLst/>
        </p:spPr>
        <p:txBody>
          <a:bodyPr wrap="none" anchor="ctr"/>
          <a:lstStyle/>
          <a:p>
            <a:pPr algn="ctr" fontAlgn="base">
              <a:spcBef>
                <a:spcPct val="0"/>
              </a:spcBef>
              <a:spcAft>
                <a:spcPct val="0"/>
              </a:spcAft>
              <a:defRPr/>
            </a:pPr>
            <a:endParaRPr lang="ja-JP" altLang="en-US">
              <a:solidFill>
                <a:srgbClr val="000000"/>
              </a:solidFill>
            </a:endParaRPr>
          </a:p>
        </p:txBody>
      </p:sp>
      <p:grpSp>
        <p:nvGrpSpPr>
          <p:cNvPr id="1030" name="Group 27"/>
          <p:cNvGrpSpPr/>
          <p:nvPr userDrawn="1"/>
        </p:nvGrpSpPr>
        <p:grpSpPr>
          <a:xfrm>
            <a:off x="0" y="333378"/>
            <a:ext cx="9906000" cy="214313"/>
            <a:chOff x="0" y="255"/>
            <a:chExt cx="6240" cy="135"/>
          </a:xfrm>
        </p:grpSpPr>
        <p:sp>
          <p:nvSpPr>
            <p:cNvPr id="1031" name="Rectangle 28"/>
            <p:cNvSpPr>
              <a:spLocks noChangeArrowheads="1"/>
            </p:cNvSpPr>
            <p:nvPr/>
          </p:nvSpPr>
          <p:spPr>
            <a:xfrm>
              <a:off x="0" y="345"/>
              <a:ext cx="6240" cy="45"/>
            </a:xfrm>
            <a:prstGeom prst="rect">
              <a:avLst/>
            </a:prstGeom>
            <a:solidFill>
              <a:srgbClr val="FF0000"/>
            </a:solidFill>
            <a:ln w="9525" algn="ctr">
              <a:noFill/>
              <a:miter lim="800000"/>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2" name="Rectangle 29"/>
            <p:cNvSpPr>
              <a:spLocks noChangeArrowheads="1"/>
            </p:cNvSpPr>
            <p:nvPr/>
          </p:nvSpPr>
          <p:spPr>
            <a:xfrm>
              <a:off x="0" y="300"/>
              <a:ext cx="6240" cy="45"/>
            </a:xfrm>
            <a:prstGeom prst="rect">
              <a:avLst/>
            </a:prstGeom>
            <a:solidFill>
              <a:srgbClr val="FF3399"/>
            </a:solidFill>
            <a:ln w="9525" algn="ctr">
              <a:noFill/>
              <a:miter lim="800000"/>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3" name="Rectangle 30"/>
            <p:cNvSpPr>
              <a:spLocks noChangeArrowheads="1"/>
            </p:cNvSpPr>
            <p:nvPr/>
          </p:nvSpPr>
          <p:spPr>
            <a:xfrm>
              <a:off x="0" y="255"/>
              <a:ext cx="6240" cy="45"/>
            </a:xfrm>
            <a:prstGeom prst="rect">
              <a:avLst/>
            </a:prstGeom>
            <a:solidFill>
              <a:srgbClr val="FFCCFF"/>
            </a:solidFill>
            <a:ln w="9525" algn="ctr">
              <a:noFill/>
              <a:miter lim="800000"/>
            </a:ln>
            <a:effectLst/>
          </p:spPr>
          <p:txBody>
            <a:bodyPr wrap="none" anchor="ctr"/>
            <a:lstStyle/>
            <a:p>
              <a:pPr algn="ctr" fontAlgn="base">
                <a:spcBef>
                  <a:spcPct val="0"/>
                </a:spcBef>
                <a:spcAft>
                  <a:spcPct val="0"/>
                </a:spcAft>
                <a:defRPr/>
              </a:pPr>
              <a:endParaRPr lang="ja-JP" altLang="en-US">
                <a:solidFill>
                  <a:srgbClr val="000000"/>
                </a:solidFill>
              </a:endParaRPr>
            </a:p>
          </p:txBody>
        </p:sp>
      </p:grpSp>
      <p:sp>
        <p:nvSpPr>
          <p:cNvPr id="1034" name="Rectangle 22"/>
          <p:cNvSpPr>
            <a:spLocks noGrp="1" noChangeArrowheads="1"/>
          </p:cNvSpPr>
          <p:nvPr>
            <p:ph type="title"/>
          </p:nvPr>
        </p:nvSpPr>
        <p:spPr>
          <a:xfrm>
            <a:off x="1" y="0"/>
            <a:ext cx="8266113" cy="476250"/>
          </a:xfrm>
          <a:prstGeom prst="rect">
            <a:avLst/>
          </a:prstGeom>
          <a:noFill/>
          <a:ln w="9525">
            <a:noFill/>
            <a:miter lim="800000"/>
          </a:ln>
        </p:spPr>
        <p:txBody>
          <a:bodyPr vert="horz" wrap="square" lIns="91440" tIns="45720" rIns="91440" bIns="45720" numCol="1" anchor="ctr" anchorCtr="0" compatLnSpc="1"/>
          <a:lstStyle/>
          <a:p>
            <a:pPr lvl="0"/>
            <a:r>
              <a:rPr lang="ja-JP" altLang="en-US"/>
              <a:t>マスタ タイトルの書式設定</a:t>
            </a:r>
          </a:p>
        </p:txBody>
      </p:sp>
      <p:pic>
        <p:nvPicPr>
          <p:cNvPr id="1077" name="Picture 32" descr="ppjtitle"/>
          <p:cNvPicPr>
            <a:picLocks noChangeAspect="1" noChangeArrowheads="1"/>
          </p:cNvPicPr>
          <p:nvPr userDrawn="1"/>
        </p:nvPicPr>
        <p:blipFill>
          <a:blip r:embed="rId16"/>
          <a:stretch>
            <a:fillRect/>
          </a:stretch>
        </p:blipFill>
        <p:spPr>
          <a:xfrm>
            <a:off x="8697913" y="0"/>
            <a:ext cx="1208087" cy="3349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ftr="0" dt="0"/>
  <p:txStyles>
    <p:titleStyle>
      <a:lvl1pPr algn="l" rtl="0" eaLnBrk="1" fontAlgn="base" hangingPunct="1">
        <a:spcBef>
          <a:spcPct val="0"/>
        </a:spcBef>
        <a:spcAft>
          <a:spcPct val="0"/>
        </a:spcAft>
        <a:defRPr kumimoji="1" sz="2800">
          <a:solidFill>
            <a:schemeClr val="tx1"/>
          </a:solidFill>
          <a:latin typeface="+mj-lt"/>
          <a:ea typeface="+mj-ea"/>
          <a:cs typeface="+mj-cs"/>
        </a:defRPr>
      </a:lvl1pPr>
      <a:lvl2pPr algn="l" rtl="0" eaLnBrk="1" fontAlgn="base" hangingPunct="1">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2pPr>
      <a:lvl3pPr algn="l" rtl="0" eaLnBrk="1" fontAlgn="base" hangingPunct="1">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3pPr>
      <a:lvl4pPr algn="l" rtl="0" eaLnBrk="1" fontAlgn="base" hangingPunct="1">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4pPr>
      <a:lvl5pPr algn="l" rtl="0" eaLnBrk="1" fontAlgn="base" hangingPunct="1">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5pPr>
      <a:lvl6pPr marL="457200" algn="l" rtl="0" eaLnBrk="1" fontAlgn="base" hangingPunct="1">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6pPr>
      <a:lvl7pPr marL="914400" algn="l" rtl="0" eaLnBrk="1" fontAlgn="base" hangingPunct="1">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7pPr>
      <a:lvl8pPr marL="1371600" algn="l" rtl="0" eaLnBrk="1" fontAlgn="base" hangingPunct="1">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8pPr>
      <a:lvl9pPr marL="1828800" algn="l" rtl="0" eaLnBrk="1" fontAlgn="base" hangingPunct="1">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anose="020B0600070205080204"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anose="020B0600070205080204"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anose="020B0600070205080204"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anose="020B0600070205080204"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anose="020B0600070205080204"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1" name="テキスト ボックス 7"/>
          <p:cNvSpPr txBox="1"/>
          <p:nvPr/>
        </p:nvSpPr>
        <p:spPr>
          <a:xfrm>
            <a:off x="-61252" y="-380508"/>
            <a:ext cx="7566952" cy="369332"/>
          </a:xfrm>
          <a:prstGeom prst="rect">
            <a:avLst/>
          </a:prstGeom>
          <a:noFill/>
        </p:spPr>
        <p:txBody>
          <a:bodyPr wrap="square" rtlCol="0" anchor="ctr">
            <a:spAutoFit/>
          </a:bodyPr>
          <a:lstStyle/>
          <a:p>
            <a:r>
              <a:rPr lang="ja-JP" altLang="en-US" sz="900" dirty="0">
                <a:latin typeface="BIZ UDPゴシック" panose="020B0400000000000000" pitchFamily="50" charset="-128"/>
                <a:ea typeface="BIZ UDPゴシック" panose="020B0400000000000000" pitchFamily="50" charset="-128"/>
              </a:rPr>
              <a:t>注１：公表される前提で作成してください。注２：実証事業の概要が本事業概要説明書</a:t>
            </a:r>
            <a:r>
              <a:rPr lang="ja-JP" altLang="en-US" sz="900" u="sng" dirty="0">
                <a:solidFill>
                  <a:srgbClr val="FF0000"/>
                </a:solidFill>
                <a:latin typeface="BIZ UDPゴシック" panose="020B0400000000000000" pitchFamily="50" charset="-128"/>
                <a:ea typeface="BIZ UDPゴシック" panose="020B0400000000000000" pitchFamily="50" charset="-128"/>
              </a:rPr>
              <a:t>１枚</a:t>
            </a:r>
            <a:r>
              <a:rPr lang="ja-JP" altLang="en-US" sz="900" dirty="0">
                <a:latin typeface="BIZ UDPゴシック" panose="020B0400000000000000" pitchFamily="50" charset="-128"/>
                <a:ea typeface="BIZ UDPゴシック" panose="020B0400000000000000" pitchFamily="50" charset="-128"/>
              </a:rPr>
              <a:t>で分かるように簡潔に記載してください。</a:t>
            </a:r>
            <a:endParaRPr lang="en-US" altLang="ja-JP" sz="900" dirty="0">
              <a:latin typeface="BIZ UDPゴシック" panose="020B0400000000000000" pitchFamily="50" charset="-128"/>
              <a:ea typeface="BIZ UDPゴシック" panose="020B0400000000000000" pitchFamily="50" charset="-128"/>
            </a:endParaRPr>
          </a:p>
          <a:p>
            <a:r>
              <a:rPr lang="ja-JP" altLang="en-US" sz="900" dirty="0">
                <a:latin typeface="BIZ UDPゴシック" panose="020B0400000000000000" pitchFamily="50" charset="-128"/>
                <a:ea typeface="BIZ UDPゴシック" panose="020B0400000000000000" pitchFamily="50" charset="-128"/>
              </a:rPr>
              <a:t>注３：</a:t>
            </a:r>
            <a:r>
              <a:rPr lang="ja-JP" altLang="en-US" sz="900" dirty="0">
                <a:solidFill>
                  <a:srgbClr val="0070C0"/>
                </a:solidFill>
                <a:latin typeface="BIZ UDPゴシック" panose="020B0400000000000000" pitchFamily="50" charset="-128"/>
                <a:ea typeface="BIZ UDPゴシック" panose="020B0400000000000000" pitchFamily="50" charset="-128"/>
              </a:rPr>
              <a:t>青字の記入要領等</a:t>
            </a:r>
            <a:r>
              <a:rPr lang="ja-JP" altLang="en-US" sz="900" dirty="0">
                <a:latin typeface="BIZ UDPゴシック" panose="020B0400000000000000" pitchFamily="50" charset="-128"/>
                <a:ea typeface="BIZ UDPゴシック" panose="020B0400000000000000" pitchFamily="50" charset="-128"/>
              </a:rPr>
              <a:t>を削除の上、記載してください。フォントサイズは</a:t>
            </a:r>
            <a:r>
              <a:rPr lang="en-US" altLang="ja-JP" sz="900" dirty="0">
                <a:latin typeface="BIZ UDPゴシック" panose="020B0400000000000000" pitchFamily="50" charset="-128"/>
                <a:ea typeface="BIZ UDPゴシック" panose="020B0400000000000000" pitchFamily="50" charset="-128"/>
              </a:rPr>
              <a:t>【10.5</a:t>
            </a:r>
            <a:r>
              <a:rPr lang="ja-JP" altLang="en-US" sz="900" dirty="0">
                <a:latin typeface="BIZ UDPゴシック" panose="020B0400000000000000" pitchFamily="50" charset="-128"/>
                <a:ea typeface="BIZ UDPゴシック" panose="020B0400000000000000" pitchFamily="50" charset="-128"/>
              </a:rPr>
              <a:t>ポイント以上</a:t>
            </a:r>
            <a:r>
              <a:rPr lang="en-US" altLang="ja-JP" sz="900" dirty="0">
                <a:latin typeface="BIZ UDPゴシック" panose="020B0400000000000000" pitchFamily="50" charset="-128"/>
                <a:ea typeface="BIZ UDPゴシック" panose="020B0400000000000000" pitchFamily="50" charset="-128"/>
              </a:rPr>
              <a:t>】</a:t>
            </a:r>
            <a:r>
              <a:rPr lang="ja-JP" altLang="en-US" sz="900" dirty="0">
                <a:latin typeface="BIZ UDPゴシック" panose="020B0400000000000000" pitchFamily="50" charset="-128"/>
                <a:ea typeface="BIZ UDPゴシック" panose="020B0400000000000000" pitchFamily="50" charset="-128"/>
              </a:rPr>
              <a:t>とし、</a:t>
            </a:r>
            <a:r>
              <a:rPr lang="ja-JP" altLang="en-US" sz="900" dirty="0">
                <a:solidFill>
                  <a:srgbClr val="FF0000"/>
                </a:solidFill>
                <a:latin typeface="BIZ UDPゴシック" panose="020B0400000000000000" pitchFamily="50" charset="-128"/>
                <a:ea typeface="BIZ UDPゴシック" panose="020B0400000000000000" pitchFamily="50" charset="-128"/>
              </a:rPr>
              <a:t>重要な箇所は</a:t>
            </a:r>
            <a:r>
              <a:rPr lang="ja-JP" altLang="en-US" sz="900" u="sng" dirty="0">
                <a:solidFill>
                  <a:srgbClr val="FF0000"/>
                </a:solidFill>
                <a:latin typeface="BIZ UDPゴシック" panose="020B0400000000000000" pitchFamily="50" charset="-128"/>
                <a:ea typeface="BIZ UDPゴシック" panose="020B0400000000000000" pitchFamily="50" charset="-128"/>
              </a:rPr>
              <a:t>下線付きの赤字</a:t>
            </a:r>
            <a:r>
              <a:rPr lang="ja-JP" altLang="en-US" sz="900" dirty="0">
                <a:solidFill>
                  <a:srgbClr val="FF0000"/>
                </a:solidFill>
                <a:latin typeface="BIZ UDPゴシック" panose="020B0400000000000000" pitchFamily="50" charset="-128"/>
                <a:ea typeface="BIZ UDPゴシック" panose="020B0400000000000000" pitchFamily="50" charset="-128"/>
              </a:rPr>
              <a:t>で記載</a:t>
            </a:r>
            <a:r>
              <a:rPr lang="ja-JP" altLang="en-US" sz="900" dirty="0">
                <a:latin typeface="BIZ UDPゴシック" panose="020B0400000000000000" pitchFamily="50" charset="-128"/>
                <a:ea typeface="BIZ UDPゴシック" panose="020B0400000000000000" pitchFamily="50" charset="-128"/>
              </a:rPr>
              <a:t>してください。</a:t>
            </a:r>
          </a:p>
        </p:txBody>
      </p:sp>
      <p:sp>
        <p:nvSpPr>
          <p:cNvPr id="31" name="Google Shape;92;p1">
            <a:extLst>
              <a:ext uri="{FF2B5EF4-FFF2-40B4-BE49-F238E27FC236}">
                <a16:creationId xmlns:a16="http://schemas.microsoft.com/office/drawing/2014/main" id="{1D61919D-15CC-BB19-32AE-F2504FF1AFD0}"/>
              </a:ext>
            </a:extLst>
          </p:cNvPr>
          <p:cNvSpPr txBox="1">
            <a:spLocks noGrp="1"/>
          </p:cNvSpPr>
          <p:nvPr>
            <p:ph type="title"/>
          </p:nvPr>
        </p:nvSpPr>
        <p:spPr>
          <a:xfrm>
            <a:off x="591257" y="65379"/>
            <a:ext cx="4973519" cy="267475"/>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1900"/>
              <a:buFont typeface="メイリオ" panose="020B0604030504040204" charset="-128"/>
              <a:buNone/>
            </a:pPr>
            <a:r>
              <a:rPr lang="en-US" altLang="ja-JP" sz="1800" b="1" dirty="0">
                <a:latin typeface="+mn-ea"/>
                <a:ea typeface="+mn-ea"/>
                <a:cs typeface="Meiryo UI" panose="020B0604030504040204" pitchFamily="50" charset="-128"/>
                <a:sym typeface="メイリオ" panose="020B0604030504040204" charset="-128"/>
              </a:rPr>
              <a:t>【</a:t>
            </a:r>
            <a:r>
              <a:rPr lang="ja-JP" altLang="en-US" sz="1800" b="1" dirty="0">
                <a:latin typeface="+mn-ea"/>
                <a:ea typeface="+mn-ea"/>
                <a:cs typeface="Meiryo UI" panose="020B0604030504040204" pitchFamily="50" charset="-128"/>
                <a:sym typeface="メイリオ" panose="020B0604030504040204" charset="-128"/>
              </a:rPr>
              <a:t>Ｒ７モデル</a:t>
            </a:r>
            <a:r>
              <a:rPr lang="en-US" altLang="ja-JP" sz="1800" b="1" dirty="0">
                <a:latin typeface="+mn-ea"/>
                <a:ea typeface="+mn-ea"/>
                <a:cs typeface="Meiryo UI" panose="020B0604030504040204" pitchFamily="50" charset="-128"/>
                <a:sym typeface="メイリオ" panose="020B0604030504040204" charset="-128"/>
              </a:rPr>
              <a:t>】</a:t>
            </a:r>
            <a:r>
              <a:rPr lang="ja-JP" sz="1800" b="1" dirty="0">
                <a:latin typeface="+mn-ea"/>
                <a:ea typeface="+mn-ea"/>
                <a:cs typeface="Meiryo UI" panose="020B0604030504040204" pitchFamily="50" charset="-128"/>
                <a:sym typeface="メイリオ" panose="020B0604030504040204" charset="-128"/>
              </a:rPr>
              <a:t>事業名：○○○○</a:t>
            </a:r>
            <a:r>
              <a:rPr lang="ja-JP" sz="1800" dirty="0">
                <a:latin typeface="+mn-ea"/>
                <a:ea typeface="+mn-ea"/>
                <a:cs typeface="Meiryo UI" panose="020B0604030504040204" pitchFamily="50" charset="-128"/>
                <a:sym typeface="メイリオ" panose="020B0604030504040204" charset="-128"/>
              </a:rPr>
              <a:t>【○○県○○市】</a:t>
            </a:r>
            <a:endParaRPr sz="2400" dirty="0">
              <a:latin typeface="+mn-ea"/>
              <a:ea typeface="+mn-ea"/>
              <a:cs typeface="Meiryo UI" panose="020B0604030504040204" pitchFamily="50" charset="-128"/>
            </a:endParaRPr>
          </a:p>
        </p:txBody>
      </p:sp>
      <p:sp>
        <p:nvSpPr>
          <p:cNvPr id="32" name="Google Shape;103;p1">
            <a:extLst>
              <a:ext uri="{FF2B5EF4-FFF2-40B4-BE49-F238E27FC236}">
                <a16:creationId xmlns:a16="http://schemas.microsoft.com/office/drawing/2014/main" id="{BB355297-9FAC-60E4-9C60-FF02F3C5B94C}"/>
              </a:ext>
            </a:extLst>
          </p:cNvPr>
          <p:cNvSpPr txBox="1"/>
          <p:nvPr/>
        </p:nvSpPr>
        <p:spPr>
          <a:xfrm>
            <a:off x="-15912" y="9869"/>
            <a:ext cx="768843" cy="276999"/>
          </a:xfrm>
          <a:prstGeom prst="rect">
            <a:avLst/>
          </a:prstGeom>
          <a:noFill/>
          <a:ln>
            <a:noFill/>
          </a:ln>
        </p:spPr>
        <p:txBody>
          <a:bodyPr spcFirstLastPara="1" wrap="square" lIns="91425" tIns="45700" rIns="91425" bIns="45700" anchor="ctr" anchorCtr="0">
            <a:spAutoFit/>
          </a:bodyPr>
          <a:lstStyle/>
          <a:p>
            <a:pPr marL="0" marR="0" lvl="0" indent="0" algn="r" rtl="0">
              <a:spcBef>
                <a:spcPts val="0"/>
              </a:spcBef>
              <a:spcAft>
                <a:spcPts val="0"/>
              </a:spcAft>
              <a:buNone/>
            </a:pPr>
            <a:r>
              <a:rPr lang="ja-JP" sz="1200" dirty="0">
                <a:solidFill>
                  <a:schemeClr val="dk1"/>
                </a:solidFill>
                <a:latin typeface="+mn-ea"/>
                <a:cs typeface="メイリオ" panose="020B0604030504040204" charset="-128"/>
                <a:sym typeface="メイリオ" panose="020B0604030504040204" charset="-128"/>
              </a:rPr>
              <a:t>【様式</a:t>
            </a:r>
            <a:r>
              <a:rPr lang="ja-JP" altLang="en-US" sz="1200" dirty="0">
                <a:solidFill>
                  <a:schemeClr val="dk1"/>
                </a:solidFill>
                <a:latin typeface="+mn-ea"/>
                <a:cs typeface="メイリオ" panose="020B0604030504040204" charset="-128"/>
                <a:sym typeface="メイリオ" panose="020B0604030504040204" charset="-128"/>
              </a:rPr>
              <a:t>５</a:t>
            </a:r>
            <a:r>
              <a:rPr lang="ja-JP" sz="1200" dirty="0">
                <a:solidFill>
                  <a:schemeClr val="dk1"/>
                </a:solidFill>
                <a:latin typeface="+mn-ea"/>
                <a:cs typeface="メイリオ" panose="020B0604030504040204" charset="-128"/>
                <a:sym typeface="メイリオ" panose="020B0604030504040204" charset="-128"/>
              </a:rPr>
              <a:t>】</a:t>
            </a:r>
            <a:endParaRPr dirty="0">
              <a:latin typeface="+mn-ea"/>
            </a:endParaRPr>
          </a:p>
        </p:txBody>
      </p:sp>
      <p:sp>
        <p:nvSpPr>
          <p:cNvPr id="33" name="テキスト ボックス 32">
            <a:extLst>
              <a:ext uri="{FF2B5EF4-FFF2-40B4-BE49-F238E27FC236}">
                <a16:creationId xmlns:a16="http://schemas.microsoft.com/office/drawing/2014/main" id="{273E5D3A-7305-6480-443C-59DE69E86C2C}"/>
              </a:ext>
            </a:extLst>
          </p:cNvPr>
          <p:cNvSpPr txBox="1"/>
          <p:nvPr/>
        </p:nvSpPr>
        <p:spPr>
          <a:xfrm>
            <a:off x="7505700" y="34025"/>
            <a:ext cx="2294611" cy="276999"/>
          </a:xfrm>
          <a:prstGeom prst="rect">
            <a:avLst/>
          </a:prstGeom>
          <a:solidFill>
            <a:schemeClr val="bg1"/>
          </a:solidFill>
          <a:ln>
            <a:solidFill>
              <a:schemeClr val="tx1"/>
            </a:solidFill>
          </a:ln>
        </p:spPr>
        <p:txBody>
          <a:bodyPr wrap="square" rtlCol="0" anchor="ctr">
            <a:spAutoFit/>
          </a:bodyPr>
          <a:lstStyle/>
          <a:p>
            <a:pPr algn="r"/>
            <a:r>
              <a:rPr lang="ja-JP" altLang="en-US" sz="1200" dirty="0"/>
              <a:t>申請額</a:t>
            </a:r>
            <a:r>
              <a:rPr kumimoji="1" lang="ja-JP" altLang="en-US" sz="1200" dirty="0"/>
              <a:t>：　　　　　　●●</a:t>
            </a:r>
            <a:r>
              <a:rPr kumimoji="1" lang="zh-TW" altLang="en-US" sz="1200" dirty="0"/>
              <a:t>●●円 　</a:t>
            </a:r>
            <a:endParaRPr kumimoji="1" lang="ja-JP" altLang="en-US" sz="1200" dirty="0"/>
          </a:p>
        </p:txBody>
      </p:sp>
      <p:graphicFrame>
        <p:nvGraphicFramePr>
          <p:cNvPr id="35" name="表 3">
            <a:extLst>
              <a:ext uri="{FF2B5EF4-FFF2-40B4-BE49-F238E27FC236}">
                <a16:creationId xmlns:a16="http://schemas.microsoft.com/office/drawing/2014/main" id="{1B31E40B-8AAE-6549-5E7F-23C16FBFA441}"/>
              </a:ext>
            </a:extLst>
          </p:cNvPr>
          <p:cNvGraphicFramePr>
            <a:graphicFrameLocks noGrp="1"/>
          </p:cNvGraphicFramePr>
          <p:nvPr>
            <p:extLst>
              <p:ext uri="{D42A27DB-BD31-4B8C-83A1-F6EECF244321}">
                <p14:modId xmlns:p14="http://schemas.microsoft.com/office/powerpoint/2010/main" val="2990763888"/>
              </p:ext>
            </p:extLst>
          </p:nvPr>
        </p:nvGraphicFramePr>
        <p:xfrm>
          <a:off x="3999375" y="6280459"/>
          <a:ext cx="5832002" cy="512159"/>
        </p:xfrm>
        <a:graphic>
          <a:graphicData uri="http://schemas.openxmlformats.org/drawingml/2006/table">
            <a:tbl>
              <a:tblPr firstRow="1" bandRow="1">
                <a:tableStyleId>{5C22544A-7EE6-4342-B048-85BDC9FD1C3A}</a:tableStyleId>
              </a:tblPr>
              <a:tblGrid>
                <a:gridCol w="1038021">
                  <a:extLst>
                    <a:ext uri="{9D8B030D-6E8A-4147-A177-3AD203B41FA5}">
                      <a16:colId xmlns:a16="http://schemas.microsoft.com/office/drawing/2014/main" val="20000"/>
                    </a:ext>
                  </a:extLst>
                </a:gridCol>
                <a:gridCol w="4793981">
                  <a:extLst>
                    <a:ext uri="{9D8B030D-6E8A-4147-A177-3AD203B41FA5}">
                      <a16:colId xmlns:a16="http://schemas.microsoft.com/office/drawing/2014/main" val="20001"/>
                    </a:ext>
                  </a:extLst>
                </a:gridCol>
              </a:tblGrid>
              <a:tr h="512159">
                <a:tc>
                  <a:txBody>
                    <a:bodyPr/>
                    <a:lstStyle/>
                    <a:p>
                      <a:pPr algn="ctr">
                        <a:buNone/>
                      </a:pPr>
                      <a:r>
                        <a:rPr lang="en-US" altLang="ja-JP" sz="1050" b="1" dirty="0">
                          <a:solidFill>
                            <a:schemeClr val="bg1"/>
                          </a:solidFill>
                          <a:latin typeface="+mn-ea"/>
                          <a:ea typeface="+mn-ea"/>
                          <a:sym typeface="+mn-ea"/>
                        </a:rPr>
                        <a:t>R</a:t>
                      </a:r>
                      <a:r>
                        <a:rPr lang="ja-JP" altLang="en-US" sz="1050" b="1" dirty="0">
                          <a:solidFill>
                            <a:schemeClr val="bg1"/>
                          </a:solidFill>
                          <a:latin typeface="+mn-ea"/>
                          <a:ea typeface="+mn-ea"/>
                          <a:sym typeface="+mn-ea"/>
                        </a:rPr>
                        <a:t>８年度以降の</a:t>
                      </a:r>
                      <a:endParaRPr lang="en-US" altLang="ja-JP" sz="1050" b="1" dirty="0">
                        <a:solidFill>
                          <a:schemeClr val="bg1"/>
                        </a:solidFill>
                        <a:latin typeface="+mn-ea"/>
                        <a:ea typeface="+mn-ea"/>
                        <a:sym typeface="+mn-ea"/>
                      </a:endParaRPr>
                    </a:p>
                    <a:p>
                      <a:pPr algn="ctr">
                        <a:buNone/>
                      </a:pPr>
                      <a:r>
                        <a:rPr lang="ja-JP" altLang="en-US" sz="1050" b="1" dirty="0">
                          <a:solidFill>
                            <a:schemeClr val="bg1"/>
                          </a:solidFill>
                          <a:latin typeface="+mn-ea"/>
                          <a:ea typeface="+mn-ea"/>
                          <a:sym typeface="+mn-ea"/>
                        </a:rPr>
                        <a:t>事業方針</a:t>
                      </a:r>
                    </a:p>
                  </a:txBody>
                  <a:tcPr anchor="ctr">
                    <a:lnL w="12700">
                      <a:solidFill>
                        <a:schemeClr val="bg2"/>
                      </a:solidFill>
                      <a:prstDash val="solid"/>
                    </a:lnL>
                    <a:lnR w="12700" cap="flat" cmpd="sng" algn="ctr">
                      <a:solidFill>
                        <a:schemeClr val="bg2"/>
                      </a:solidFill>
                      <a:prstDash val="solid"/>
                      <a:round/>
                      <a:headEnd type="none" w="med" len="med"/>
                      <a:tailEnd type="none" w="med" len="med"/>
                    </a:lnR>
                    <a:lnT w="12700">
                      <a:solidFill>
                        <a:schemeClr val="bg2"/>
                      </a:solidFill>
                      <a:prstDash val="solid"/>
                    </a:lnT>
                    <a:lnB w="12700">
                      <a:solidFill>
                        <a:schemeClr val="bg2"/>
                      </a:solidFill>
                      <a:prstDash val="solid"/>
                    </a:lnB>
                    <a:lnTlToBr>
                      <a:noFill/>
                    </a:lnTlToBr>
                    <a:lnBlToTr>
                      <a:noFill/>
                    </a:lnBlToTr>
                    <a:solidFill>
                      <a:srgbClr val="EBB10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0070C0"/>
                          </a:solidFill>
                          <a:effectLst/>
                          <a:uLnTx/>
                          <a:uFillTx/>
                          <a:latin typeface="+mn-ea"/>
                          <a:ea typeface="+mn-ea"/>
                          <a:cs typeface="+mn-cs"/>
                        </a:rPr>
                        <a:t>R</a:t>
                      </a:r>
                      <a:r>
                        <a:rPr kumimoji="1" lang="ja-JP" altLang="en-US" sz="1050" b="0" i="0" u="none" strike="noStrike" kern="1200" cap="none" spc="0" normalizeH="0" baseline="0" noProof="0" dirty="0">
                          <a:ln>
                            <a:noFill/>
                          </a:ln>
                          <a:solidFill>
                            <a:srgbClr val="0070C0"/>
                          </a:solidFill>
                          <a:effectLst/>
                          <a:uLnTx/>
                          <a:uFillTx/>
                          <a:latin typeface="+mn-ea"/>
                          <a:ea typeface="+mn-ea"/>
                          <a:cs typeface="+mn-cs"/>
                        </a:rPr>
                        <a:t>８年度：造成したコンテンツの事業化</a:t>
                      </a:r>
                      <a:endParaRPr kumimoji="1" lang="en-US" altLang="ja-JP" sz="1050" b="0" i="0" u="none" strike="noStrike" kern="1200" cap="none" spc="0" normalizeH="0" baseline="0" noProof="0" dirty="0">
                        <a:ln>
                          <a:noFill/>
                        </a:ln>
                        <a:solidFill>
                          <a:srgbClr val="0070C0"/>
                        </a:solidFill>
                        <a:effectLst/>
                        <a:uLnTx/>
                        <a:uFillTx/>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0070C0"/>
                          </a:solidFill>
                          <a:effectLst/>
                          <a:uLnTx/>
                          <a:uFillTx/>
                          <a:latin typeface="+mn-ea"/>
                          <a:ea typeface="+mn-ea"/>
                          <a:cs typeface="+mn-cs"/>
                        </a:rPr>
                        <a:t>R</a:t>
                      </a:r>
                      <a:r>
                        <a:rPr kumimoji="1" lang="ja-JP" altLang="en-US" sz="1050" b="0" i="0" u="none" strike="noStrike" kern="1200" cap="none" spc="0" normalizeH="0" baseline="0" noProof="0" dirty="0">
                          <a:ln>
                            <a:noFill/>
                          </a:ln>
                          <a:solidFill>
                            <a:srgbClr val="0070C0"/>
                          </a:solidFill>
                          <a:effectLst/>
                          <a:uLnTx/>
                          <a:uFillTx/>
                          <a:latin typeface="+mn-ea"/>
                          <a:ea typeface="+mn-ea"/>
                          <a:cs typeface="+mn-cs"/>
                        </a:rPr>
                        <a:t>９年度：訪日客受入可能宿泊施設や飲食店の整備</a:t>
                      </a:r>
                    </a:p>
                  </a:txBody>
                  <a:tcPr anchor="ctr">
                    <a:lnL w="12700" cap="flat" cmpd="sng" algn="ctr">
                      <a:solidFill>
                        <a:schemeClr val="bg2"/>
                      </a:solidFill>
                      <a:prstDash val="solid"/>
                      <a:round/>
                      <a:headEnd type="none" w="med" len="med"/>
                      <a:tailEnd type="none" w="med" len="med"/>
                    </a:lnL>
                    <a:lnR w="12700">
                      <a:solidFill>
                        <a:schemeClr val="bg2"/>
                      </a:solidFill>
                      <a:prstDash val="solid"/>
                    </a:lnR>
                    <a:lnT w="12700">
                      <a:solidFill>
                        <a:schemeClr val="bg2"/>
                      </a:solidFill>
                      <a:prstDash val="solid"/>
                    </a:lnT>
                    <a:lnB w="12700">
                      <a:solidFill>
                        <a:schemeClr val="bg2"/>
                      </a:solidFill>
                      <a:prstDash val="solid"/>
                    </a:lnB>
                    <a:lnTlToBr>
                      <a:noFill/>
                    </a:lnTlToBr>
                    <a:lnBlToTr>
                      <a:noFill/>
                    </a:lnBlToTr>
                    <a:solidFill>
                      <a:schemeClr val="bg1"/>
                    </a:solidFill>
                  </a:tcPr>
                </a:tc>
                <a:extLst>
                  <a:ext uri="{0D108BD9-81ED-4DB2-BD59-A6C34878D82A}">
                    <a16:rowId xmlns:a16="http://schemas.microsoft.com/office/drawing/2014/main" val="10004"/>
                  </a:ext>
                </a:extLst>
              </a:tr>
            </a:tbl>
          </a:graphicData>
        </a:graphic>
      </p:graphicFrame>
      <p:graphicFrame>
        <p:nvGraphicFramePr>
          <p:cNvPr id="36" name="表 3">
            <a:extLst>
              <a:ext uri="{FF2B5EF4-FFF2-40B4-BE49-F238E27FC236}">
                <a16:creationId xmlns:a16="http://schemas.microsoft.com/office/drawing/2014/main" id="{250CA620-70B9-4C70-F11B-D635929BF120}"/>
              </a:ext>
            </a:extLst>
          </p:cNvPr>
          <p:cNvGraphicFramePr>
            <a:graphicFrameLocks noGrp="1"/>
          </p:cNvGraphicFramePr>
          <p:nvPr>
            <p:extLst>
              <p:ext uri="{D42A27DB-BD31-4B8C-83A1-F6EECF244321}">
                <p14:modId xmlns:p14="http://schemas.microsoft.com/office/powerpoint/2010/main" val="3138613244"/>
              </p:ext>
            </p:extLst>
          </p:nvPr>
        </p:nvGraphicFramePr>
        <p:xfrm>
          <a:off x="7688118" y="574720"/>
          <a:ext cx="2154833" cy="1260000"/>
        </p:xfrm>
        <a:graphic>
          <a:graphicData uri="http://schemas.openxmlformats.org/drawingml/2006/table">
            <a:tbl>
              <a:tblPr firstRow="1" bandRow="1">
                <a:tableStyleId>{BDBED569-4797-4DF1-A0F4-6AAB3CD982D8}</a:tableStyleId>
              </a:tblPr>
              <a:tblGrid>
                <a:gridCol w="2154833">
                  <a:extLst>
                    <a:ext uri="{9D8B030D-6E8A-4147-A177-3AD203B41FA5}">
                      <a16:colId xmlns:a16="http://schemas.microsoft.com/office/drawing/2014/main" val="20000"/>
                    </a:ext>
                  </a:extLst>
                </a:gridCol>
              </a:tblGrid>
              <a:tr h="1260000">
                <a:tc>
                  <a:txBody>
                    <a:bodyPr/>
                    <a:lstStyle/>
                    <a:p>
                      <a:pPr algn="l"/>
                      <a:endParaRPr sz="1050" i="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i="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50" b="1" i="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sz="1050" b="1" i="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i="0" dirty="0">
                          <a:solidFill>
                            <a:srgbClr val="0070C0"/>
                          </a:solidFill>
                          <a:latin typeface="ＭＳ Ｐゴシック" panose="020B0600070205080204" pitchFamily="50" charset="-128"/>
                          <a:ea typeface="ＭＳ Ｐゴシック" panose="020B0600070205080204" pitchFamily="50" charset="-128"/>
                          <a:cs typeface="Meiryo UI" panose="020B0604030504040204" pitchFamily="50" charset="-128"/>
                        </a:rPr>
                        <a:t>写真</a:t>
                      </a:r>
                      <a:endParaRPr sz="1050" i="0" dirty="0">
                        <a:solidFill>
                          <a:srgbClr val="0070C0"/>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solidFill>
                      <a:schemeClr val="bg1">
                        <a:lumMod val="95000"/>
                      </a:schemeClr>
                    </a:solidFill>
                  </a:tcPr>
                </a:tc>
                <a:extLst>
                  <a:ext uri="{0D108BD9-81ED-4DB2-BD59-A6C34878D82A}">
                    <a16:rowId xmlns:a16="http://schemas.microsoft.com/office/drawing/2014/main" val="10000"/>
                  </a:ext>
                </a:extLst>
              </a:tr>
            </a:tbl>
          </a:graphicData>
        </a:graphic>
      </p:graphicFrame>
      <p:graphicFrame>
        <p:nvGraphicFramePr>
          <p:cNvPr id="37" name="表 3">
            <a:extLst>
              <a:ext uri="{FF2B5EF4-FFF2-40B4-BE49-F238E27FC236}">
                <a16:creationId xmlns:a16="http://schemas.microsoft.com/office/drawing/2014/main" id="{9B5F4F67-1D39-6CC5-E4F7-1E906F34C655}"/>
              </a:ext>
            </a:extLst>
          </p:cNvPr>
          <p:cNvGraphicFramePr>
            <a:graphicFrameLocks noGrp="1"/>
          </p:cNvGraphicFramePr>
          <p:nvPr>
            <p:extLst>
              <p:ext uri="{D42A27DB-BD31-4B8C-83A1-F6EECF244321}">
                <p14:modId xmlns:p14="http://schemas.microsoft.com/office/powerpoint/2010/main" val="3143589697"/>
              </p:ext>
            </p:extLst>
          </p:nvPr>
        </p:nvGraphicFramePr>
        <p:xfrm>
          <a:off x="7676544" y="2011927"/>
          <a:ext cx="2154833" cy="1260000"/>
        </p:xfrm>
        <a:graphic>
          <a:graphicData uri="http://schemas.openxmlformats.org/drawingml/2006/table">
            <a:tbl>
              <a:tblPr firstRow="1" bandRow="1">
                <a:tableStyleId>{BDBED569-4797-4DF1-A0F4-6AAB3CD982D8}</a:tableStyleId>
              </a:tblPr>
              <a:tblGrid>
                <a:gridCol w="2154833">
                  <a:extLst>
                    <a:ext uri="{9D8B030D-6E8A-4147-A177-3AD203B41FA5}">
                      <a16:colId xmlns:a16="http://schemas.microsoft.com/office/drawing/2014/main" val="20000"/>
                    </a:ext>
                  </a:extLst>
                </a:gridCol>
              </a:tblGrid>
              <a:tr h="1260000">
                <a:tc>
                  <a:txBody>
                    <a:bodyPr/>
                    <a:lstStyle/>
                    <a:p>
                      <a:pPr algn="l"/>
                      <a:endParaRPr sz="1050" i="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i="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 </a:t>
                      </a:r>
                      <a:endParaRPr sz="1050" i="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050" b="1"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50" b="1" dirty="0">
                          <a:solidFill>
                            <a:srgbClr val="0070C0"/>
                          </a:solidFill>
                          <a:latin typeface="ＭＳ Ｐゴシック" panose="020B0600070205080204" pitchFamily="50" charset="-128"/>
                          <a:ea typeface="ＭＳ Ｐゴシック" panose="020B0600070205080204" pitchFamily="50" charset="-128"/>
                          <a:cs typeface="Meiryo UI" panose="020B0604030504040204" pitchFamily="50" charset="-128"/>
                        </a:rPr>
                        <a:t>写真</a:t>
                      </a:r>
                      <a:endParaRPr kumimoji="1" lang="en-US" altLang="ja-JP" sz="1050" b="1" dirty="0">
                        <a:solidFill>
                          <a:srgbClr val="0070C0"/>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solidFill>
                      <a:schemeClr val="bg1">
                        <a:lumMod val="95000"/>
                      </a:schemeClr>
                    </a:solidFill>
                  </a:tcPr>
                </a:tc>
                <a:extLst>
                  <a:ext uri="{0D108BD9-81ED-4DB2-BD59-A6C34878D82A}">
                    <a16:rowId xmlns:a16="http://schemas.microsoft.com/office/drawing/2014/main" val="10000"/>
                  </a:ext>
                </a:extLst>
              </a:tr>
            </a:tbl>
          </a:graphicData>
        </a:graphic>
      </p:graphicFrame>
      <p:graphicFrame>
        <p:nvGraphicFramePr>
          <p:cNvPr id="38" name="表 37">
            <a:extLst>
              <a:ext uri="{FF2B5EF4-FFF2-40B4-BE49-F238E27FC236}">
                <a16:creationId xmlns:a16="http://schemas.microsoft.com/office/drawing/2014/main" id="{D1E73801-17B9-83F0-490F-C9DC64967482}"/>
              </a:ext>
            </a:extLst>
          </p:cNvPr>
          <p:cNvGraphicFramePr>
            <a:graphicFrameLocks noGrp="1"/>
          </p:cNvGraphicFramePr>
          <p:nvPr>
            <p:extLst>
              <p:ext uri="{D42A27DB-BD31-4B8C-83A1-F6EECF244321}">
                <p14:modId xmlns:p14="http://schemas.microsoft.com/office/powerpoint/2010/main" val="2758620001"/>
              </p:ext>
            </p:extLst>
          </p:nvPr>
        </p:nvGraphicFramePr>
        <p:xfrm>
          <a:off x="54985" y="4679499"/>
          <a:ext cx="3932815" cy="2107713"/>
        </p:xfrm>
        <a:graphic>
          <a:graphicData uri="http://schemas.openxmlformats.org/drawingml/2006/table">
            <a:tbl>
              <a:tblPr firstRow="1" bandRow="1">
                <a:tableStyleId>{BDBED569-4797-4DF1-A0F4-6AAB3CD982D8}</a:tableStyleId>
              </a:tblPr>
              <a:tblGrid>
                <a:gridCol w="3932815">
                  <a:extLst>
                    <a:ext uri="{9D8B030D-6E8A-4147-A177-3AD203B41FA5}">
                      <a16:colId xmlns:a16="http://schemas.microsoft.com/office/drawing/2014/main" val="20000"/>
                    </a:ext>
                  </a:extLst>
                </a:gridCol>
              </a:tblGrid>
              <a:tr h="253389">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1" lang="ja-JP" altLang="en-US" sz="1050" b="1" dirty="0">
                          <a:solidFill>
                            <a:schemeClr val="bg1"/>
                          </a:solidFill>
                          <a:latin typeface="ＭＳ Ｐゴシック" panose="020B0600070205080204" pitchFamily="50" charset="-128"/>
                          <a:ea typeface="ＭＳ Ｐゴシック" panose="020B0600070205080204" pitchFamily="50" charset="-128"/>
                        </a:rPr>
                        <a:t>実施体制</a:t>
                      </a:r>
                    </a:p>
                  </a:txBody>
                  <a:tcP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solidFill>
                      <a:srgbClr val="EBB10F"/>
                    </a:solidFill>
                  </a:tcPr>
                </a:tc>
                <a:extLst>
                  <a:ext uri="{0D108BD9-81ED-4DB2-BD59-A6C34878D82A}">
                    <a16:rowId xmlns:a16="http://schemas.microsoft.com/office/drawing/2014/main" val="10000"/>
                  </a:ext>
                </a:extLst>
              </a:tr>
              <a:tr h="1854324">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050" b="1" dirty="0">
                        <a:solidFill>
                          <a:srgbClr val="0070C0"/>
                        </a:solidFill>
                        <a:latin typeface="ＭＳ Ｐゴシック" panose="020B0600070205080204" pitchFamily="50" charset="-128"/>
                        <a:ea typeface="ＭＳ Ｐゴシック" panose="020B0600070205080204" pitchFamily="50" charset="-128"/>
                      </a:endParaRPr>
                    </a:p>
                  </a:txBody>
                  <a:tcP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solidFill>
                      <a:schemeClr val="bg1"/>
                    </a:solidFill>
                  </a:tcPr>
                </a:tc>
                <a:extLst>
                  <a:ext uri="{0D108BD9-81ED-4DB2-BD59-A6C34878D82A}">
                    <a16:rowId xmlns:a16="http://schemas.microsoft.com/office/drawing/2014/main" val="10001"/>
                  </a:ext>
                </a:extLst>
              </a:tr>
            </a:tbl>
          </a:graphicData>
        </a:graphic>
      </p:graphicFrame>
      <p:graphicFrame>
        <p:nvGraphicFramePr>
          <p:cNvPr id="55" name="表 54">
            <a:extLst>
              <a:ext uri="{FF2B5EF4-FFF2-40B4-BE49-F238E27FC236}">
                <a16:creationId xmlns:a16="http://schemas.microsoft.com/office/drawing/2014/main" id="{7675E8CE-8136-244B-89E8-1662897481BA}"/>
              </a:ext>
            </a:extLst>
          </p:cNvPr>
          <p:cNvGraphicFramePr>
            <a:graphicFrameLocks noGrp="1"/>
          </p:cNvGraphicFramePr>
          <p:nvPr>
            <p:extLst>
              <p:ext uri="{D42A27DB-BD31-4B8C-83A1-F6EECF244321}">
                <p14:modId xmlns:p14="http://schemas.microsoft.com/office/powerpoint/2010/main" val="2092806874"/>
              </p:ext>
            </p:extLst>
          </p:nvPr>
        </p:nvGraphicFramePr>
        <p:xfrm>
          <a:off x="3987800" y="4679499"/>
          <a:ext cx="2916000" cy="792000"/>
        </p:xfrm>
        <a:graphic>
          <a:graphicData uri="http://schemas.openxmlformats.org/drawingml/2006/table">
            <a:tbl>
              <a:tblPr firstRow="1" bandRow="1">
                <a:tableStyleId>{BDBED569-4797-4DF1-A0F4-6AAB3CD982D8}</a:tableStyleId>
              </a:tblPr>
              <a:tblGrid>
                <a:gridCol w="2916000">
                  <a:extLst>
                    <a:ext uri="{9D8B030D-6E8A-4147-A177-3AD203B41FA5}">
                      <a16:colId xmlns:a16="http://schemas.microsoft.com/office/drawing/2014/main" val="20000"/>
                    </a:ext>
                  </a:extLst>
                </a:gridCol>
              </a:tblGrid>
              <a:tr h="300413">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1" lang="en-US" altLang="ja-JP" sz="1050" b="1" dirty="0">
                          <a:solidFill>
                            <a:schemeClr val="bg1"/>
                          </a:solidFill>
                          <a:latin typeface="ＭＳ Ｐゴシック" panose="020B0600070205080204" pitchFamily="50" charset="-128"/>
                          <a:ea typeface="ＭＳ Ｐゴシック" panose="020B0600070205080204" pitchFamily="50" charset="-128"/>
                        </a:rPr>
                        <a:t>Strength</a:t>
                      </a:r>
                      <a:r>
                        <a:rPr kumimoji="1" lang="ja-JP" altLang="en-US" sz="1050" b="1" dirty="0">
                          <a:solidFill>
                            <a:schemeClr val="bg1"/>
                          </a:solidFill>
                          <a:latin typeface="ＭＳ Ｐゴシック" panose="020B0600070205080204" pitchFamily="50" charset="-128"/>
                          <a:ea typeface="ＭＳ Ｐゴシック" panose="020B0600070205080204" pitchFamily="50" charset="-128"/>
                        </a:rPr>
                        <a:t>：強み</a:t>
                      </a:r>
                    </a:p>
                  </a:txBody>
                  <a:tcP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solidFill>
                      <a:srgbClr val="EBB10F"/>
                    </a:solidFill>
                  </a:tcPr>
                </a:tc>
                <a:extLst>
                  <a:ext uri="{0D108BD9-81ED-4DB2-BD59-A6C34878D82A}">
                    <a16:rowId xmlns:a16="http://schemas.microsoft.com/office/drawing/2014/main" val="10000"/>
                  </a:ext>
                </a:extLst>
              </a:tr>
              <a:tr h="491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70C0"/>
                          </a:solidFill>
                          <a:effectLst/>
                          <a:uLnTx/>
                          <a:uFillTx/>
                          <a:latin typeface="+mn-lt"/>
                          <a:ea typeface="+mn-ea"/>
                          <a:cs typeface="+mn-cs"/>
                        </a:rPr>
                        <a:t>・・・。</a:t>
                      </a:r>
                      <a:endParaRPr kumimoji="1" lang="en-US" altLang="ja-JP" sz="1050" b="0" i="0" u="none" strike="noStrike" kern="1200" cap="none" spc="0" normalizeH="0" baseline="0" noProof="0" dirty="0">
                        <a:ln>
                          <a:noFill/>
                        </a:ln>
                        <a:solidFill>
                          <a:srgbClr val="0070C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050" b="0" dirty="0">
                        <a:solidFill>
                          <a:srgbClr val="0070C0"/>
                        </a:solidFill>
                        <a:latin typeface="ＭＳ Ｐゴシック" panose="020B0600070205080204" pitchFamily="50" charset="-128"/>
                        <a:ea typeface="ＭＳ Ｐゴシック" panose="020B0600070205080204" pitchFamily="50" charset="-128"/>
                      </a:endParaRPr>
                    </a:p>
                  </a:txBody>
                  <a:tcP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solidFill>
                      <a:schemeClr val="bg1"/>
                    </a:solidFill>
                  </a:tcPr>
                </a:tc>
                <a:extLst>
                  <a:ext uri="{0D108BD9-81ED-4DB2-BD59-A6C34878D82A}">
                    <a16:rowId xmlns:a16="http://schemas.microsoft.com/office/drawing/2014/main" val="10001"/>
                  </a:ext>
                </a:extLst>
              </a:tr>
            </a:tbl>
          </a:graphicData>
        </a:graphic>
      </p:graphicFrame>
      <p:graphicFrame>
        <p:nvGraphicFramePr>
          <p:cNvPr id="56" name="表 55">
            <a:extLst>
              <a:ext uri="{FF2B5EF4-FFF2-40B4-BE49-F238E27FC236}">
                <a16:creationId xmlns:a16="http://schemas.microsoft.com/office/drawing/2014/main" id="{ACC57EB2-78A9-9D51-DA36-D3519E076108}"/>
              </a:ext>
            </a:extLst>
          </p:cNvPr>
          <p:cNvGraphicFramePr>
            <a:graphicFrameLocks noGrp="1"/>
          </p:cNvGraphicFramePr>
          <p:nvPr>
            <p:extLst>
              <p:ext uri="{D42A27DB-BD31-4B8C-83A1-F6EECF244321}">
                <p14:modId xmlns:p14="http://schemas.microsoft.com/office/powerpoint/2010/main" val="1512064252"/>
              </p:ext>
            </p:extLst>
          </p:nvPr>
        </p:nvGraphicFramePr>
        <p:xfrm>
          <a:off x="6911863" y="4679499"/>
          <a:ext cx="2919514" cy="792000"/>
        </p:xfrm>
        <a:graphic>
          <a:graphicData uri="http://schemas.openxmlformats.org/drawingml/2006/table">
            <a:tbl>
              <a:tblPr firstRow="1" bandRow="1">
                <a:tableStyleId>{BDBED569-4797-4DF1-A0F4-6AAB3CD982D8}</a:tableStyleId>
              </a:tblPr>
              <a:tblGrid>
                <a:gridCol w="2919514">
                  <a:extLst>
                    <a:ext uri="{9D8B030D-6E8A-4147-A177-3AD203B41FA5}">
                      <a16:colId xmlns:a16="http://schemas.microsoft.com/office/drawing/2014/main" val="20000"/>
                    </a:ext>
                  </a:extLst>
                </a:gridCol>
              </a:tblGrid>
              <a:tr h="300413">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1" lang="en-US" altLang="ja-JP" sz="1050" b="1" dirty="0">
                          <a:solidFill>
                            <a:schemeClr val="bg1"/>
                          </a:solidFill>
                          <a:latin typeface="ＭＳ Ｐゴシック" panose="020B0600070205080204" pitchFamily="50" charset="-128"/>
                          <a:ea typeface="ＭＳ Ｐゴシック" panose="020B0600070205080204" pitchFamily="50" charset="-128"/>
                        </a:rPr>
                        <a:t>Weakness</a:t>
                      </a:r>
                      <a:r>
                        <a:rPr kumimoji="1" lang="ja-JP" altLang="en-US" sz="1050" b="1" dirty="0">
                          <a:solidFill>
                            <a:schemeClr val="bg1"/>
                          </a:solidFill>
                          <a:latin typeface="ＭＳ Ｐゴシック" panose="020B0600070205080204" pitchFamily="50" charset="-128"/>
                          <a:ea typeface="ＭＳ Ｐゴシック" panose="020B0600070205080204" pitchFamily="50" charset="-128"/>
                        </a:rPr>
                        <a:t>：弱み</a:t>
                      </a:r>
                    </a:p>
                  </a:txBody>
                  <a:tcP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solidFill>
                      <a:srgbClr val="EBB10F"/>
                    </a:solidFill>
                  </a:tcPr>
                </a:tc>
                <a:extLst>
                  <a:ext uri="{0D108BD9-81ED-4DB2-BD59-A6C34878D82A}">
                    <a16:rowId xmlns:a16="http://schemas.microsoft.com/office/drawing/2014/main" val="10000"/>
                  </a:ext>
                </a:extLst>
              </a:tr>
              <a:tr h="491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70C0"/>
                          </a:solidFill>
                          <a:effectLst/>
                          <a:uLnTx/>
                          <a:uFillTx/>
                          <a:latin typeface="+mn-lt"/>
                          <a:ea typeface="+mn-ea"/>
                          <a:cs typeface="+mn-cs"/>
                        </a:rPr>
                        <a:t>・・・。</a:t>
                      </a:r>
                      <a:endParaRPr kumimoji="1" lang="en-US" altLang="ja-JP" sz="1050" b="0" i="0" u="none" strike="noStrike" kern="1200" cap="none" spc="0" normalizeH="0" baseline="0" noProof="0" dirty="0">
                        <a:ln>
                          <a:noFill/>
                        </a:ln>
                        <a:solidFill>
                          <a:srgbClr val="0070C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050" b="0" dirty="0">
                        <a:solidFill>
                          <a:srgbClr val="0070C0"/>
                        </a:solidFill>
                        <a:latin typeface="ＭＳ Ｐゴシック" panose="020B0600070205080204" pitchFamily="50" charset="-128"/>
                        <a:ea typeface="ＭＳ Ｐゴシック" panose="020B0600070205080204" pitchFamily="50" charset="-128"/>
                      </a:endParaRPr>
                    </a:p>
                  </a:txBody>
                  <a:tcP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solidFill>
                      <a:schemeClr val="bg1"/>
                    </a:solidFill>
                  </a:tcPr>
                </a:tc>
                <a:extLst>
                  <a:ext uri="{0D108BD9-81ED-4DB2-BD59-A6C34878D82A}">
                    <a16:rowId xmlns:a16="http://schemas.microsoft.com/office/drawing/2014/main" val="10001"/>
                  </a:ext>
                </a:extLst>
              </a:tr>
            </a:tbl>
          </a:graphicData>
        </a:graphic>
      </p:graphicFrame>
      <p:graphicFrame>
        <p:nvGraphicFramePr>
          <p:cNvPr id="57" name="表 56">
            <a:extLst>
              <a:ext uri="{FF2B5EF4-FFF2-40B4-BE49-F238E27FC236}">
                <a16:creationId xmlns:a16="http://schemas.microsoft.com/office/drawing/2014/main" id="{360648EA-2A5D-45C8-2069-3C480AF53083}"/>
              </a:ext>
            </a:extLst>
          </p:cNvPr>
          <p:cNvGraphicFramePr>
            <a:graphicFrameLocks noGrp="1"/>
          </p:cNvGraphicFramePr>
          <p:nvPr>
            <p:extLst>
              <p:ext uri="{D42A27DB-BD31-4B8C-83A1-F6EECF244321}">
                <p14:modId xmlns:p14="http://schemas.microsoft.com/office/powerpoint/2010/main" val="1295816302"/>
              </p:ext>
            </p:extLst>
          </p:nvPr>
        </p:nvGraphicFramePr>
        <p:xfrm>
          <a:off x="3995864" y="5484953"/>
          <a:ext cx="2924063" cy="792000"/>
        </p:xfrm>
        <a:graphic>
          <a:graphicData uri="http://schemas.openxmlformats.org/drawingml/2006/table">
            <a:tbl>
              <a:tblPr firstRow="1" bandRow="1">
                <a:tableStyleId>{BDBED569-4797-4DF1-A0F4-6AAB3CD982D8}</a:tableStyleId>
              </a:tblPr>
              <a:tblGrid>
                <a:gridCol w="2924063">
                  <a:extLst>
                    <a:ext uri="{9D8B030D-6E8A-4147-A177-3AD203B41FA5}">
                      <a16:colId xmlns:a16="http://schemas.microsoft.com/office/drawing/2014/main" val="20000"/>
                    </a:ext>
                  </a:extLst>
                </a:gridCol>
              </a:tblGrid>
              <a:tr h="300413">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1" lang="en-US" altLang="ja-JP" sz="1050" b="1" dirty="0">
                          <a:solidFill>
                            <a:schemeClr val="bg1"/>
                          </a:solidFill>
                          <a:latin typeface="ＭＳ Ｐゴシック" panose="020B0600070205080204" pitchFamily="50" charset="-128"/>
                          <a:ea typeface="ＭＳ Ｐゴシック" panose="020B0600070205080204" pitchFamily="50" charset="-128"/>
                        </a:rPr>
                        <a:t>Opportunity</a:t>
                      </a:r>
                      <a:r>
                        <a:rPr kumimoji="1" lang="ja-JP" altLang="en-US" sz="1050" b="1" dirty="0">
                          <a:solidFill>
                            <a:schemeClr val="bg1"/>
                          </a:solidFill>
                          <a:latin typeface="ＭＳ Ｐゴシック" panose="020B0600070205080204" pitchFamily="50" charset="-128"/>
                          <a:ea typeface="ＭＳ Ｐゴシック" panose="020B0600070205080204" pitchFamily="50" charset="-128"/>
                        </a:rPr>
                        <a:t>：機会</a:t>
                      </a:r>
                      <a:endParaRPr kumimoji="1" lang="en-US" altLang="ja-JP" sz="1050" b="1" dirty="0">
                        <a:solidFill>
                          <a:schemeClr val="bg1"/>
                        </a:solidFill>
                        <a:latin typeface="ＭＳ Ｐゴシック" panose="020B0600070205080204" pitchFamily="50" charset="-128"/>
                        <a:ea typeface="ＭＳ Ｐゴシック" panose="020B0600070205080204" pitchFamily="50" charset="-128"/>
                      </a:endParaRPr>
                    </a:p>
                  </a:txBody>
                  <a:tcP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solidFill>
                      <a:srgbClr val="EBB10F"/>
                    </a:solidFill>
                  </a:tcPr>
                </a:tc>
                <a:extLst>
                  <a:ext uri="{0D108BD9-81ED-4DB2-BD59-A6C34878D82A}">
                    <a16:rowId xmlns:a16="http://schemas.microsoft.com/office/drawing/2014/main" val="10000"/>
                  </a:ext>
                </a:extLst>
              </a:tr>
              <a:tr h="491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70C0"/>
                          </a:solidFill>
                          <a:effectLst/>
                          <a:uLnTx/>
                          <a:uFillTx/>
                          <a:latin typeface="+mn-lt"/>
                          <a:ea typeface="+mn-ea"/>
                          <a:cs typeface="+mn-cs"/>
                        </a:rPr>
                        <a:t>・・・。</a:t>
                      </a:r>
                      <a:endParaRPr kumimoji="1" lang="en-US" altLang="ja-JP" sz="1050" b="0" i="0" u="none" strike="noStrike" kern="1200" cap="none" spc="0" normalizeH="0" baseline="0" noProof="0" dirty="0">
                        <a:ln>
                          <a:noFill/>
                        </a:ln>
                        <a:solidFill>
                          <a:srgbClr val="0070C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050" b="0" dirty="0">
                        <a:solidFill>
                          <a:srgbClr val="0070C0"/>
                        </a:solidFill>
                        <a:latin typeface="ＭＳ Ｐゴシック" panose="020B0600070205080204" pitchFamily="50" charset="-128"/>
                        <a:ea typeface="ＭＳ Ｐゴシック" panose="020B0600070205080204" pitchFamily="50" charset="-128"/>
                      </a:endParaRPr>
                    </a:p>
                  </a:txBody>
                  <a:tcP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solidFill>
                      <a:schemeClr val="bg1"/>
                    </a:solidFill>
                  </a:tcPr>
                </a:tc>
                <a:extLst>
                  <a:ext uri="{0D108BD9-81ED-4DB2-BD59-A6C34878D82A}">
                    <a16:rowId xmlns:a16="http://schemas.microsoft.com/office/drawing/2014/main" val="10001"/>
                  </a:ext>
                </a:extLst>
              </a:tr>
            </a:tbl>
          </a:graphicData>
        </a:graphic>
      </p:graphicFrame>
      <p:graphicFrame>
        <p:nvGraphicFramePr>
          <p:cNvPr id="58" name="表 57">
            <a:extLst>
              <a:ext uri="{FF2B5EF4-FFF2-40B4-BE49-F238E27FC236}">
                <a16:creationId xmlns:a16="http://schemas.microsoft.com/office/drawing/2014/main" id="{71E18E49-3AB8-0CCE-4CBE-20D88DA6ACCD}"/>
              </a:ext>
            </a:extLst>
          </p:cNvPr>
          <p:cNvGraphicFramePr>
            <a:graphicFrameLocks noGrp="1"/>
          </p:cNvGraphicFramePr>
          <p:nvPr>
            <p:extLst>
              <p:ext uri="{D42A27DB-BD31-4B8C-83A1-F6EECF244321}">
                <p14:modId xmlns:p14="http://schemas.microsoft.com/office/powerpoint/2010/main" val="2566813583"/>
              </p:ext>
            </p:extLst>
          </p:nvPr>
        </p:nvGraphicFramePr>
        <p:xfrm>
          <a:off x="6927990" y="5484954"/>
          <a:ext cx="2903387" cy="792000"/>
        </p:xfrm>
        <a:graphic>
          <a:graphicData uri="http://schemas.openxmlformats.org/drawingml/2006/table">
            <a:tbl>
              <a:tblPr firstRow="1" bandRow="1">
                <a:tableStyleId>{BDBED569-4797-4DF1-A0F4-6AAB3CD982D8}</a:tableStyleId>
              </a:tblPr>
              <a:tblGrid>
                <a:gridCol w="2903387">
                  <a:extLst>
                    <a:ext uri="{9D8B030D-6E8A-4147-A177-3AD203B41FA5}">
                      <a16:colId xmlns:a16="http://schemas.microsoft.com/office/drawing/2014/main" val="20000"/>
                    </a:ext>
                  </a:extLst>
                </a:gridCol>
              </a:tblGrid>
              <a:tr h="300413">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1" lang="en-US" altLang="ja-JP" sz="1050" b="1" dirty="0">
                          <a:solidFill>
                            <a:schemeClr val="bg1"/>
                          </a:solidFill>
                          <a:latin typeface="ＭＳ Ｐゴシック" panose="020B0600070205080204" pitchFamily="50" charset="-128"/>
                          <a:ea typeface="ＭＳ Ｐゴシック" panose="020B0600070205080204" pitchFamily="50" charset="-128"/>
                        </a:rPr>
                        <a:t>Threat</a:t>
                      </a:r>
                      <a:r>
                        <a:rPr kumimoji="1" lang="ja-JP" altLang="en-US" sz="1050" b="1" dirty="0">
                          <a:solidFill>
                            <a:schemeClr val="bg1"/>
                          </a:solidFill>
                          <a:latin typeface="ＭＳ Ｐゴシック" panose="020B0600070205080204" pitchFamily="50" charset="-128"/>
                          <a:ea typeface="ＭＳ Ｐゴシック" panose="020B0600070205080204" pitchFamily="50" charset="-128"/>
                        </a:rPr>
                        <a:t>：脅威</a:t>
                      </a:r>
                    </a:p>
                  </a:txBody>
                  <a:tcP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solidFill>
                      <a:srgbClr val="EBB10F"/>
                    </a:solidFill>
                  </a:tcPr>
                </a:tc>
                <a:extLst>
                  <a:ext uri="{0D108BD9-81ED-4DB2-BD59-A6C34878D82A}">
                    <a16:rowId xmlns:a16="http://schemas.microsoft.com/office/drawing/2014/main" val="10000"/>
                  </a:ext>
                </a:extLst>
              </a:tr>
              <a:tr h="491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70C0"/>
                          </a:solidFill>
                          <a:effectLst/>
                          <a:uLnTx/>
                          <a:uFillTx/>
                          <a:latin typeface="+mn-lt"/>
                          <a:ea typeface="+mn-ea"/>
                          <a:cs typeface="+mn-cs"/>
                        </a:rPr>
                        <a:t>・・・。</a:t>
                      </a:r>
                      <a:endParaRPr kumimoji="1" lang="en-US" altLang="ja-JP" sz="1050" b="0" i="0" u="none" strike="noStrike" kern="1200" cap="none" spc="0" normalizeH="0" baseline="0" noProof="0" dirty="0">
                        <a:ln>
                          <a:noFill/>
                        </a:ln>
                        <a:solidFill>
                          <a:srgbClr val="0070C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050" b="0" dirty="0">
                        <a:solidFill>
                          <a:srgbClr val="0070C0"/>
                        </a:solidFill>
                        <a:latin typeface="ＭＳ Ｐゴシック" panose="020B0600070205080204" pitchFamily="50" charset="-128"/>
                        <a:ea typeface="ＭＳ Ｐゴシック" panose="020B0600070205080204" pitchFamily="50" charset="-128"/>
                      </a:endParaRPr>
                    </a:p>
                  </a:txBody>
                  <a:tcP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solidFill>
                      <a:schemeClr val="bg1"/>
                    </a:solidFill>
                  </a:tcPr>
                </a:tc>
                <a:extLst>
                  <a:ext uri="{0D108BD9-81ED-4DB2-BD59-A6C34878D82A}">
                    <a16:rowId xmlns:a16="http://schemas.microsoft.com/office/drawing/2014/main" val="10001"/>
                  </a:ext>
                </a:extLst>
              </a:tr>
            </a:tbl>
          </a:graphicData>
        </a:graphic>
      </p:graphicFrame>
      <p:graphicFrame>
        <p:nvGraphicFramePr>
          <p:cNvPr id="59" name="表 58">
            <a:extLst>
              <a:ext uri="{FF2B5EF4-FFF2-40B4-BE49-F238E27FC236}">
                <a16:creationId xmlns:a16="http://schemas.microsoft.com/office/drawing/2014/main" id="{2775299D-CFB2-BFB5-F71E-69AF388010F2}"/>
              </a:ext>
            </a:extLst>
          </p:cNvPr>
          <p:cNvGraphicFramePr>
            <a:graphicFrameLocks noGrp="1"/>
          </p:cNvGraphicFramePr>
          <p:nvPr>
            <p:extLst>
              <p:ext uri="{D42A27DB-BD31-4B8C-83A1-F6EECF244321}">
                <p14:modId xmlns:p14="http://schemas.microsoft.com/office/powerpoint/2010/main" val="951151273"/>
              </p:ext>
            </p:extLst>
          </p:nvPr>
        </p:nvGraphicFramePr>
        <p:xfrm>
          <a:off x="54984" y="574729"/>
          <a:ext cx="7625071" cy="4100192"/>
        </p:xfrm>
        <a:graphic>
          <a:graphicData uri="http://schemas.openxmlformats.org/drawingml/2006/table">
            <a:tbl>
              <a:tblPr firstRow="1" bandRow="1">
                <a:tableStyleId>{5940675A-B579-460E-94D1-54222C63F5DA}</a:tableStyleId>
              </a:tblPr>
              <a:tblGrid>
                <a:gridCol w="1193579">
                  <a:extLst>
                    <a:ext uri="{9D8B030D-6E8A-4147-A177-3AD203B41FA5}">
                      <a16:colId xmlns:a16="http://schemas.microsoft.com/office/drawing/2014/main" val="1946213293"/>
                    </a:ext>
                  </a:extLst>
                </a:gridCol>
                <a:gridCol w="2039667">
                  <a:extLst>
                    <a:ext uri="{9D8B030D-6E8A-4147-A177-3AD203B41FA5}">
                      <a16:colId xmlns:a16="http://schemas.microsoft.com/office/drawing/2014/main" val="3280337131"/>
                    </a:ext>
                  </a:extLst>
                </a:gridCol>
                <a:gridCol w="2180853">
                  <a:extLst>
                    <a:ext uri="{9D8B030D-6E8A-4147-A177-3AD203B41FA5}">
                      <a16:colId xmlns:a16="http://schemas.microsoft.com/office/drawing/2014/main" val="924840040"/>
                    </a:ext>
                  </a:extLst>
                </a:gridCol>
                <a:gridCol w="2210972">
                  <a:extLst>
                    <a:ext uri="{9D8B030D-6E8A-4147-A177-3AD203B41FA5}">
                      <a16:colId xmlns:a16="http://schemas.microsoft.com/office/drawing/2014/main" val="20003"/>
                    </a:ext>
                  </a:extLst>
                </a:gridCol>
              </a:tblGrid>
              <a:tr h="621578">
                <a:tc>
                  <a:txBody>
                    <a:bodyPr/>
                    <a:lstStyle/>
                    <a:p>
                      <a:pPr algn="ctr"/>
                      <a:r>
                        <a:rPr kumimoji="1" lang="ja-JP" altLang="en-US" sz="1050" b="1" dirty="0">
                          <a:solidFill>
                            <a:schemeClr val="bg1"/>
                          </a:solidFill>
                        </a:rPr>
                        <a:t>事業概要</a:t>
                      </a:r>
                      <a:endParaRPr kumimoji="1" lang="en-US" altLang="ja-JP" sz="1050" b="1" dirty="0">
                        <a:solidFill>
                          <a:schemeClr val="bg1"/>
                        </a:solidFill>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EBB10F"/>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0070C0"/>
                          </a:solidFill>
                        </a:rPr>
                        <a:t>例）</a:t>
                      </a:r>
                      <a:r>
                        <a:rPr kumimoji="1" lang="ja-JP" altLang="en-US" sz="1050" b="0" i="0" u="none" strike="noStrike" kern="1200" cap="none" spc="0" normalizeH="0" baseline="0" noProof="0" dirty="0">
                          <a:ln>
                            <a:noFill/>
                          </a:ln>
                          <a:solidFill>
                            <a:srgbClr val="0070C0"/>
                          </a:solidFill>
                          <a:effectLst/>
                          <a:uLnTx/>
                          <a:uFillTx/>
                          <a:latin typeface="+mn-lt"/>
                          <a:ea typeface="+mn-ea"/>
                          <a:cs typeface="+mn-cs"/>
                        </a:rPr>
                        <a:t>城泊を主とした●●文化体験をテーマとし、地域</a:t>
                      </a:r>
                      <a:r>
                        <a:rPr kumimoji="1" lang="en-US" altLang="ja-JP" sz="1050" b="0" i="0" u="none" strike="noStrike" kern="1200" cap="none" spc="0" normalizeH="0" baseline="0" noProof="0" dirty="0">
                          <a:ln>
                            <a:noFill/>
                          </a:ln>
                          <a:solidFill>
                            <a:srgbClr val="0070C0"/>
                          </a:solidFill>
                          <a:effectLst/>
                          <a:uLnTx/>
                          <a:uFillTx/>
                          <a:latin typeface="+mn-lt"/>
                          <a:ea typeface="+mn-ea"/>
                          <a:cs typeface="+mn-cs"/>
                        </a:rPr>
                        <a:t>DMO</a:t>
                      </a:r>
                      <a:r>
                        <a:rPr kumimoji="1" lang="ja-JP" altLang="en-US" sz="1050" b="0" i="0" u="none" strike="noStrike" kern="1200" cap="none" spc="0" normalizeH="0" baseline="0" noProof="0" dirty="0">
                          <a:ln>
                            <a:noFill/>
                          </a:ln>
                          <a:solidFill>
                            <a:srgbClr val="0070C0"/>
                          </a:solidFill>
                          <a:effectLst/>
                          <a:uLnTx/>
                          <a:uFillTx/>
                          <a:latin typeface="+mn-lt"/>
                          <a:ea typeface="+mn-ea"/>
                          <a:cs typeface="+mn-cs"/>
                        </a:rPr>
                        <a:t>を中核に据えた観光まちづくりの仕組みの実装を目指す。加えて、令和</a:t>
                      </a:r>
                      <a:r>
                        <a:rPr kumimoji="1" lang="en-US" altLang="ja-JP" sz="1050" b="0" i="0" u="none" strike="noStrike" kern="1200" cap="none" spc="0" normalizeH="0" baseline="0" noProof="0" dirty="0">
                          <a:ln>
                            <a:noFill/>
                          </a:ln>
                          <a:solidFill>
                            <a:srgbClr val="0070C0"/>
                          </a:solidFill>
                          <a:effectLst/>
                          <a:uLnTx/>
                          <a:uFillTx/>
                          <a:latin typeface="+mn-lt"/>
                          <a:ea typeface="+mn-ea"/>
                          <a:cs typeface="+mn-cs"/>
                        </a:rPr>
                        <a:t>X</a:t>
                      </a:r>
                      <a:r>
                        <a:rPr kumimoji="1" lang="ja-JP" altLang="en-US" sz="1050" b="0" i="0" u="none" strike="noStrike" kern="1200" cap="none" spc="0" normalizeH="0" baseline="0" noProof="0" dirty="0">
                          <a:ln>
                            <a:noFill/>
                          </a:ln>
                          <a:solidFill>
                            <a:srgbClr val="0070C0"/>
                          </a:solidFill>
                          <a:effectLst/>
                          <a:uLnTx/>
                          <a:uFillTx/>
                          <a:latin typeface="+mn-lt"/>
                          <a:ea typeface="+mn-ea"/>
                          <a:cs typeface="+mn-cs"/>
                        </a:rPr>
                        <a:t>年度に策定した「□□市観光振興ビジョン」に基づき市民のシンボルである□□□城跡を活用したコンテンツ造成に取り組む。</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11746385"/>
                  </a:ext>
                </a:extLst>
              </a:tr>
              <a:tr h="435481">
                <a:tc rowSpan="2">
                  <a:txBody>
                    <a:bodyPr/>
                    <a:lstStyle/>
                    <a:p>
                      <a:pPr algn="ctr"/>
                      <a:r>
                        <a:rPr kumimoji="1" lang="ja-JP" altLang="en-US" sz="1050" b="1" dirty="0">
                          <a:solidFill>
                            <a:schemeClr val="bg1"/>
                          </a:solidFill>
                        </a:rPr>
                        <a:t>事業ゴール</a:t>
                      </a:r>
                    </a:p>
                    <a:p>
                      <a:pPr algn="ctr"/>
                      <a:r>
                        <a:rPr kumimoji="1" lang="ja-JP" altLang="en-US" sz="1050" b="1" dirty="0">
                          <a:solidFill>
                            <a:schemeClr val="bg1"/>
                          </a:solidFill>
                        </a:rPr>
                        <a:t>目標</a:t>
                      </a:r>
                      <a:endParaRPr kumimoji="1" lang="en-US" altLang="ja-JP" sz="1050" b="1" dirty="0">
                        <a:solidFill>
                          <a:schemeClr val="bg1"/>
                        </a:solidFill>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EBB10F"/>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50" dirty="0">
                          <a:solidFill>
                            <a:srgbClr val="0070C0"/>
                          </a:solidFill>
                        </a:rPr>
                        <a:t>例）エリアブランディングの推進及びランドマークの城跡と城下町の機運醸成</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50" dirty="0">
                          <a:solidFill>
                            <a:srgbClr val="0070C0"/>
                          </a:solidFill>
                        </a:rPr>
                        <a:t>例）地域</a:t>
                      </a:r>
                      <a:r>
                        <a:rPr kumimoji="1" lang="en-US" altLang="ja-JP" sz="1050" dirty="0">
                          <a:solidFill>
                            <a:srgbClr val="0070C0"/>
                          </a:solidFill>
                        </a:rPr>
                        <a:t>DMO</a:t>
                      </a:r>
                      <a:r>
                        <a:rPr kumimoji="1" lang="ja-JP" altLang="en-US" sz="1050" dirty="0">
                          <a:solidFill>
                            <a:srgbClr val="0070C0"/>
                          </a:solidFill>
                        </a:rPr>
                        <a:t>を中心としたマネジメント体制構築と地域への還元・循環を伴うファイナンススキーム構築</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435481">
                <a:tc vMerge="1">
                  <a:txBody>
                    <a:bodyPr/>
                    <a:lstStyle/>
                    <a:p>
                      <a:endParaRPr dirty="0"/>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6D576"/>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050" dirty="0">
                          <a:solidFill>
                            <a:schemeClr val="tx1"/>
                          </a:solidFill>
                        </a:rPr>
                        <a:t>【KPI】</a:t>
                      </a:r>
                      <a:r>
                        <a:rPr kumimoji="1" lang="ja-JP" altLang="en-US" sz="1050" dirty="0">
                          <a:solidFill>
                            <a:srgbClr val="0070C0"/>
                          </a:solidFill>
                        </a:rPr>
                        <a:t>（ゴール達成に必要な指標）</a:t>
                      </a:r>
                      <a:endParaRPr kumimoji="1" lang="en-US" altLang="ja-JP" sz="1050" dirty="0">
                        <a:solidFill>
                          <a:srgbClr val="0070C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050" dirty="0">
                          <a:solidFill>
                            <a:schemeClr val="tx1"/>
                          </a:solidFill>
                        </a:rPr>
                        <a:t>【KGI】</a:t>
                      </a:r>
                      <a:r>
                        <a:rPr kumimoji="1" lang="ja-JP" altLang="en-US" sz="1050" dirty="0">
                          <a:solidFill>
                            <a:srgbClr val="0070C0"/>
                          </a:solidFill>
                        </a:rPr>
                        <a:t>（事業が成功するゴールの指標）</a:t>
                      </a:r>
                      <a:endParaRPr kumimoji="1" lang="en-US" altLang="ja-JP" sz="1050"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05043704"/>
                  </a:ext>
                </a:extLst>
              </a:tr>
              <a:tr h="266128">
                <a:tc rowSpan="4">
                  <a:txBody>
                    <a:bodyPr/>
                    <a:lstStyle/>
                    <a:p>
                      <a:pPr algn="ctr"/>
                      <a:r>
                        <a:rPr kumimoji="1" lang="ja-JP" altLang="en-US" sz="1050" b="1" dirty="0">
                          <a:solidFill>
                            <a:schemeClr val="bg1"/>
                          </a:solidFill>
                        </a:rPr>
                        <a:t>具体的な</a:t>
                      </a:r>
                      <a:endParaRPr kumimoji="1" lang="en-US" altLang="ja-JP" sz="1050" b="1" dirty="0">
                        <a:solidFill>
                          <a:schemeClr val="bg1"/>
                        </a:solidFill>
                      </a:endParaRPr>
                    </a:p>
                    <a:p>
                      <a:pPr algn="ctr"/>
                      <a:r>
                        <a:rPr kumimoji="1" lang="ja-JP" altLang="en-US" sz="1050" b="1" dirty="0">
                          <a:solidFill>
                            <a:schemeClr val="bg1"/>
                          </a:solidFill>
                        </a:rPr>
                        <a:t>事業内容</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EBB10F"/>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a:t>
                      </a:r>
                      <a:r>
                        <a:rPr kumimoji="1" lang="ja-JP" altLang="en-US" sz="1050" dirty="0"/>
                        <a:t>具体的なターゲット層</a:t>
                      </a:r>
                      <a:r>
                        <a:rPr kumimoji="1" lang="en-US" altLang="ja-JP" sz="1050" dirty="0"/>
                        <a:t>】</a:t>
                      </a:r>
                      <a:r>
                        <a:rPr kumimoji="1" lang="ja-JP" altLang="en-US" sz="1050" dirty="0">
                          <a:solidFill>
                            <a:srgbClr val="0070C0"/>
                          </a:solidFill>
                        </a:rPr>
                        <a:t>〇〇に興味がある</a:t>
                      </a:r>
                      <a:r>
                        <a:rPr kumimoji="1" lang="en-US" altLang="ja-JP" sz="1050" dirty="0">
                          <a:solidFill>
                            <a:srgbClr val="0070C0"/>
                          </a:solidFill>
                        </a:rPr>
                        <a:t>30</a:t>
                      </a:r>
                      <a:r>
                        <a:rPr kumimoji="1" lang="ja-JP" altLang="en-US" sz="1050" dirty="0">
                          <a:solidFill>
                            <a:srgbClr val="0070C0"/>
                          </a:solidFill>
                        </a:rPr>
                        <a:t>～</a:t>
                      </a:r>
                      <a:r>
                        <a:rPr kumimoji="1" lang="en-US" altLang="ja-JP" sz="1050" dirty="0">
                          <a:solidFill>
                            <a:srgbClr val="0070C0"/>
                          </a:solidFill>
                        </a:rPr>
                        <a:t>40</a:t>
                      </a:r>
                      <a:r>
                        <a:rPr kumimoji="1" lang="ja-JP" altLang="en-US" sz="1050" dirty="0">
                          <a:solidFill>
                            <a:srgbClr val="0070C0"/>
                          </a:solidFill>
                        </a:rPr>
                        <a:t>代のモダンラグジュアリー層</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38354986"/>
                  </a:ext>
                </a:extLst>
              </a:tr>
              <a:tr h="458424">
                <a:tc vMerge="1">
                  <a:txBody>
                    <a:bodyPr/>
                    <a:lstStyle/>
                    <a:p>
                      <a:pPr algn="ctr"/>
                      <a:endParaRPr kumimoji="1" lang="ja-JP" altLang="en-US" sz="1050" b="1" dirty="0"/>
                    </a:p>
                  </a:txBody>
                  <a:tcPr anchor="ctr">
                    <a:solidFill>
                      <a:schemeClr val="bg1">
                        <a:lumMod val="75000"/>
                      </a:schemeClr>
                    </a:solidFill>
                  </a:tcPr>
                </a:tc>
                <a:tc gridSpan="3">
                  <a:txBody>
                    <a:bodyPr/>
                    <a:lstStyle/>
                    <a:p>
                      <a:pPr algn="l"/>
                      <a:r>
                        <a:rPr kumimoji="1" lang="en-US" altLang="ja-JP" sz="1050" dirty="0"/>
                        <a:t>【</a:t>
                      </a:r>
                      <a:r>
                        <a:rPr kumimoji="1" lang="ja-JP" altLang="en-US" sz="1050" dirty="0"/>
                        <a:t>地域の核となる歴史的資源、及び既に活用又は活用予定の地域資源</a:t>
                      </a:r>
                      <a:r>
                        <a:rPr kumimoji="1" lang="en-US" altLang="ja-JP" sz="1050" dirty="0"/>
                        <a:t>】</a:t>
                      </a:r>
                    </a:p>
                    <a:p>
                      <a:pPr algn="l"/>
                      <a:r>
                        <a:rPr kumimoji="1" lang="ja-JP" altLang="en-US" sz="1050" dirty="0">
                          <a:solidFill>
                            <a:srgbClr val="0070C0"/>
                          </a:solidFill>
                        </a:rPr>
                        <a:t>◇◇城（市指定文化財）、〇〇館（国登録）、▽▽▽殿（国重文）、△△堂、□□博物館</a:t>
                      </a:r>
                      <a:endParaRPr kumimoji="1" lang="en-US" altLang="ja-JP" sz="1050"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pPr algn="l"/>
                      <a:endParaRPr kumimoji="1" lang="en-US" altLang="ja-JP" sz="1050" dirty="0">
                        <a:solidFill>
                          <a:srgbClr val="FF0000"/>
                        </a:solidFill>
                      </a:endParaRPr>
                    </a:p>
                  </a:txBody>
                  <a:tcPr/>
                </a:tc>
                <a:tc hMerge="1">
                  <a:txBody>
                    <a:bodyPr/>
                    <a:lstStyle/>
                    <a:p>
                      <a:endParaRPr kumimoji="1" lang="ja-JP" altLang="en-US"/>
                    </a:p>
                  </a:txBody>
                  <a:tcPr/>
                </a:tc>
                <a:extLst>
                  <a:ext uri="{0D108BD9-81ED-4DB2-BD59-A6C34878D82A}">
                    <a16:rowId xmlns:a16="http://schemas.microsoft.com/office/drawing/2014/main" val="2144354516"/>
                  </a:ext>
                </a:extLst>
              </a:tr>
              <a:tr h="450108">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bg1"/>
                          </a:solidFill>
                          <a:latin typeface="+mn-ea"/>
                          <a:ea typeface="+mn-ea"/>
                        </a:rPr>
                        <a:t>域内全体のマネジメントを担う</a:t>
                      </a:r>
                      <a:endParaRPr kumimoji="1" lang="en-US" altLang="ja-JP" sz="1050" b="1" dirty="0">
                        <a:solidFill>
                          <a:schemeClr val="bg1"/>
                        </a:solidFill>
                        <a:latin typeface="+mn-ea"/>
                        <a:ea typeface="+mn-ea"/>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bg1"/>
                          </a:solidFill>
                          <a:latin typeface="+mn-ea"/>
                          <a:ea typeface="+mn-ea"/>
                        </a:rPr>
                        <a:t>地域経営体制</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bg1"/>
                          </a:solidFill>
                          <a:latin typeface="+mn-ea"/>
                          <a:ea typeface="+mn-ea"/>
                        </a:rPr>
                        <a:t>高付加価値化や地域経済循環・</a:t>
                      </a:r>
                      <a:endParaRPr kumimoji="1" lang="en-US" altLang="ja-JP" sz="1050" b="1" dirty="0">
                        <a:solidFill>
                          <a:schemeClr val="bg1"/>
                        </a:solidFill>
                        <a:latin typeface="+mn-ea"/>
                        <a:ea typeface="+mn-ea"/>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bg1"/>
                          </a:solidFill>
                          <a:latin typeface="+mn-ea"/>
                          <a:ea typeface="+mn-ea"/>
                        </a:rPr>
                        <a:t>波及効果の最大化</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D47C7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bg1"/>
                          </a:solidFill>
                          <a:latin typeface="+mn-ea"/>
                          <a:ea typeface="+mn-ea"/>
                        </a:rPr>
                        <a:t>地域社会への還元・文化及び</a:t>
                      </a:r>
                      <a:endParaRPr kumimoji="1" lang="en-US" altLang="ja-JP" sz="1050" b="1" dirty="0">
                        <a:solidFill>
                          <a:schemeClr val="bg1"/>
                        </a:solidFill>
                        <a:latin typeface="+mn-ea"/>
                        <a:ea typeface="+mn-ea"/>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bg1"/>
                          </a:solidFill>
                          <a:latin typeface="+mn-ea"/>
                          <a:ea typeface="+mn-ea"/>
                        </a:rPr>
                        <a:t>環境の持続可能な保全</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72A376"/>
                    </a:solidFill>
                  </a:tcPr>
                </a:tc>
                <a:extLst>
                  <a:ext uri="{0D108BD9-81ED-4DB2-BD59-A6C34878D82A}">
                    <a16:rowId xmlns:a16="http://schemas.microsoft.com/office/drawing/2014/main" val="2502734274"/>
                  </a:ext>
                </a:extLst>
              </a:tr>
              <a:tr h="1432992">
                <a:tc vMerge="1">
                  <a:txBody>
                    <a:bodyPr/>
                    <a:lstStyle/>
                    <a:p>
                      <a:endParaRPr kumimoji="1" lang="ja-JP" altLang="en-US"/>
                    </a:p>
                  </a:txBody>
                  <a:tcPr/>
                </a:tc>
                <a:tc>
                  <a:txBody>
                    <a:bodyPr/>
                    <a:lstStyle/>
                    <a:p>
                      <a:pPr algn="l"/>
                      <a:r>
                        <a:rPr kumimoji="1" lang="ja-JP" altLang="en-US" sz="1050" b="0" u="sng" dirty="0">
                          <a:solidFill>
                            <a:srgbClr val="0070C0"/>
                          </a:solidFill>
                        </a:rPr>
                        <a:t>例）地域金融機関等と連携した資金調達の仕組みづくり</a:t>
                      </a:r>
                      <a:endParaRPr kumimoji="1" lang="en-US" altLang="ja-JP" sz="1050" b="0" u="sng" dirty="0">
                        <a:solidFill>
                          <a:srgbClr val="0070C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srgbClr val="0070C0"/>
                          </a:solidFill>
                        </a:rPr>
                        <a:t>・・・。</a:t>
                      </a:r>
                      <a:endParaRPr lang="en-US" altLang="ja-JP" sz="1050"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l"/>
                      <a:r>
                        <a:rPr kumimoji="1" lang="ja-JP" altLang="en-US" sz="1050" b="0" u="sng" dirty="0">
                          <a:solidFill>
                            <a:srgbClr val="0070C0"/>
                          </a:solidFill>
                        </a:rPr>
                        <a:t>例）高付加価値旅行者をターゲットとしたコンテンツの造成</a:t>
                      </a:r>
                      <a:endParaRPr kumimoji="1" lang="en-US" altLang="ja-JP" sz="1050" b="0" u="sng" dirty="0">
                        <a:solidFill>
                          <a:srgbClr val="0070C0"/>
                        </a:solidFill>
                      </a:endParaRPr>
                    </a:p>
                    <a:p>
                      <a:pPr algn="l"/>
                      <a:r>
                        <a:rPr kumimoji="1" lang="ja-JP" altLang="en-US" sz="1050" dirty="0">
                          <a:solidFill>
                            <a:srgbClr val="0070C0"/>
                          </a:solidFill>
                        </a:rPr>
                        <a:t>・・・。</a:t>
                      </a:r>
                      <a:endParaRPr kumimoji="1" lang="en-US" altLang="ja-JP" sz="1050" dirty="0">
                        <a:solidFill>
                          <a:srgbClr val="0070C0"/>
                        </a:solidFill>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l"/>
                      <a:r>
                        <a:rPr kumimoji="1" lang="ja-JP" altLang="en-US" sz="1050" b="0" u="sng" dirty="0">
                          <a:solidFill>
                            <a:srgbClr val="0070C0"/>
                          </a:solidFill>
                        </a:rPr>
                        <a:t>例）地域資源保全や文化継承のための地域内再投資の促進</a:t>
                      </a:r>
                      <a:endParaRPr kumimoji="1" lang="en-US" altLang="ja-JP" sz="1050" b="0" u="sng" dirty="0">
                        <a:solidFill>
                          <a:srgbClr val="0070C0"/>
                        </a:solidFill>
                      </a:endParaRPr>
                    </a:p>
                    <a:p>
                      <a:pPr algn="l"/>
                      <a:r>
                        <a:rPr kumimoji="1" lang="ja-JP" altLang="en-US" sz="1050" dirty="0">
                          <a:solidFill>
                            <a:srgbClr val="0070C0"/>
                          </a:solidFill>
                        </a:rPr>
                        <a:t>・・・。</a:t>
                      </a:r>
                      <a:endParaRPr kumimoji="1" lang="en-US" altLang="ja-JP" sz="1050" dirty="0">
                        <a:solidFill>
                          <a:srgbClr val="0070C0"/>
                        </a:solidFill>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900671813"/>
                  </a:ext>
                </a:extLst>
              </a:tr>
            </a:tbl>
          </a:graphicData>
        </a:graphic>
      </p:graphicFrame>
      <p:graphicFrame>
        <p:nvGraphicFramePr>
          <p:cNvPr id="60" name="表 3">
            <a:extLst>
              <a:ext uri="{FF2B5EF4-FFF2-40B4-BE49-F238E27FC236}">
                <a16:creationId xmlns:a16="http://schemas.microsoft.com/office/drawing/2014/main" id="{5EE0477A-6EF0-C2B9-F40A-AF115EC4E9A5}"/>
              </a:ext>
            </a:extLst>
          </p:cNvPr>
          <p:cNvGraphicFramePr>
            <a:graphicFrameLocks noGrp="1"/>
          </p:cNvGraphicFramePr>
          <p:nvPr>
            <p:extLst>
              <p:ext uri="{D42A27DB-BD31-4B8C-83A1-F6EECF244321}">
                <p14:modId xmlns:p14="http://schemas.microsoft.com/office/powerpoint/2010/main" val="383375853"/>
              </p:ext>
            </p:extLst>
          </p:nvPr>
        </p:nvGraphicFramePr>
        <p:xfrm>
          <a:off x="7680055" y="3406044"/>
          <a:ext cx="2154833" cy="1260000"/>
        </p:xfrm>
        <a:graphic>
          <a:graphicData uri="http://schemas.openxmlformats.org/drawingml/2006/table">
            <a:tbl>
              <a:tblPr firstRow="1" bandRow="1">
                <a:tableStyleId>{BDBED569-4797-4DF1-A0F4-6AAB3CD982D8}</a:tableStyleId>
              </a:tblPr>
              <a:tblGrid>
                <a:gridCol w="2154833">
                  <a:extLst>
                    <a:ext uri="{9D8B030D-6E8A-4147-A177-3AD203B41FA5}">
                      <a16:colId xmlns:a16="http://schemas.microsoft.com/office/drawing/2014/main" val="20000"/>
                    </a:ext>
                  </a:extLst>
                </a:gridCol>
              </a:tblGrid>
              <a:tr h="1260000">
                <a:tc>
                  <a:txBody>
                    <a:bodyPr/>
                    <a:lstStyle/>
                    <a:p>
                      <a:pPr algn="l"/>
                      <a:endParaRPr sz="1050" i="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i="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 </a:t>
                      </a:r>
                      <a:endParaRPr sz="1050" i="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050" b="1"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50" b="1" dirty="0">
                          <a:solidFill>
                            <a:srgbClr val="0070C0"/>
                          </a:solidFill>
                          <a:latin typeface="ＭＳ Ｐゴシック" panose="020B0600070205080204" pitchFamily="50" charset="-128"/>
                          <a:ea typeface="ＭＳ Ｐゴシック" panose="020B0600070205080204" pitchFamily="50" charset="-128"/>
                          <a:cs typeface="Meiryo UI" panose="020B0604030504040204" pitchFamily="50" charset="-128"/>
                        </a:rPr>
                        <a:t>写真</a:t>
                      </a:r>
                      <a:endParaRPr kumimoji="1" lang="en-US" altLang="ja-JP" sz="1050" b="1" dirty="0">
                        <a:solidFill>
                          <a:srgbClr val="0070C0"/>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solidFill>
                      <a:schemeClr val="bg1">
                        <a:lumMod val="95000"/>
                      </a:schemeClr>
                    </a:solidFill>
                  </a:tcPr>
                </a:tc>
                <a:extLst>
                  <a:ext uri="{0D108BD9-81ED-4DB2-BD59-A6C34878D82A}">
                    <a16:rowId xmlns:a16="http://schemas.microsoft.com/office/drawing/2014/main" val="10000"/>
                  </a:ext>
                </a:extLst>
              </a:tr>
            </a:tbl>
          </a:graphicData>
        </a:graphic>
      </p:graphicFrame>
      <p:sp>
        <p:nvSpPr>
          <p:cNvPr id="62" name="吹き出し: 角を丸めた四角形 61">
            <a:extLst>
              <a:ext uri="{FF2B5EF4-FFF2-40B4-BE49-F238E27FC236}">
                <a16:creationId xmlns:a16="http://schemas.microsoft.com/office/drawing/2014/main" id="{BF4A480E-0791-7F5B-F2A9-78E896A82466}"/>
              </a:ext>
            </a:extLst>
          </p:cNvPr>
          <p:cNvSpPr/>
          <p:nvPr/>
        </p:nvSpPr>
        <p:spPr>
          <a:xfrm>
            <a:off x="5218575" y="5115107"/>
            <a:ext cx="3418830" cy="717539"/>
          </a:xfrm>
          <a:prstGeom prst="wedgeRoundRectCallout">
            <a:avLst>
              <a:gd name="adj1" fmla="val -10249"/>
              <a:gd name="adj2" fmla="val 49047"/>
              <a:gd name="adj3" fmla="val 16667"/>
            </a:avLst>
          </a:prstGeom>
          <a:solidFill>
            <a:schemeClr val="lt1">
              <a:alpha val="50000"/>
            </a:schemeClr>
          </a:solidFill>
          <a:ln/>
        </p:spPr>
        <p:style>
          <a:lnRef idx="2">
            <a:schemeClr val="accent1"/>
          </a:lnRef>
          <a:fillRef idx="1">
            <a:schemeClr val="lt1"/>
          </a:fillRef>
          <a:effectRef idx="0">
            <a:schemeClr val="accent1"/>
          </a:effectRef>
          <a:fontRef idx="minor">
            <a:schemeClr val="dk1"/>
          </a:fontRef>
        </p:style>
        <p:txBody>
          <a:bodyPr vertOverflow="overflow" horzOverflow="overflow" wrap="square" lIns="91422" tIns="45710" rIns="91422" bIns="45710" rtlCol="0" anchor="ctr" anchorCtr="0"/>
          <a:lstStyle/>
          <a:p>
            <a:pPr algn="l"/>
            <a:r>
              <a:rPr lang="ja-JP" altLang="en-US" sz="1050" dirty="0">
                <a:solidFill>
                  <a:srgbClr val="0070C0"/>
                </a:solidFill>
                <a:latin typeface="ＭＳ Ｐゴシック" panose="020B0600070205080204" pitchFamily="50" charset="-128"/>
                <a:ea typeface="ＭＳ Ｐゴシック" panose="020B0600070205080204" pitchFamily="50" charset="-128"/>
                <a:cs typeface="Meiryo UI" panose="020B0604030504040204" pitchFamily="50" charset="-128"/>
              </a:rPr>
              <a:t>地域の観光動向（宿泊施設・交通アクセス等を含む。）等、歴史的資源を核とした事業実施に向けた現状や課題を記載してください。</a:t>
            </a:r>
          </a:p>
        </p:txBody>
      </p:sp>
      <p:sp>
        <p:nvSpPr>
          <p:cNvPr id="63" name="吹き出し: 角を丸めた四角形 62">
            <a:extLst>
              <a:ext uri="{FF2B5EF4-FFF2-40B4-BE49-F238E27FC236}">
                <a16:creationId xmlns:a16="http://schemas.microsoft.com/office/drawing/2014/main" id="{5FC4FCF5-56F1-2A33-7002-8666E2245369}"/>
              </a:ext>
            </a:extLst>
          </p:cNvPr>
          <p:cNvSpPr/>
          <p:nvPr/>
        </p:nvSpPr>
        <p:spPr>
          <a:xfrm>
            <a:off x="7144954" y="1354467"/>
            <a:ext cx="2655357" cy="541771"/>
          </a:xfrm>
          <a:prstGeom prst="wedgeRoundRectCallout">
            <a:avLst>
              <a:gd name="adj1" fmla="val -9951"/>
              <a:gd name="adj2" fmla="val 87996"/>
              <a:gd name="adj3" fmla="val 16667"/>
            </a:avLst>
          </a:prstGeom>
          <a:solidFill>
            <a:schemeClr val="lt1">
              <a:alpha val="50000"/>
            </a:schemeClr>
          </a:solidFill>
          <a:ln/>
        </p:spPr>
        <p:style>
          <a:lnRef idx="2">
            <a:schemeClr val="accent1"/>
          </a:lnRef>
          <a:fillRef idx="1">
            <a:schemeClr val="lt1"/>
          </a:fillRef>
          <a:effectRef idx="0">
            <a:schemeClr val="accent1"/>
          </a:effectRef>
          <a:fontRef idx="minor">
            <a:schemeClr val="dk1"/>
          </a:fontRef>
        </p:style>
        <p:txBody>
          <a:bodyPr vertOverflow="overflow" horzOverflow="overflow" wrap="square" lIns="91422" tIns="45710" rIns="91422" bIns="45710" rtlCol="0" anchor="ctr" anchorCtr="0"/>
          <a:lstStyle/>
          <a:p>
            <a:pPr algn="l"/>
            <a:r>
              <a:rPr lang="ja-JP" altLang="en-US" sz="1050" dirty="0">
                <a:solidFill>
                  <a:srgbClr val="0070C0"/>
                </a:solidFill>
                <a:latin typeface="ＭＳ Ｐゴシック" panose="020B0600070205080204" pitchFamily="50" charset="-128"/>
                <a:ea typeface="ＭＳ Ｐゴシック" panose="020B0600070205080204" pitchFamily="50" charset="-128"/>
                <a:cs typeface="Meiryo UI" panose="020B0604030504040204" pitchFamily="50" charset="-128"/>
              </a:rPr>
              <a:t>地域の核となる歴史的資源や観光資源の写真を添付してください。</a:t>
            </a:r>
          </a:p>
        </p:txBody>
      </p:sp>
      <p:cxnSp>
        <p:nvCxnSpPr>
          <p:cNvPr id="2" name="カギ線コネクタ 16">
            <a:extLst>
              <a:ext uri="{FF2B5EF4-FFF2-40B4-BE49-F238E27FC236}">
                <a16:creationId xmlns:a16="http://schemas.microsoft.com/office/drawing/2014/main" id="{A8B8652D-5FA4-886D-B559-9BF6008F4A57}"/>
              </a:ext>
            </a:extLst>
          </p:cNvPr>
          <p:cNvCxnSpPr>
            <a:cxnSpLocks/>
            <a:stCxn id="15" idx="2"/>
            <a:endCxn id="7" idx="0"/>
          </p:cNvCxnSpPr>
          <p:nvPr/>
        </p:nvCxnSpPr>
        <p:spPr>
          <a:xfrm rot="16200000" flipH="1">
            <a:off x="2574741" y="5301611"/>
            <a:ext cx="244362" cy="1273041"/>
          </a:xfrm>
          <a:prstGeom prst="bentConnector3">
            <a:avLst>
              <a:gd name="adj1" fmla="val 50000"/>
            </a:avLst>
          </a:prstGeom>
          <a:ln w="12700">
            <a:solidFill>
              <a:schemeClr val="bg1">
                <a:lumMod val="65000"/>
              </a:schemeClr>
            </a:solidFill>
          </a:ln>
        </p:spPr>
        <p:style>
          <a:lnRef idx="1">
            <a:schemeClr val="dk1"/>
          </a:lnRef>
          <a:fillRef idx="0">
            <a:schemeClr val="dk1"/>
          </a:fillRef>
          <a:effectRef idx="0">
            <a:schemeClr val="dk1"/>
          </a:effectRef>
          <a:fontRef idx="minor">
            <a:schemeClr val="tx1"/>
          </a:fontRef>
        </p:style>
      </p:cxnSp>
      <p:cxnSp>
        <p:nvCxnSpPr>
          <p:cNvPr id="3" name="カギ線コネクタ 17">
            <a:extLst>
              <a:ext uri="{FF2B5EF4-FFF2-40B4-BE49-F238E27FC236}">
                <a16:creationId xmlns:a16="http://schemas.microsoft.com/office/drawing/2014/main" id="{CCE0B5E9-7900-C067-D61B-33A116DB4B27}"/>
              </a:ext>
            </a:extLst>
          </p:cNvPr>
          <p:cNvCxnSpPr>
            <a:cxnSpLocks/>
            <a:stCxn id="15" idx="2"/>
            <a:endCxn id="13" idx="0"/>
          </p:cNvCxnSpPr>
          <p:nvPr/>
        </p:nvCxnSpPr>
        <p:spPr>
          <a:xfrm rot="5400000">
            <a:off x="1292337" y="5296422"/>
            <a:ext cx="248536" cy="1287595"/>
          </a:xfrm>
          <a:prstGeom prst="bentConnector3">
            <a:avLst>
              <a:gd name="adj1" fmla="val 50000"/>
            </a:avLst>
          </a:prstGeom>
          <a:ln w="12700">
            <a:solidFill>
              <a:schemeClr val="bg1">
                <a:lumMod val="65000"/>
              </a:schemeClr>
            </a:solidFill>
          </a:ln>
        </p:spPr>
        <p:style>
          <a:lnRef idx="1">
            <a:schemeClr val="dk1"/>
          </a:lnRef>
          <a:fillRef idx="0">
            <a:schemeClr val="dk1"/>
          </a:fillRef>
          <a:effectRef idx="0">
            <a:schemeClr val="dk1"/>
          </a:effectRef>
          <a:fontRef idx="minor">
            <a:schemeClr val="tx1"/>
          </a:fontRef>
        </p:style>
      </p:cxnSp>
      <p:cxnSp>
        <p:nvCxnSpPr>
          <p:cNvPr id="4" name="直線コネクタ 3">
            <a:extLst>
              <a:ext uri="{FF2B5EF4-FFF2-40B4-BE49-F238E27FC236}">
                <a16:creationId xmlns:a16="http://schemas.microsoft.com/office/drawing/2014/main" id="{0FE12D22-EF8B-5C43-0BE8-7D0A8A55E366}"/>
              </a:ext>
            </a:extLst>
          </p:cNvPr>
          <p:cNvCxnSpPr>
            <a:cxnSpLocks/>
            <a:stCxn id="15" idx="2"/>
            <a:endCxn id="10" idx="0"/>
          </p:cNvCxnSpPr>
          <p:nvPr/>
        </p:nvCxnSpPr>
        <p:spPr>
          <a:xfrm>
            <a:off x="2060402" y="5815951"/>
            <a:ext cx="6941" cy="244361"/>
          </a:xfrm>
          <a:prstGeom prst="line">
            <a:avLst/>
          </a:prstGeom>
          <a:ln w="12700">
            <a:solidFill>
              <a:schemeClr val="bg1">
                <a:lumMod val="65000"/>
              </a:schemeClr>
            </a:solidFill>
          </a:ln>
        </p:spPr>
        <p:style>
          <a:lnRef idx="1">
            <a:schemeClr val="dk1"/>
          </a:lnRef>
          <a:fillRef idx="0">
            <a:schemeClr val="dk1"/>
          </a:fillRef>
          <a:effectRef idx="0">
            <a:schemeClr val="dk1"/>
          </a:effectRef>
          <a:fontRef idx="minor">
            <a:schemeClr val="tx1"/>
          </a:fontRef>
        </p:style>
      </p:cxnSp>
      <p:grpSp>
        <p:nvGrpSpPr>
          <p:cNvPr id="5" name="グループ化 4">
            <a:extLst>
              <a:ext uri="{FF2B5EF4-FFF2-40B4-BE49-F238E27FC236}">
                <a16:creationId xmlns:a16="http://schemas.microsoft.com/office/drawing/2014/main" id="{93038A0A-D300-A1A7-BCEC-E5721D1C1AD6}"/>
              </a:ext>
            </a:extLst>
          </p:cNvPr>
          <p:cNvGrpSpPr/>
          <p:nvPr/>
        </p:nvGrpSpPr>
        <p:grpSpPr>
          <a:xfrm>
            <a:off x="2730297" y="6060313"/>
            <a:ext cx="1206292" cy="678614"/>
            <a:chOff x="7293184" y="4597628"/>
            <a:chExt cx="2095501" cy="1009287"/>
          </a:xfrm>
        </p:grpSpPr>
        <p:sp>
          <p:nvSpPr>
            <p:cNvPr id="6" name="正方形/長方形 5">
              <a:extLst>
                <a:ext uri="{FF2B5EF4-FFF2-40B4-BE49-F238E27FC236}">
                  <a16:creationId xmlns:a16="http://schemas.microsoft.com/office/drawing/2014/main" id="{416B6F41-9E5E-2C99-4C86-83B8F84A55B6}"/>
                </a:ext>
              </a:extLst>
            </p:cNvPr>
            <p:cNvSpPr/>
            <p:nvPr/>
          </p:nvSpPr>
          <p:spPr>
            <a:xfrm>
              <a:off x="7293184" y="4932902"/>
              <a:ext cx="2095501" cy="674013"/>
            </a:xfrm>
            <a:prstGeom prst="rect">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800" dirty="0">
                  <a:solidFill>
                    <a:schemeClr val="tx1"/>
                  </a:solidFill>
                  <a:latin typeface="ＭＳ Ｐゴシック" panose="020B0600070205080204" pitchFamily="50" charset="-128"/>
                  <a:ea typeface="ＭＳ Ｐゴシック" panose="020B0600070205080204" pitchFamily="50" charset="-128"/>
                </a:rPr>
                <a:t>【</a:t>
              </a:r>
              <a:r>
                <a:rPr lang="ja-JP" altLang="en-US" sz="800" dirty="0">
                  <a:solidFill>
                    <a:schemeClr val="tx1"/>
                  </a:solidFill>
                  <a:latin typeface="ＭＳ Ｐゴシック" panose="020B0600070205080204" pitchFamily="50" charset="-128"/>
                  <a:ea typeface="ＭＳ Ｐゴシック" panose="020B0600070205080204" pitchFamily="50" charset="-128"/>
                </a:rPr>
                <a:t>主な役割</a:t>
              </a:r>
              <a:r>
                <a:rPr lang="en-US" altLang="ja-JP" sz="800" dirty="0">
                  <a:solidFill>
                    <a:schemeClr val="tx1"/>
                  </a:solidFill>
                  <a:latin typeface="ＭＳ Ｐゴシック" panose="020B0600070205080204" pitchFamily="50" charset="-128"/>
                  <a:ea typeface="ＭＳ Ｐゴシック" panose="020B0600070205080204" pitchFamily="50" charset="-128"/>
                </a:rPr>
                <a:t>】</a:t>
              </a:r>
            </a:p>
            <a:p>
              <a:r>
                <a:rPr lang="ja-JP" altLang="en-US" sz="800" dirty="0">
                  <a:solidFill>
                    <a:srgbClr val="0070C0"/>
                  </a:solidFill>
                  <a:latin typeface="ＭＳ Ｐゴシック" panose="020B0600070205080204" pitchFamily="50" charset="-128"/>
                  <a:ea typeface="ＭＳ Ｐゴシック" panose="020B0600070205080204" pitchFamily="50" charset="-128"/>
                </a:rPr>
                <a:t>・シンポジウム企画運営</a:t>
              </a:r>
            </a:p>
          </p:txBody>
        </p:sp>
        <p:sp>
          <p:nvSpPr>
            <p:cNvPr id="7" name="正方形/長方形 6">
              <a:extLst>
                <a:ext uri="{FF2B5EF4-FFF2-40B4-BE49-F238E27FC236}">
                  <a16:creationId xmlns:a16="http://schemas.microsoft.com/office/drawing/2014/main" id="{8C2E5425-770C-5F81-0BD5-CE8FE56F01DB}"/>
                </a:ext>
              </a:extLst>
            </p:cNvPr>
            <p:cNvSpPr/>
            <p:nvPr/>
          </p:nvSpPr>
          <p:spPr>
            <a:xfrm>
              <a:off x="7293184" y="4597628"/>
              <a:ext cx="2095501" cy="335272"/>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a:solidFill>
                    <a:srgbClr val="0070C0"/>
                  </a:solidFill>
                  <a:latin typeface="ＭＳ Ｐゴシック" panose="020B0600070205080204" pitchFamily="50" charset="-128"/>
                  <a:ea typeface="ＭＳ Ｐゴシック" panose="020B0600070205080204" pitchFamily="50" charset="-128"/>
                </a:rPr>
                <a:t>●●株式会社</a:t>
              </a:r>
              <a:endParaRPr lang="en-US" altLang="ja-JP" sz="800" dirty="0">
                <a:solidFill>
                  <a:srgbClr val="0070C0"/>
                </a:solidFill>
                <a:latin typeface="ＭＳ Ｐゴシック" panose="020B0600070205080204" pitchFamily="50" charset="-128"/>
                <a:ea typeface="ＭＳ Ｐゴシック" panose="020B0600070205080204" pitchFamily="50" charset="-128"/>
              </a:endParaRPr>
            </a:p>
          </p:txBody>
        </p:sp>
      </p:grpSp>
      <p:grpSp>
        <p:nvGrpSpPr>
          <p:cNvPr id="8" name="グループ化 7">
            <a:extLst>
              <a:ext uri="{FF2B5EF4-FFF2-40B4-BE49-F238E27FC236}">
                <a16:creationId xmlns:a16="http://schemas.microsoft.com/office/drawing/2014/main" id="{CD3706CE-F25D-FF02-73D8-02C6A65A3773}"/>
              </a:ext>
            </a:extLst>
          </p:cNvPr>
          <p:cNvGrpSpPr/>
          <p:nvPr/>
        </p:nvGrpSpPr>
        <p:grpSpPr>
          <a:xfrm>
            <a:off x="1464197" y="6060312"/>
            <a:ext cx="1206948" cy="684021"/>
            <a:chOff x="4917040" y="4593561"/>
            <a:chExt cx="2096641" cy="1017330"/>
          </a:xfrm>
        </p:grpSpPr>
        <p:sp>
          <p:nvSpPr>
            <p:cNvPr id="9" name="正方形/長方形 8">
              <a:extLst>
                <a:ext uri="{FF2B5EF4-FFF2-40B4-BE49-F238E27FC236}">
                  <a16:creationId xmlns:a16="http://schemas.microsoft.com/office/drawing/2014/main" id="{B0351D16-B881-996E-41F6-399061A01D56}"/>
                </a:ext>
              </a:extLst>
            </p:cNvPr>
            <p:cNvSpPr/>
            <p:nvPr/>
          </p:nvSpPr>
          <p:spPr>
            <a:xfrm>
              <a:off x="4918180" y="4932900"/>
              <a:ext cx="2095501" cy="677991"/>
            </a:xfrm>
            <a:prstGeom prst="rect">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800" dirty="0">
                  <a:solidFill>
                    <a:schemeClr val="tx1"/>
                  </a:solidFill>
                  <a:latin typeface="+mn-ea"/>
                </a:rPr>
                <a:t>【</a:t>
              </a:r>
              <a:r>
                <a:rPr lang="ja-JP" altLang="en-US" sz="800" dirty="0">
                  <a:solidFill>
                    <a:schemeClr val="tx1"/>
                  </a:solidFill>
                  <a:latin typeface="+mn-ea"/>
                </a:rPr>
                <a:t>主な役割</a:t>
              </a:r>
              <a:r>
                <a:rPr lang="en-US" altLang="ja-JP" sz="800" dirty="0">
                  <a:solidFill>
                    <a:schemeClr val="tx1"/>
                  </a:solidFill>
                  <a:latin typeface="+mn-ea"/>
                </a:rPr>
                <a:t>】</a:t>
              </a:r>
            </a:p>
            <a:p>
              <a:r>
                <a:rPr lang="ja-JP" altLang="en-US" sz="800" dirty="0">
                  <a:solidFill>
                    <a:srgbClr val="0070C0"/>
                  </a:solidFill>
                  <a:latin typeface="+mn-ea"/>
                </a:rPr>
                <a:t>・遊休不動産開発</a:t>
              </a:r>
              <a:r>
                <a:rPr lang="en-US" altLang="ja-JP" sz="800" dirty="0">
                  <a:solidFill>
                    <a:srgbClr val="0070C0"/>
                  </a:solidFill>
                  <a:latin typeface="+mn-ea"/>
                </a:rPr>
                <a:t>/</a:t>
              </a:r>
              <a:r>
                <a:rPr lang="ja-JP" altLang="en-US" sz="800" dirty="0">
                  <a:solidFill>
                    <a:srgbClr val="0070C0"/>
                  </a:solidFill>
                  <a:latin typeface="+mn-ea"/>
                </a:rPr>
                <a:t>活用</a:t>
              </a:r>
              <a:endParaRPr lang="en-US" altLang="ja-JP" sz="800" dirty="0">
                <a:solidFill>
                  <a:srgbClr val="0070C0"/>
                </a:solidFill>
                <a:latin typeface="+mn-ea"/>
              </a:endParaRPr>
            </a:p>
            <a:p>
              <a:r>
                <a:rPr lang="ja-JP" altLang="en-US" sz="800" dirty="0">
                  <a:solidFill>
                    <a:srgbClr val="0070C0"/>
                  </a:solidFill>
                  <a:latin typeface="+mn-ea"/>
                </a:rPr>
                <a:t>・コンテンツ運営</a:t>
              </a:r>
              <a:r>
                <a:rPr lang="en-US" altLang="ja-JP" sz="800" dirty="0">
                  <a:solidFill>
                    <a:srgbClr val="0070C0"/>
                  </a:solidFill>
                  <a:latin typeface="+mn-ea"/>
                </a:rPr>
                <a:t>/</a:t>
              </a:r>
              <a:r>
                <a:rPr lang="ja-JP" altLang="en-US" sz="800" dirty="0">
                  <a:solidFill>
                    <a:srgbClr val="0070C0"/>
                  </a:solidFill>
                  <a:latin typeface="+mn-ea"/>
                </a:rPr>
                <a:t>提供</a:t>
              </a:r>
              <a:r>
                <a:rPr lang="en-US" altLang="ja-JP" sz="800" dirty="0">
                  <a:solidFill>
                    <a:srgbClr val="FF0000"/>
                  </a:solidFill>
                  <a:latin typeface="+mn-ea"/>
                </a:rPr>
                <a:t>	</a:t>
              </a:r>
            </a:p>
          </p:txBody>
        </p:sp>
        <p:sp>
          <p:nvSpPr>
            <p:cNvPr id="10" name="正方形/長方形 9">
              <a:extLst>
                <a:ext uri="{FF2B5EF4-FFF2-40B4-BE49-F238E27FC236}">
                  <a16:creationId xmlns:a16="http://schemas.microsoft.com/office/drawing/2014/main" id="{D881B492-5A35-A75A-D0D2-55E9EB532002}"/>
                </a:ext>
              </a:extLst>
            </p:cNvPr>
            <p:cNvSpPr/>
            <p:nvPr/>
          </p:nvSpPr>
          <p:spPr>
            <a:xfrm>
              <a:off x="4917040" y="4593561"/>
              <a:ext cx="2095501" cy="335273"/>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rgbClr val="0070C0"/>
                  </a:solidFill>
                  <a:latin typeface="+mn-ea"/>
                </a:rPr>
                <a:t>◇□協議会</a:t>
              </a:r>
              <a:endParaRPr lang="en-US" altLang="ja-JP" sz="800" dirty="0">
                <a:solidFill>
                  <a:srgbClr val="0070C0"/>
                </a:solidFill>
                <a:latin typeface="+mn-ea"/>
              </a:endParaRPr>
            </a:p>
          </p:txBody>
        </p:sp>
      </p:grpSp>
      <p:grpSp>
        <p:nvGrpSpPr>
          <p:cNvPr id="11" name="グループ化 10">
            <a:extLst>
              <a:ext uri="{FF2B5EF4-FFF2-40B4-BE49-F238E27FC236}">
                <a16:creationId xmlns:a16="http://schemas.microsoft.com/office/drawing/2014/main" id="{4654B469-6576-CFAC-6E07-191FCF58FA09}"/>
              </a:ext>
            </a:extLst>
          </p:cNvPr>
          <p:cNvGrpSpPr/>
          <p:nvPr/>
        </p:nvGrpSpPr>
        <p:grpSpPr>
          <a:xfrm>
            <a:off x="141911" y="6064487"/>
            <a:ext cx="1262478" cy="677173"/>
            <a:chOff x="2458411" y="4604530"/>
            <a:chExt cx="2096641" cy="1007144"/>
          </a:xfrm>
        </p:grpSpPr>
        <p:sp>
          <p:nvSpPr>
            <p:cNvPr id="12" name="正方形/長方形 11">
              <a:extLst>
                <a:ext uri="{FF2B5EF4-FFF2-40B4-BE49-F238E27FC236}">
                  <a16:creationId xmlns:a16="http://schemas.microsoft.com/office/drawing/2014/main" id="{58E9B6C1-4DAE-6BB9-9052-E521280B53CF}"/>
                </a:ext>
              </a:extLst>
            </p:cNvPr>
            <p:cNvSpPr/>
            <p:nvPr/>
          </p:nvSpPr>
          <p:spPr>
            <a:xfrm>
              <a:off x="2459550" y="4937662"/>
              <a:ext cx="2095502" cy="674012"/>
            </a:xfrm>
            <a:prstGeom prst="rect">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800" dirty="0">
                  <a:solidFill>
                    <a:schemeClr val="tx1"/>
                  </a:solidFill>
                  <a:latin typeface="+mn-ea"/>
                </a:rPr>
                <a:t>【</a:t>
              </a:r>
              <a:r>
                <a:rPr lang="ja-JP" altLang="en-US" sz="800" dirty="0">
                  <a:solidFill>
                    <a:schemeClr val="tx1"/>
                  </a:solidFill>
                  <a:latin typeface="+mn-ea"/>
                </a:rPr>
                <a:t>主な役割</a:t>
              </a:r>
              <a:r>
                <a:rPr lang="en-US" altLang="ja-JP" sz="800" dirty="0">
                  <a:solidFill>
                    <a:schemeClr val="tx1"/>
                  </a:solidFill>
                  <a:latin typeface="+mn-ea"/>
                </a:rPr>
                <a:t>】</a:t>
              </a:r>
            </a:p>
            <a:p>
              <a:r>
                <a:rPr lang="ja-JP" altLang="en-US" sz="800" dirty="0">
                  <a:solidFill>
                    <a:srgbClr val="0070C0"/>
                  </a:solidFill>
                  <a:latin typeface="+mn-ea"/>
                </a:rPr>
                <a:t>・物件提供</a:t>
              </a:r>
              <a:endParaRPr lang="en-US" altLang="ja-JP" sz="800" dirty="0">
                <a:solidFill>
                  <a:srgbClr val="0070C0"/>
                </a:solidFill>
                <a:latin typeface="+mn-ea"/>
              </a:endParaRPr>
            </a:p>
            <a:p>
              <a:r>
                <a:rPr lang="ja-JP" altLang="en-US" sz="800" dirty="0">
                  <a:solidFill>
                    <a:srgbClr val="0070C0"/>
                  </a:solidFill>
                  <a:latin typeface="+mn-ea"/>
                </a:rPr>
                <a:t>・建築</a:t>
              </a:r>
              <a:r>
                <a:rPr lang="en-US" altLang="ja-JP" sz="800" dirty="0">
                  <a:solidFill>
                    <a:srgbClr val="0070C0"/>
                  </a:solidFill>
                  <a:latin typeface="+mn-ea"/>
                </a:rPr>
                <a:t>/</a:t>
              </a:r>
              <a:r>
                <a:rPr lang="ja-JP" altLang="en-US" sz="800" dirty="0">
                  <a:solidFill>
                    <a:srgbClr val="0070C0"/>
                  </a:solidFill>
                  <a:latin typeface="+mn-ea"/>
                </a:rPr>
                <a:t>消防法関連協議</a:t>
              </a:r>
              <a:endParaRPr lang="en-US" altLang="ja-JP" sz="800" dirty="0">
                <a:solidFill>
                  <a:srgbClr val="0070C0"/>
                </a:solidFill>
                <a:latin typeface="+mn-ea"/>
              </a:endParaRPr>
            </a:p>
          </p:txBody>
        </p:sp>
        <p:sp>
          <p:nvSpPr>
            <p:cNvPr id="13" name="正方形/長方形 12">
              <a:extLst>
                <a:ext uri="{FF2B5EF4-FFF2-40B4-BE49-F238E27FC236}">
                  <a16:creationId xmlns:a16="http://schemas.microsoft.com/office/drawing/2014/main" id="{2B0BE2D0-67DE-B9E9-2E9D-D9954C9D96B0}"/>
                </a:ext>
              </a:extLst>
            </p:cNvPr>
            <p:cNvSpPr/>
            <p:nvPr/>
          </p:nvSpPr>
          <p:spPr>
            <a:xfrm>
              <a:off x="2458411" y="4604530"/>
              <a:ext cx="2095500" cy="335273"/>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a:solidFill>
                    <a:srgbClr val="0070C0"/>
                  </a:solidFill>
                  <a:latin typeface="+mn-ea"/>
                </a:rPr>
                <a:t>○○市</a:t>
              </a:r>
              <a:endParaRPr lang="en-US" altLang="ja-JP" sz="800" dirty="0">
                <a:solidFill>
                  <a:srgbClr val="0070C0"/>
                </a:solidFill>
                <a:latin typeface="+mn-ea"/>
              </a:endParaRPr>
            </a:p>
          </p:txBody>
        </p:sp>
      </p:grpSp>
      <p:grpSp>
        <p:nvGrpSpPr>
          <p:cNvPr id="14" name="グループ化 13">
            <a:extLst>
              <a:ext uri="{FF2B5EF4-FFF2-40B4-BE49-F238E27FC236}">
                <a16:creationId xmlns:a16="http://schemas.microsoft.com/office/drawing/2014/main" id="{A49C0506-1501-71EF-81DE-9AF759175B34}"/>
              </a:ext>
            </a:extLst>
          </p:cNvPr>
          <p:cNvGrpSpPr/>
          <p:nvPr/>
        </p:nvGrpSpPr>
        <p:grpSpPr>
          <a:xfrm>
            <a:off x="1403701" y="5117373"/>
            <a:ext cx="1313401" cy="698578"/>
            <a:chOff x="4843339" y="2393553"/>
            <a:chExt cx="2245178" cy="997346"/>
          </a:xfrm>
        </p:grpSpPr>
        <p:sp>
          <p:nvSpPr>
            <p:cNvPr id="15" name="正方形/長方形 14">
              <a:extLst>
                <a:ext uri="{FF2B5EF4-FFF2-40B4-BE49-F238E27FC236}">
                  <a16:creationId xmlns:a16="http://schemas.microsoft.com/office/drawing/2014/main" id="{9CC7D16D-C82D-B7C2-E699-7A32A7EE4CBD}"/>
                </a:ext>
              </a:extLst>
            </p:cNvPr>
            <p:cNvSpPr/>
            <p:nvPr/>
          </p:nvSpPr>
          <p:spPr>
            <a:xfrm>
              <a:off x="4843339" y="2734117"/>
              <a:ext cx="2245178" cy="656782"/>
            </a:xfrm>
            <a:prstGeom prst="rect">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800" dirty="0">
                  <a:solidFill>
                    <a:schemeClr val="tx1"/>
                  </a:solidFill>
                  <a:latin typeface="ＭＳ Ｐゴシック" panose="020B0600070205080204" pitchFamily="50" charset="-128"/>
                  <a:ea typeface="ＭＳ Ｐゴシック" panose="020B0600070205080204" pitchFamily="50" charset="-128"/>
                </a:rPr>
                <a:t>【</a:t>
              </a:r>
              <a:r>
                <a:rPr lang="ja-JP" altLang="en-US" sz="800" dirty="0">
                  <a:solidFill>
                    <a:schemeClr val="tx1"/>
                  </a:solidFill>
                  <a:latin typeface="ＭＳ Ｐゴシック" panose="020B0600070205080204" pitchFamily="50" charset="-128"/>
                  <a:ea typeface="ＭＳ Ｐゴシック" panose="020B0600070205080204" pitchFamily="50" charset="-128"/>
                </a:rPr>
                <a:t>主な役割</a:t>
              </a:r>
              <a:r>
                <a:rPr lang="en-US" altLang="ja-JP" sz="800" dirty="0">
                  <a:solidFill>
                    <a:schemeClr val="tx1"/>
                  </a:solidFill>
                  <a:latin typeface="ＭＳ Ｐゴシック" panose="020B0600070205080204" pitchFamily="50" charset="-128"/>
                  <a:ea typeface="ＭＳ Ｐゴシック" panose="020B0600070205080204" pitchFamily="50" charset="-128"/>
                </a:rPr>
                <a:t>】</a:t>
              </a:r>
            </a:p>
            <a:p>
              <a:r>
                <a:rPr lang="ja-JP" altLang="en-US" sz="800" dirty="0">
                  <a:solidFill>
                    <a:srgbClr val="0070C0"/>
                  </a:solidFill>
                  <a:latin typeface="ＭＳ Ｐゴシック" panose="020B0600070205080204" pitchFamily="50" charset="-128"/>
                  <a:ea typeface="ＭＳ Ｐゴシック" panose="020B0600070205080204" pitchFamily="50" charset="-128"/>
                </a:rPr>
                <a:t>・計画策定</a:t>
              </a:r>
              <a:r>
                <a:rPr lang="en-US" altLang="ja-JP" sz="800" dirty="0">
                  <a:solidFill>
                    <a:srgbClr val="0070C0"/>
                  </a:solidFill>
                  <a:latin typeface="ＭＳ Ｐゴシック" panose="020B0600070205080204" pitchFamily="50" charset="-128"/>
                  <a:ea typeface="ＭＳ Ｐゴシック" panose="020B0600070205080204" pitchFamily="50" charset="-128"/>
                </a:rPr>
                <a:t>/</a:t>
              </a:r>
              <a:r>
                <a:rPr lang="ja-JP" altLang="en-US" sz="800" dirty="0">
                  <a:solidFill>
                    <a:srgbClr val="0070C0"/>
                  </a:solidFill>
                  <a:latin typeface="ＭＳ Ｐゴシック" panose="020B0600070205080204" pitchFamily="50" charset="-128"/>
                  <a:ea typeface="ＭＳ Ｐゴシック" panose="020B0600070205080204" pitchFamily="50" charset="-128"/>
                </a:rPr>
                <a:t>事業推進</a:t>
              </a:r>
              <a:endParaRPr lang="en-US" altLang="ja-JP" sz="800" dirty="0">
                <a:solidFill>
                  <a:srgbClr val="0070C0"/>
                </a:solidFill>
                <a:latin typeface="ＭＳ Ｐゴシック" panose="020B0600070205080204" pitchFamily="50" charset="-128"/>
                <a:ea typeface="ＭＳ Ｐゴシック" panose="020B0600070205080204" pitchFamily="50" charset="-128"/>
              </a:endParaRPr>
            </a:p>
            <a:p>
              <a:r>
                <a:rPr lang="ja-JP" altLang="en-US" sz="800" dirty="0">
                  <a:solidFill>
                    <a:srgbClr val="0070C0"/>
                  </a:solidFill>
                  <a:latin typeface="ＭＳ Ｐゴシック" panose="020B0600070205080204" pitchFamily="50" charset="-128"/>
                  <a:ea typeface="ＭＳ Ｐゴシック" panose="020B0600070205080204" pitchFamily="50" charset="-128"/>
                </a:rPr>
                <a:t>・地域合意形成</a:t>
              </a:r>
              <a:endParaRPr lang="en-US" altLang="ja-JP" sz="800" dirty="0">
                <a:solidFill>
                  <a:srgbClr val="0070C0"/>
                </a:solidFill>
                <a:latin typeface="ＭＳ Ｐゴシック" panose="020B0600070205080204" pitchFamily="50" charset="-128"/>
                <a:ea typeface="ＭＳ Ｐゴシック" panose="020B0600070205080204" pitchFamily="50" charset="-128"/>
              </a:endParaRPr>
            </a:p>
          </p:txBody>
        </p:sp>
        <p:sp>
          <p:nvSpPr>
            <p:cNvPr id="16" name="正方形/長方形 15">
              <a:extLst>
                <a:ext uri="{FF2B5EF4-FFF2-40B4-BE49-F238E27FC236}">
                  <a16:creationId xmlns:a16="http://schemas.microsoft.com/office/drawing/2014/main" id="{FA8F694C-C10B-4D09-0502-EC11E3246BC0}"/>
                </a:ext>
              </a:extLst>
            </p:cNvPr>
            <p:cNvSpPr/>
            <p:nvPr/>
          </p:nvSpPr>
          <p:spPr>
            <a:xfrm>
              <a:off x="4843339" y="2393553"/>
              <a:ext cx="2245178" cy="335272"/>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a:solidFill>
                    <a:srgbClr val="0070C0"/>
                  </a:solidFill>
                  <a:latin typeface="ＭＳ Ｐゴシック" panose="020B0600070205080204" pitchFamily="50" charset="-128"/>
                  <a:ea typeface="ＭＳ Ｐゴシック" panose="020B0600070205080204" pitchFamily="50" charset="-128"/>
                </a:rPr>
                <a:t>〇〇</a:t>
              </a:r>
              <a:r>
                <a:rPr lang="en-US" altLang="ja-JP" sz="800" dirty="0">
                  <a:solidFill>
                    <a:srgbClr val="0070C0"/>
                  </a:solidFill>
                  <a:latin typeface="ＭＳ Ｐゴシック" panose="020B0600070205080204" pitchFamily="50" charset="-128"/>
                  <a:ea typeface="ＭＳ Ｐゴシック" panose="020B0600070205080204" pitchFamily="50" charset="-128"/>
                </a:rPr>
                <a:t>DMO</a:t>
              </a:r>
              <a:endParaRPr kumimoji="1" lang="ja-JP" altLang="en-US" sz="800" dirty="0">
                <a:solidFill>
                  <a:srgbClr val="0070C0"/>
                </a:solidFill>
                <a:latin typeface="ＭＳ Ｐゴシック" panose="020B0600070205080204" pitchFamily="50" charset="-128"/>
                <a:ea typeface="ＭＳ Ｐゴシック" panose="020B0600070205080204" pitchFamily="50" charset="-128"/>
              </a:endParaRPr>
            </a:p>
          </p:txBody>
        </p:sp>
      </p:grpSp>
      <p:sp>
        <p:nvSpPr>
          <p:cNvPr id="61" name="吹き出し: 角を丸めた四角形 60">
            <a:extLst>
              <a:ext uri="{FF2B5EF4-FFF2-40B4-BE49-F238E27FC236}">
                <a16:creationId xmlns:a16="http://schemas.microsoft.com/office/drawing/2014/main" id="{6D15B136-AB60-D545-6978-B8A62948B06C}"/>
              </a:ext>
            </a:extLst>
          </p:cNvPr>
          <p:cNvSpPr/>
          <p:nvPr/>
        </p:nvSpPr>
        <p:spPr>
          <a:xfrm>
            <a:off x="171678" y="4072846"/>
            <a:ext cx="2961262" cy="541771"/>
          </a:xfrm>
          <a:prstGeom prst="wedgeRoundRectCallout">
            <a:avLst>
              <a:gd name="adj1" fmla="val -9951"/>
              <a:gd name="adj2" fmla="val 87996"/>
              <a:gd name="adj3" fmla="val 16667"/>
            </a:avLst>
          </a:prstGeom>
          <a:solidFill>
            <a:schemeClr val="lt1">
              <a:alpha val="50000"/>
            </a:schemeClr>
          </a:solidFill>
          <a:ln/>
        </p:spPr>
        <p:style>
          <a:lnRef idx="2">
            <a:schemeClr val="accent1"/>
          </a:lnRef>
          <a:fillRef idx="1">
            <a:schemeClr val="lt1"/>
          </a:fillRef>
          <a:effectRef idx="0">
            <a:schemeClr val="accent1"/>
          </a:effectRef>
          <a:fontRef idx="minor">
            <a:schemeClr val="dk1"/>
          </a:fontRef>
        </p:style>
        <p:txBody>
          <a:bodyPr vertOverflow="overflow" horzOverflow="overflow" wrap="square" lIns="91422" tIns="45710" rIns="91422" bIns="45710" rtlCol="0" anchor="ctr" anchorCtr="0"/>
          <a:lstStyle/>
          <a:p>
            <a:pPr algn="l"/>
            <a:r>
              <a:rPr lang="ja-JP" altLang="en-US" sz="1050" dirty="0">
                <a:solidFill>
                  <a:srgbClr val="0070C0"/>
                </a:solidFill>
                <a:latin typeface="ＭＳ Ｐゴシック" panose="020B0600070205080204" pitchFamily="50" charset="-128"/>
                <a:ea typeface="ＭＳ Ｐゴシック" panose="020B0600070205080204" pitchFamily="50" charset="-128"/>
                <a:cs typeface="Meiryo UI" panose="020B0604030504040204" pitchFamily="50" charset="-128"/>
              </a:rPr>
              <a:t>事業実施スキームを図や写真にて記載ください。また申請主体を明らかにしてください。</a:t>
            </a:r>
          </a:p>
        </p:txBody>
      </p:sp>
      <p:sp>
        <p:nvSpPr>
          <p:cNvPr id="18" name="楕円 23">
            <a:extLst>
              <a:ext uri="{FF2B5EF4-FFF2-40B4-BE49-F238E27FC236}">
                <a16:creationId xmlns:a16="http://schemas.microsoft.com/office/drawing/2014/main" id="{DAF44CFF-F438-C842-C1B5-3A72394E9257}"/>
              </a:ext>
            </a:extLst>
          </p:cNvPr>
          <p:cNvSpPr/>
          <p:nvPr/>
        </p:nvSpPr>
        <p:spPr>
          <a:xfrm>
            <a:off x="1216556" y="4962782"/>
            <a:ext cx="400098" cy="320707"/>
          </a:xfrm>
          <a:prstGeom prst="ellipse">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00" dirty="0">
                <a:solidFill>
                  <a:schemeClr val="tx1"/>
                </a:solidFill>
                <a:latin typeface="+mn-ea"/>
              </a:rPr>
              <a:t>申請</a:t>
            </a:r>
            <a:endParaRPr lang="en-US" altLang="ja-JP" sz="500" dirty="0">
              <a:solidFill>
                <a:schemeClr val="tx1"/>
              </a:solidFill>
              <a:latin typeface="+mn-ea"/>
            </a:endParaRPr>
          </a:p>
          <a:p>
            <a:pPr algn="ctr"/>
            <a:r>
              <a:rPr kumimoji="1" lang="ja-JP" altLang="en-US" sz="500" dirty="0">
                <a:solidFill>
                  <a:schemeClr val="tx1"/>
                </a:solidFill>
                <a:latin typeface="+mn-ea"/>
              </a:rPr>
              <a:t>者</a:t>
            </a:r>
          </a:p>
        </p:txBody>
      </p:sp>
    </p:spTree>
  </p:cSld>
  <p:clrMapOvr>
    <a:masterClrMapping/>
  </p:clrMapOvr>
</p:sld>
</file>

<file path=ppt/theme/theme1.xml><?xml version="1.0" encoding="utf-8"?>
<a:theme xmlns:a="http://schemas.openxmlformats.org/drawingml/2006/main" name="テーマ1">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olidFill>
          <a:srgbClr val="FFFF00"/>
        </a:solidFill>
        <a:ln w="12700">
          <a:solidFill>
            <a:srgbClr val="FFFF00"/>
          </a:solidFill>
          <a:prstDash val="sysDash"/>
          <a:round/>
        </a:ln>
      </a:spPr>
      <a:bodyPr vertOverflow="overflow" horzOverflow="overflow" wrap="square" lIns="91422" tIns="45710" rIns="91422" bIns="45710" rtlCol="0" anchor="t" anchorCtr="0"/>
      <a:lstStyle>
        <a:defPPr marL="1338580">
          <a:lnSpc>
            <a:spcPct val="130000"/>
          </a:lnSpc>
          <a:tabLst>
            <a:tab pos="3136900" algn="ctr"/>
          </a:tabLst>
          <a:defRPr kumimoji="1" sz="1200" dirty="0" smtClean="0">
            <a:latin typeface="+mj-ea"/>
            <a:ea typeface="+mj-ea"/>
          </a:defRPr>
        </a:defPPr>
      </a:lstStyle>
    </a:spDef>
    <a:lnDef>
      <a:spPr>
        <a:custGeom>
          <a:avLst/>
          <a:gdLst/>
          <a:ahLst/>
          <a:cxnLst/>
          <a:rect l="0" t="0" r="0" b="0"/>
          <a:pathLst/>
        </a:custGeom>
        <a:solidFill>
          <a:srgbClr val="0066CC"/>
        </a:solidFill>
        <a:ln w="9525" cap="flat" cmpd="sng" algn="ctr">
          <a:noFill/>
          <a:prstDash val="solid"/>
          <a:round/>
          <a:headEnd type="none" w="med" len="med"/>
          <a:tailEnd type="none" w="med" len="med"/>
        </a:ln>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panose="020B0604020202020204"/>
            <a:ea typeface="ＭＳ Ｐゴシック" panose="020B0600070205080204" charset="-128"/>
          </a:defRPr>
        </a:defPPr>
      </a:lst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595</Words>
  <PresentationFormat>A4 210 x 297 mm</PresentationFormat>
  <Paragraphs>76</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BIZ UDPゴシック</vt:lpstr>
      <vt:lpstr>HGP創英角ｺﾞｼｯｸUB</vt:lpstr>
      <vt:lpstr>Meiryo UI</vt:lpstr>
      <vt:lpstr>ＭＳ Ｐゴシック</vt:lpstr>
      <vt:lpstr>メイリオ</vt:lpstr>
      <vt:lpstr>游ゴシック</vt:lpstr>
      <vt:lpstr>Arial</vt:lpstr>
      <vt:lpstr>テーマ1</vt:lpstr>
      <vt:lpstr>【Ｒ７モデル】事業名：○○○○【○○県○○市】</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1041-11.8.2.8500</vt:lpwstr>
  </property>
  <property fmtid="{D5CDD505-2E9C-101B-9397-08002B2CF9AE}" pid="3" name="ContentTypeId">
    <vt:lpwstr>0x0101006EBC367CE486E047A3ECE9C982D92B92</vt:lpwstr>
  </property>
</Properties>
</file>