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4"/>
  </p:sldMasterIdLst>
  <p:notesMasterIdLst>
    <p:notesMasterId r:id="rId7"/>
  </p:notesMasterIdLst>
  <p:handoutMasterIdLst>
    <p:handoutMasterId r:id="rId8"/>
  </p:handoutMasterIdLst>
  <p:sldIdLst>
    <p:sldId id="2147471553" r:id="rId5"/>
    <p:sldId id="2147471554" r:id="rId6"/>
  </p:sldIdLst>
  <p:sldSz cx="9144000" cy="6858000" type="screen4x3"/>
  <p:notesSz cx="6735763" cy="9866313"/>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様式５_事業概要" id="{F509689C-D4F6-40C5-9ECB-3DA3CAC102A8}">
          <p14:sldIdLst>
            <p14:sldId id="2147471553"/>
            <p14:sldId id="214747155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9B4317-04DF-3A19-3E9C-250125961F03}" name="江﨑 美菜" initials="美江" userId="S::ezaki-m2h8@mlit.go.jp::58a764ba-6686-4f6d-97bc-e181e789f560" providerId="AD"/>
  <p188:author id="{39A00135-57FC-57D3-0630-00A676FDCBD6}" name="PwC Japan" initials="PwC" userId="PwC Japan" providerId="None"/>
  <p188:author id="{F3060E50-B5DE-2881-86E4-03D2E2F29D93}" name="Yui Okabe (JP)" initials="YO" userId="S::yui.okabe@pwc.com::8ac86d11-1dc2-45a6-989d-8c9c6d22d7fb" providerId="AD"/>
  <p188:author id="{BD06A774-93E6-648D-6DAD-14EC01B46F34}" name="中並 春樹" initials="春中" userId="S::nakanami-h2ek@mlit.go.jp::a480dfe1-3215-40bb-835b-a02bef0a4958" providerId="AD"/>
  <p188:author id="{4CADB5B4-4E31-01D9-70FC-6A5F4CB3E5F5}" name="長坂 亮" initials="長坂" userId="S-1-5-21-603612327-3047553966-3616396257-49200" providerId="AD"/>
  <p188:author id="{D57E20E1-9110-2D18-8F2F-3267EAEC3E30}" name="藤井 香里" initials="香藤" userId="S::fujii-k59ao@mlit.go.jp::113b38cf-b52b-4a7e-ac1c-15839c340d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a:srgbClr val="E2EFDA"/>
    <a:srgbClr val="A5A5A5"/>
    <a:srgbClr val="A9D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7F21A3C-D8A7-431C-B498-92AB1F40AF2D}">
  <a:tblStyle styleId="{17F21A3C-D8A7-431C-B498-92AB1F40AF2D}" styleName="PwC Table 01">
    <a:wholeTbl>
      <a:tcTxStyle>
        <a:fontRef idx="minor"/>
        <a:schemeClr val="dk1"/>
      </a:tcTxStyle>
      <a:tcStyle>
        <a:tcBdr>
          <a:left>
            <a:ln>
              <a:noFill/>
            </a:ln>
          </a:left>
          <a:right>
            <a:ln>
              <a:noFill/>
            </a:ln>
          </a:right>
          <a:top>
            <a:ln w="6350">
              <a:solidFill>
                <a:schemeClr val="dk1"/>
              </a:solidFill>
            </a:ln>
          </a:top>
          <a:bottom>
            <a:ln w="6350">
              <a:solidFill>
                <a:schemeClr val="dk1"/>
              </a:solidFill>
            </a:ln>
          </a:bottom>
          <a:insideH>
            <a:ln w="6350">
              <a:solidFill>
                <a:schemeClr val="dk1"/>
              </a:solidFill>
            </a:ln>
          </a:insideH>
          <a:insideV>
            <a:ln>
              <a:noFill/>
            </a:ln>
          </a:insideV>
        </a:tcBdr>
        <a:fill>
          <a:noFill/>
        </a:fill>
      </a:tcStyle>
    </a:wholeTbl>
    <a:band1H>
      <a:tcStyle>
        <a:tcBdr/>
        <a:fill>
          <a:noFill/>
        </a:fill>
      </a:tcStyle>
    </a:band1H>
    <a:band2H>
      <a:tcStyle>
        <a:tcBdr/>
        <a:fill>
          <a:solidFill>
            <a:srgbClr val="DEDEDE"/>
          </a:solidFill>
        </a:fill>
      </a:tcStyle>
    </a:band2H>
    <a:lastRow>
      <a:tcTxStyle b="on">
        <a:fontRef idx="minor"/>
        <a:schemeClr val="dk1"/>
      </a:tcTxStyle>
      <a:tcStyle>
        <a:tcBdr>
          <a:top>
            <a:ln w="19050">
              <a:solidFill>
                <a:schemeClr val="dk1"/>
              </a:solidFill>
            </a:ln>
          </a:top>
          <a:bottom>
            <a:ln>
              <a:noFill/>
            </a:ln>
          </a:bottom>
        </a:tcBdr>
        <a:fill>
          <a:noFill/>
        </a:fill>
      </a:tcStyle>
    </a:lastRow>
    <a:firstRow>
      <a:tcTxStyle b="on">
        <a:fontRef idx="minor"/>
        <a:schemeClr val="dk1"/>
      </a:tcTxStyle>
      <a:tcStyle>
        <a:tcBdr>
          <a:top>
            <a:ln>
              <a:noFill/>
            </a:ln>
          </a:top>
          <a:bottom>
            <a:ln w="19050">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05" autoAdjust="0"/>
  </p:normalViewPr>
  <p:slideViewPr>
    <p:cSldViewPr snapToGrid="0">
      <p:cViewPr varScale="1">
        <p:scale>
          <a:sx n="61" d="100"/>
          <a:sy n="61" d="100"/>
        </p:scale>
        <p:origin x="1440"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tags/tag1.xml" Type="http://schemas.openxmlformats.org/officeDocument/2006/relationships/tag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A09DDA-0787-4B42-881F-6B3C23931858}"/>
              </a:ext>
            </a:extLst>
          </p:cNvPr>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lang="en-US"/>
          </a:p>
        </p:txBody>
      </p:sp>
      <p:sp>
        <p:nvSpPr>
          <p:cNvPr id="3" name="Date Placeholder 2">
            <a:extLst>
              <a:ext uri="{FF2B5EF4-FFF2-40B4-BE49-F238E27FC236}">
                <a16:creationId xmlns:a16="http://schemas.microsoft.com/office/drawing/2014/main" id="{4431845B-8C18-C246-A0D1-61FFD196315D}"/>
              </a:ext>
            </a:extLst>
          </p:cNvPr>
          <p:cNvSpPr>
            <a:spLocks noGrp="1"/>
          </p:cNvSpPr>
          <p:nvPr>
            <p:ph type="dt" sz="quarter" idx="1"/>
          </p:nvPr>
        </p:nvSpPr>
        <p:spPr>
          <a:xfrm>
            <a:off x="3815374" y="1"/>
            <a:ext cx="2918831" cy="495029"/>
          </a:xfrm>
          <a:prstGeom prst="rect">
            <a:avLst/>
          </a:prstGeom>
        </p:spPr>
        <p:txBody>
          <a:bodyPr vert="horz" lIns="90644" tIns="45322" rIns="90644" bIns="45322" rtlCol="0"/>
          <a:lstStyle>
            <a:lvl1pPr algn="r">
              <a:defRPr sz="1200"/>
            </a:lvl1pPr>
          </a:lstStyle>
          <a:p>
            <a:fld id="{D70301B5-88AD-1849-891D-EA2905EB5A88}" type="datetimeFigureOut">
              <a:rPr lang="en-US" smtClean="0"/>
              <a:t>4/25/2025</a:t>
            </a:fld>
            <a:endParaRPr lang="en-US"/>
          </a:p>
        </p:txBody>
      </p:sp>
      <p:sp>
        <p:nvSpPr>
          <p:cNvPr id="4" name="Footer Placeholder 3">
            <a:extLst>
              <a:ext uri="{FF2B5EF4-FFF2-40B4-BE49-F238E27FC236}">
                <a16:creationId xmlns:a16="http://schemas.microsoft.com/office/drawing/2014/main" id="{EC75FE6D-CCE1-E44E-89A4-77460EF6CCBA}"/>
              </a:ext>
            </a:extLst>
          </p:cNvPr>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D6315B-F8F9-5649-8DCB-C363E729D5ED}"/>
              </a:ext>
            </a:extLst>
          </p:cNvPr>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23A602F4-4C0C-5F4F-8771-7E15167AE556}" type="slidenum">
              <a:rPr lang="en-US" smtClean="0"/>
              <a:t>‹#›</a:t>
            </a:fld>
            <a:endParaRPr lang="en-US"/>
          </a:p>
        </p:txBody>
      </p:sp>
    </p:spTree>
    <p:extLst>
      <p:ext uri="{BB962C8B-B14F-4D97-AF65-F5344CB8AC3E}">
        <p14:creationId xmlns:p14="http://schemas.microsoft.com/office/powerpoint/2010/main" val="195745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lang="en-GB"/>
          </a:p>
        </p:txBody>
      </p:sp>
      <p:sp>
        <p:nvSpPr>
          <p:cNvPr id="3" name="Date Placeholder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7850AB23-24A6-494C-BA00-B87242B78CB4}" type="datetimeFigureOut">
              <a:rPr lang="en-GB" smtClean="0"/>
              <a:t>25/04/2025</a:t>
            </a:fld>
            <a:endParaRPr lang="en-GB"/>
          </a:p>
        </p:txBody>
      </p:sp>
      <p:sp>
        <p:nvSpPr>
          <p:cNvPr id="4" name="Slide Image Placeholder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en-GB"/>
          </a:p>
        </p:txBody>
      </p:sp>
      <p:sp>
        <p:nvSpPr>
          <p:cNvPr id="5" name="Notes Placeholder 4"/>
          <p:cNvSpPr>
            <a:spLocks noGrp="1"/>
          </p:cNvSpPr>
          <p:nvPr>
            <p:ph type="body" sz="quarter" idx="3"/>
          </p:nvPr>
        </p:nvSpPr>
        <p:spPr>
          <a:xfrm>
            <a:off x="673577" y="4748164"/>
            <a:ext cx="5388610" cy="3884860"/>
          </a:xfrm>
          <a:prstGeom prst="rect">
            <a:avLst/>
          </a:prstGeom>
        </p:spPr>
        <p:txBody>
          <a:bodyPr vert="horz" lIns="0" tIns="0" rIns="0" bIns="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lang="en-GB"/>
          </a:p>
        </p:txBody>
      </p:sp>
      <p:sp>
        <p:nvSpPr>
          <p:cNvPr id="7" name="Slide Number Placeholder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20CA530D-631F-4981-98F0-E6C07C67E1A3}" type="slidenum">
              <a:rPr lang="en-GB" smtClean="0"/>
              <a:t>‹#›</a:t>
            </a:fld>
            <a:endParaRPr lang="en-GB"/>
          </a:p>
        </p:txBody>
      </p:sp>
    </p:spTree>
    <p:extLst>
      <p:ext uri="{BB962C8B-B14F-4D97-AF65-F5344CB8AC3E}">
        <p14:creationId xmlns:p14="http://schemas.microsoft.com/office/powerpoint/2010/main" val="312954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tags/tag3.xml" Type="http://schemas.openxmlformats.org/officeDocument/2006/relationships/tags"/><Relationship Id="rId2" Target="../slideMasters/slideMaster1.xml" Type="http://schemas.openxmlformats.org/officeDocument/2006/relationships/slideMaster"/><Relationship Id="rId3" Target="../embeddings/oleObject2.bin" Type="http://schemas.openxmlformats.org/officeDocument/2006/relationships/oleObject"/><Relationship Id="rId4" Target="../media/image2.emf" Type="http://schemas.openxmlformats.org/officeDocument/2006/relationships/image"/><Relationship Id="rId5" Target="../media/image3.e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emf" Type="http://schemas.openxmlformats.org/officeDocument/2006/relationships/image"/><Relationship Id="rId3" Target="../media/image5.emf"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tags/tag4.xml" Type="http://schemas.openxmlformats.org/officeDocument/2006/relationships/tags"/><Relationship Id="rId2" Target="../slideMasters/slideMaster1.xml" Type="http://schemas.openxmlformats.org/officeDocument/2006/relationships/slideMaster"/><Relationship Id="rId3" Target="../embeddings/oleObject2.bin" Type="http://schemas.openxmlformats.org/officeDocument/2006/relationships/oleObject"/><Relationship Id="rId4" Target="../media/image2.emf" Type="http://schemas.openxmlformats.org/officeDocument/2006/relationships/image"/><Relationship Id="rId5" Target="../media/image3.emf" Type="http://schemas.openxmlformats.org/officeDocument/2006/relationships/image"/></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emf" Type="http://schemas.openxmlformats.org/officeDocument/2006/relationships/image"/><Relationship Id="rId3" Target="../media/image5.emf" Type="http://schemas.openxmlformats.org/officeDocument/2006/relationships/image"/></Relationships>
</file>

<file path=ppt/slideLayouts/_rels/slideLayout4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emf" Type="http://schemas.openxmlformats.org/officeDocument/2006/relationships/image"/></Relationships>
</file>

<file path=ppt/slideLayouts/_rels/slideLayout4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emf" Type="http://schemas.openxmlformats.org/officeDocument/2006/relationships/image"/></Relationships>
</file>

<file path=ppt/slideLayouts/_rels/slideLayout4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emf" Type="http://schemas.openxmlformats.org/officeDocument/2006/relationships/image"/></Relationships>
</file>

<file path=ppt/slideLayouts/_rels/slideLayout4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emf" Type="http://schemas.openxmlformats.org/officeDocument/2006/relationships/image"/></Relationships>
</file>

<file path=ppt/slideLayouts/_rels/slideLayout5.xml.rels><?xml version="1.0" encoding="UTF-8" standalone="yes"?><Relationships xmlns="http://schemas.openxmlformats.org/package/2006/relationships"><Relationship Id="rId1" Target="../tags/tag5.xml" Type="http://schemas.openxmlformats.org/officeDocument/2006/relationships/tags"/><Relationship Id="rId2" Target="../slideMasters/slideMaster1.xml" Type="http://schemas.openxmlformats.org/officeDocument/2006/relationships/slideMaster"/><Relationship Id="rId3" Target="../embeddings/oleObject2.bin" Type="http://schemas.openxmlformats.org/officeDocument/2006/relationships/oleObject"/><Relationship Id="rId4" Target="../media/image2.emf"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Client">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custDataLst>
              <p:tags r:id="rId1"/>
            </p:custDataLst>
            <p:extLst>
              <p:ext uri="{D42A27DB-BD31-4B8C-83A1-F6EECF244321}">
                <p14:modId xmlns:p14="http://schemas.microsoft.com/office/powerpoint/2010/main" val="41176087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スライド" r:id="rId3" imgW="473" imgH="473" progId="TCLayout.ActiveDocument.1">
                  <p:embed/>
                </p:oleObj>
              </mc:Choice>
              <mc:Fallback>
                <p:oleObj name="think-cellスライド" r:id="rId3" imgW="473" imgH="473"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4" name="テキスト プレースホルダー 13"/>
          <p:cNvSpPr>
            <a:spLocks noGrp="1"/>
          </p:cNvSpPr>
          <p:nvPr>
            <p:ph type="body" sz="quarter" idx="11" hasCustomPrompt="1"/>
          </p:nvPr>
        </p:nvSpPr>
        <p:spPr>
          <a:xfrm>
            <a:off x="457199" y="5485128"/>
            <a:ext cx="1714801" cy="731521"/>
          </a:xfrm>
        </p:spPr>
        <p:txBody>
          <a:bodyPr anchor="b">
            <a:normAutofit/>
          </a:bodyPr>
          <a:lstStyle>
            <a:lvl1pPr marL="0" indent="0">
              <a:buNone/>
              <a:defRPr sz="1200"/>
            </a:lvl1pPr>
          </a:lstStyle>
          <a:p>
            <a:pPr lvl="0"/>
            <a:r>
              <a:rPr kumimoji="1" lang="ja-JP" altLang="en-US"/>
              <a:t>クライアントロゴを入れる場合はこちらに左下揃え</a:t>
            </a:r>
          </a:p>
        </p:txBody>
      </p:sp>
      <p:sp>
        <p:nvSpPr>
          <p:cNvPr id="8" name="Ampersand">
            <a:extLst>
              <a:ext uri="{FF2B5EF4-FFF2-40B4-BE49-F238E27FC236}">
                <a16:creationId xmlns:a16="http://schemas.microsoft.com/office/drawing/2014/main" id="{773908D2-794C-4528-9F06-D2516C7A7A5A}"/>
              </a:ext>
            </a:extLst>
          </p:cNvPr>
          <p:cNvSpPr>
            <a:spLocks noChangeAspect="1" noEditPoints="1"/>
          </p:cNvSpPr>
          <p:nvPr userDrawn="1"/>
        </p:nvSpPr>
        <p:spPr bwMode="hidden">
          <a:xfrm>
            <a:off x="3954505" y="0"/>
            <a:ext cx="5189495" cy="6858000"/>
          </a:xfrm>
          <a:custGeom>
            <a:avLst/>
            <a:gdLst>
              <a:gd name="T0" fmla="*/ 6430 w 10890"/>
              <a:gd name="T1" fmla="*/ 11342 h 14399"/>
              <a:gd name="T2" fmla="*/ 3156 w 10890"/>
              <a:gd name="T3" fmla="*/ 10441 h 14399"/>
              <a:gd name="T4" fmla="*/ 6430 w 10890"/>
              <a:gd name="T5" fmla="*/ 11342 h 14399"/>
              <a:gd name="T6" fmla="*/ 6629 w 10890"/>
              <a:gd name="T7" fmla="*/ 11436 h 14399"/>
              <a:gd name="T8" fmla="*/ 2959 w 10890"/>
              <a:gd name="T9" fmla="*/ 10441 h 14399"/>
              <a:gd name="T10" fmla="*/ 4348 w 10890"/>
              <a:gd name="T11" fmla="*/ 8307 h 14399"/>
              <a:gd name="T12" fmla="*/ 6629 w 10890"/>
              <a:gd name="T13" fmla="*/ 11436 h 14399"/>
              <a:gd name="T14" fmla="*/ 10890 w 10890"/>
              <a:gd name="T15" fmla="*/ 11315 h 14399"/>
              <a:gd name="T16" fmla="*/ 10137 w 10890"/>
              <a:gd name="T17" fmla="*/ 11679 h 14399"/>
              <a:gd name="T18" fmla="*/ 10890 w 10890"/>
              <a:gd name="T19" fmla="*/ 12328 h 14399"/>
              <a:gd name="T20" fmla="*/ 10890 w 10890"/>
              <a:gd name="T21" fmla="*/ 11315 h 14399"/>
              <a:gd name="T22" fmla="*/ 5509 w 10890"/>
              <a:gd name="T23" fmla="*/ 2309 h 14399"/>
              <a:gd name="T24" fmla="*/ 5177 w 10890"/>
              <a:gd name="T25" fmla="*/ 4979 h 14399"/>
              <a:gd name="T26" fmla="*/ 5509 w 10890"/>
              <a:gd name="T27" fmla="*/ 2309 h 14399"/>
              <a:gd name="T28" fmla="*/ 5509 w 10890"/>
              <a:gd name="T29" fmla="*/ 2112 h 14399"/>
              <a:gd name="T30" fmla="*/ 5203 w 10890"/>
              <a:gd name="T31" fmla="*/ 5193 h 14399"/>
              <a:gd name="T32" fmla="*/ 5076 w 10890"/>
              <a:gd name="T33" fmla="*/ 5169 h 14399"/>
              <a:gd name="T34" fmla="*/ 5509 w 10890"/>
              <a:gd name="T35" fmla="*/ 2112 h 14399"/>
              <a:gd name="T36" fmla="*/ 8145 w 10890"/>
              <a:gd name="T37" fmla="*/ 13316 h 14399"/>
              <a:gd name="T38" fmla="*/ 6350 w 10890"/>
              <a:gd name="T39" fmla="*/ 14399 h 14399"/>
              <a:gd name="T40" fmla="*/ 8116 w 10890"/>
              <a:gd name="T41" fmla="*/ 13597 h 14399"/>
              <a:gd name="T42" fmla="*/ 9000 w 10890"/>
              <a:gd name="T43" fmla="*/ 14399 h 14399"/>
              <a:gd name="T44" fmla="*/ 8085 w 10890"/>
              <a:gd name="T45" fmla="*/ 744 h 14399"/>
              <a:gd name="T46" fmla="*/ 9047 w 10890"/>
              <a:gd name="T47" fmla="*/ 3225 h 14399"/>
              <a:gd name="T48" fmla="*/ 6467 w 10890"/>
              <a:gd name="T49" fmla="*/ 6948 h 14399"/>
              <a:gd name="T50" fmla="*/ 10890 w 10890"/>
              <a:gd name="T51" fmla="*/ 7953 h 14399"/>
              <a:gd name="T52" fmla="*/ 8692 w 10890"/>
              <a:gd name="T53" fmla="*/ 9495 h 14399"/>
              <a:gd name="T54" fmla="*/ 9244 w 10890"/>
              <a:gd name="T55" fmla="*/ 3225 h 14399"/>
              <a:gd name="T56" fmla="*/ 7422 w 10890"/>
              <a:gd name="T57" fmla="*/ 0 h 14399"/>
              <a:gd name="T58" fmla="*/ 8085 w 10890"/>
              <a:gd name="T59" fmla="*/ 744 h 14399"/>
              <a:gd name="T60" fmla="*/ 3000 w 10890"/>
              <a:gd name="T61" fmla="*/ 14399 h 14399"/>
              <a:gd name="T62" fmla="*/ 1252 w 10890"/>
              <a:gd name="T63" fmla="*/ 13609 h 14399"/>
              <a:gd name="T64" fmla="*/ 2696 w 10890"/>
              <a:gd name="T65" fmla="*/ 6434 h 14399"/>
              <a:gd name="T66" fmla="*/ 3585 w 10890"/>
              <a:gd name="T67" fmla="*/ 0 h 14399"/>
              <a:gd name="T68" fmla="*/ 1775 w 10890"/>
              <a:gd name="T69" fmla="*/ 3394 h 14399"/>
              <a:gd name="T70" fmla="*/ 2985 w 10890"/>
              <a:gd name="T71" fmla="*/ 6490 h 14399"/>
              <a:gd name="T72" fmla="*/ 197 w 10890"/>
              <a:gd name="T73" fmla="*/ 10526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90" h="14399">
                <a:moveTo>
                  <a:pt x="6430" y="11342"/>
                </a:moveTo>
                <a:lnTo>
                  <a:pt x="6430" y="11342"/>
                </a:lnTo>
                <a:lnTo>
                  <a:pt x="4303" y="8573"/>
                </a:lnTo>
                <a:cubicBezTo>
                  <a:pt x="3341" y="9222"/>
                  <a:pt x="3156" y="9735"/>
                  <a:pt x="3156" y="10441"/>
                </a:cubicBezTo>
                <a:cubicBezTo>
                  <a:pt x="3156" y="11468"/>
                  <a:pt x="3957" y="12005"/>
                  <a:pt x="4748" y="12005"/>
                </a:cubicBezTo>
                <a:cubicBezTo>
                  <a:pt x="5465" y="12005"/>
                  <a:pt x="6041" y="11643"/>
                  <a:pt x="6430" y="11342"/>
                </a:cubicBezTo>
                <a:close/>
                <a:moveTo>
                  <a:pt x="6629" y="11436"/>
                </a:moveTo>
                <a:lnTo>
                  <a:pt x="6629" y="11436"/>
                </a:lnTo>
                <a:cubicBezTo>
                  <a:pt x="5984" y="11952"/>
                  <a:pt x="5369" y="12202"/>
                  <a:pt x="4748" y="12202"/>
                </a:cubicBezTo>
                <a:cubicBezTo>
                  <a:pt x="3859" y="12202"/>
                  <a:pt x="2959" y="11597"/>
                  <a:pt x="2959" y="10441"/>
                </a:cubicBezTo>
                <a:cubicBezTo>
                  <a:pt x="2959" y="9418"/>
                  <a:pt x="3440" y="8902"/>
                  <a:pt x="4272" y="8357"/>
                </a:cubicBezTo>
                <a:lnTo>
                  <a:pt x="4348" y="8307"/>
                </a:lnTo>
                <a:lnTo>
                  <a:pt x="6704" y="11376"/>
                </a:lnTo>
                <a:lnTo>
                  <a:pt x="6629" y="11436"/>
                </a:lnTo>
                <a:close/>
                <a:moveTo>
                  <a:pt x="10890" y="11315"/>
                </a:moveTo>
                <a:lnTo>
                  <a:pt x="10890" y="11315"/>
                </a:lnTo>
                <a:lnTo>
                  <a:pt x="10890" y="11059"/>
                </a:lnTo>
                <a:lnTo>
                  <a:pt x="10137" y="11679"/>
                </a:lnTo>
                <a:lnTo>
                  <a:pt x="10890" y="12650"/>
                </a:lnTo>
                <a:lnTo>
                  <a:pt x="10890" y="12328"/>
                </a:lnTo>
                <a:lnTo>
                  <a:pt x="10410" y="11709"/>
                </a:lnTo>
                <a:lnTo>
                  <a:pt x="10890" y="11315"/>
                </a:lnTo>
                <a:close/>
                <a:moveTo>
                  <a:pt x="5509" y="2309"/>
                </a:moveTo>
                <a:lnTo>
                  <a:pt x="5509" y="2309"/>
                </a:lnTo>
                <a:cubicBezTo>
                  <a:pt x="4911" y="2309"/>
                  <a:pt x="4509" y="2757"/>
                  <a:pt x="4509" y="3423"/>
                </a:cubicBezTo>
                <a:cubicBezTo>
                  <a:pt x="4509" y="4061"/>
                  <a:pt x="4794" y="4495"/>
                  <a:pt x="5177" y="4979"/>
                </a:cubicBezTo>
                <a:cubicBezTo>
                  <a:pt x="5951" y="4515"/>
                  <a:pt x="6397" y="4088"/>
                  <a:pt x="6397" y="3338"/>
                </a:cubicBezTo>
                <a:cubicBezTo>
                  <a:pt x="6397" y="2580"/>
                  <a:pt x="5939" y="2309"/>
                  <a:pt x="5509" y="2309"/>
                </a:cubicBezTo>
                <a:close/>
                <a:moveTo>
                  <a:pt x="5509" y="2112"/>
                </a:moveTo>
                <a:lnTo>
                  <a:pt x="5509" y="2112"/>
                </a:lnTo>
                <a:cubicBezTo>
                  <a:pt x="6168" y="2112"/>
                  <a:pt x="6594" y="2594"/>
                  <a:pt x="6594" y="3338"/>
                </a:cubicBezTo>
                <a:cubicBezTo>
                  <a:pt x="6594" y="4202"/>
                  <a:pt x="6062" y="4688"/>
                  <a:pt x="5203" y="5193"/>
                </a:cubicBezTo>
                <a:lnTo>
                  <a:pt x="5129" y="5236"/>
                </a:lnTo>
                <a:lnTo>
                  <a:pt x="5076" y="5169"/>
                </a:lnTo>
                <a:cubicBezTo>
                  <a:pt x="4658" y="4646"/>
                  <a:pt x="4312" y="4152"/>
                  <a:pt x="4312" y="3423"/>
                </a:cubicBezTo>
                <a:cubicBezTo>
                  <a:pt x="4312" y="2639"/>
                  <a:pt x="4793" y="2112"/>
                  <a:pt x="5509" y="2112"/>
                </a:cubicBezTo>
                <a:close/>
                <a:moveTo>
                  <a:pt x="8145" y="13316"/>
                </a:moveTo>
                <a:lnTo>
                  <a:pt x="8145" y="13316"/>
                </a:lnTo>
                <a:lnTo>
                  <a:pt x="8067" y="13381"/>
                </a:lnTo>
                <a:cubicBezTo>
                  <a:pt x="7613" y="13765"/>
                  <a:pt x="7072" y="14154"/>
                  <a:pt x="6350" y="14399"/>
                </a:cubicBezTo>
                <a:lnTo>
                  <a:pt x="6871" y="14399"/>
                </a:lnTo>
                <a:cubicBezTo>
                  <a:pt x="7374" y="14168"/>
                  <a:pt x="7779" y="13876"/>
                  <a:pt x="8116" y="13597"/>
                </a:cubicBezTo>
                <a:lnTo>
                  <a:pt x="8749" y="14399"/>
                </a:lnTo>
                <a:lnTo>
                  <a:pt x="9000" y="14399"/>
                </a:lnTo>
                <a:lnTo>
                  <a:pt x="8145" y="13316"/>
                </a:lnTo>
                <a:close/>
                <a:moveTo>
                  <a:pt x="8085" y="744"/>
                </a:moveTo>
                <a:lnTo>
                  <a:pt x="8085" y="744"/>
                </a:lnTo>
                <a:cubicBezTo>
                  <a:pt x="8705" y="1374"/>
                  <a:pt x="9047" y="2256"/>
                  <a:pt x="9047" y="3225"/>
                </a:cubicBezTo>
                <a:cubicBezTo>
                  <a:pt x="9047" y="5140"/>
                  <a:pt x="7817" y="6085"/>
                  <a:pt x="6558" y="6890"/>
                </a:cubicBezTo>
                <a:lnTo>
                  <a:pt x="6467" y="6948"/>
                </a:lnTo>
                <a:lnTo>
                  <a:pt x="8660" y="9776"/>
                </a:lnTo>
                <a:lnTo>
                  <a:pt x="10890" y="7953"/>
                </a:lnTo>
                <a:lnTo>
                  <a:pt x="10890" y="7699"/>
                </a:lnTo>
                <a:lnTo>
                  <a:pt x="8692" y="9495"/>
                </a:lnTo>
                <a:lnTo>
                  <a:pt x="6755" y="6997"/>
                </a:lnTo>
                <a:cubicBezTo>
                  <a:pt x="8028" y="6176"/>
                  <a:pt x="9244" y="5193"/>
                  <a:pt x="9244" y="3225"/>
                </a:cubicBezTo>
                <a:cubicBezTo>
                  <a:pt x="9244" y="2203"/>
                  <a:pt x="8882" y="1273"/>
                  <a:pt x="8226" y="605"/>
                </a:cubicBezTo>
                <a:cubicBezTo>
                  <a:pt x="7987" y="363"/>
                  <a:pt x="7717" y="160"/>
                  <a:pt x="7422" y="0"/>
                </a:cubicBezTo>
                <a:lnTo>
                  <a:pt x="6956" y="0"/>
                </a:lnTo>
                <a:cubicBezTo>
                  <a:pt x="7383" y="168"/>
                  <a:pt x="7764" y="417"/>
                  <a:pt x="8085" y="744"/>
                </a:cubicBezTo>
                <a:close/>
                <a:moveTo>
                  <a:pt x="3000" y="14399"/>
                </a:moveTo>
                <a:lnTo>
                  <a:pt x="3000" y="14399"/>
                </a:lnTo>
                <a:lnTo>
                  <a:pt x="2437" y="14399"/>
                </a:lnTo>
                <a:cubicBezTo>
                  <a:pt x="1992" y="14200"/>
                  <a:pt x="1594" y="13935"/>
                  <a:pt x="1252" y="13609"/>
                </a:cubicBezTo>
                <a:cubicBezTo>
                  <a:pt x="444" y="12837"/>
                  <a:pt x="0" y="11742"/>
                  <a:pt x="0" y="10526"/>
                </a:cubicBezTo>
                <a:cubicBezTo>
                  <a:pt x="0" y="8385"/>
                  <a:pt x="1347" y="7252"/>
                  <a:pt x="2696" y="6434"/>
                </a:cubicBezTo>
                <a:cubicBezTo>
                  <a:pt x="2143" y="5692"/>
                  <a:pt x="1578" y="4779"/>
                  <a:pt x="1578" y="3394"/>
                </a:cubicBezTo>
                <a:cubicBezTo>
                  <a:pt x="1578" y="1869"/>
                  <a:pt x="2358" y="630"/>
                  <a:pt x="3585" y="0"/>
                </a:cubicBezTo>
                <a:lnTo>
                  <a:pt x="4077" y="0"/>
                </a:lnTo>
                <a:cubicBezTo>
                  <a:pt x="2686" y="519"/>
                  <a:pt x="1775" y="1790"/>
                  <a:pt x="1775" y="3394"/>
                </a:cubicBezTo>
                <a:cubicBezTo>
                  <a:pt x="1775" y="4773"/>
                  <a:pt x="2340" y="5636"/>
                  <a:pt x="2919" y="6402"/>
                </a:cubicBezTo>
                <a:lnTo>
                  <a:pt x="2985" y="6490"/>
                </a:lnTo>
                <a:lnTo>
                  <a:pt x="2891" y="6546"/>
                </a:lnTo>
                <a:cubicBezTo>
                  <a:pt x="1558" y="7341"/>
                  <a:pt x="197" y="8434"/>
                  <a:pt x="197" y="10526"/>
                </a:cubicBezTo>
                <a:cubicBezTo>
                  <a:pt x="197" y="12425"/>
                  <a:pt x="1272" y="13845"/>
                  <a:pt x="3000" y="14399"/>
                </a:cubicBezTo>
                <a:close/>
              </a:path>
            </a:pathLst>
          </a:custGeom>
          <a:solidFill>
            <a:schemeClr val="tx1"/>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pic>
        <p:nvPicPr>
          <p:cNvPr id="4" name="Strategy&amp;">
            <a:extLst>
              <a:ext uri="{FF2B5EF4-FFF2-40B4-BE49-F238E27FC236}">
                <a16:creationId xmlns:a16="http://schemas.microsoft.com/office/drawing/2014/main" id="{88397657-3CBD-6D47-94E5-0515350DB929}"/>
              </a:ext>
            </a:extLst>
          </p:cNvPr>
          <p:cNvPicPr>
            <a:picLocks noChangeAspect="1"/>
          </p:cNvPicPr>
          <p:nvPr userDrawn="1"/>
        </p:nvPicPr>
        <p:blipFill>
          <a:blip r:embed="rId5"/>
          <a:stretch>
            <a:fillRect/>
          </a:stretch>
        </p:blipFill>
        <p:spPr>
          <a:xfrm>
            <a:off x="292608" y="347472"/>
            <a:ext cx="1828800" cy="660400"/>
          </a:xfrm>
          <a:prstGeom prst="rect">
            <a:avLst/>
          </a:prstGeom>
        </p:spPr>
      </p:pic>
      <p:sp>
        <p:nvSpPr>
          <p:cNvPr id="7" name="Bar">
            <a:extLst>
              <a:ext uri="{FF2B5EF4-FFF2-40B4-BE49-F238E27FC236}">
                <a16:creationId xmlns:a16="http://schemas.microsoft.com/office/drawing/2014/main" id="{76C669D0-9BEB-F346-9B79-3726E8CF9897}"/>
              </a:ext>
            </a:extLst>
          </p:cNvPr>
          <p:cNvSpPr/>
          <p:nvPr userDrawn="1"/>
        </p:nvSpPr>
        <p:spPr bwMode="hidden">
          <a:xfrm>
            <a:off x="455214" y="1504950"/>
            <a:ext cx="398026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 name="Title"/>
          <p:cNvSpPr>
            <a:spLocks noGrp="1"/>
          </p:cNvSpPr>
          <p:nvPr>
            <p:ph type="ctrTitle" hasCustomPrompt="1"/>
          </p:nvPr>
        </p:nvSpPr>
        <p:spPr>
          <a:xfrm>
            <a:off x="457200" y="1733550"/>
            <a:ext cx="3980260" cy="1695450"/>
          </a:xfrm>
        </p:spPr>
        <p:txBody>
          <a:bodyPr anchor="t" anchorCtr="0">
            <a:noAutofit/>
          </a:bodyPr>
          <a:lstStyle>
            <a:lvl1pPr algn="l">
              <a:lnSpc>
                <a:spcPct val="85000"/>
              </a:lnSpc>
              <a:defRPr sz="3200">
                <a:solidFill>
                  <a:schemeClr val="tx1"/>
                </a:solidFill>
              </a:defRPr>
            </a:lvl1pPr>
          </a:lstStyle>
          <a:p>
            <a:r>
              <a:rPr lang="ja-JP" altLang="en-US"/>
              <a:t>タイトル</a:t>
            </a:r>
            <a:endParaRPr lang="en-GB"/>
          </a:p>
        </p:txBody>
      </p:sp>
      <p:sp>
        <p:nvSpPr>
          <p:cNvPr id="3" name="Subtitle"/>
          <p:cNvSpPr>
            <a:spLocks noGrp="1"/>
          </p:cNvSpPr>
          <p:nvPr>
            <p:ph type="subTitle" idx="1" hasCustomPrompt="1"/>
          </p:nvPr>
        </p:nvSpPr>
        <p:spPr>
          <a:xfrm>
            <a:off x="457199" y="3657600"/>
            <a:ext cx="2835275" cy="685466"/>
          </a:xfrm>
        </p:spPr>
        <p:txBody>
          <a:bodyPr>
            <a:noAutofit/>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ja-JP" altLang="en-US"/>
              <a:t>日付</a:t>
            </a:r>
            <a:br>
              <a:rPr lang="en-US" altLang="ja-JP"/>
            </a:br>
            <a:r>
              <a:rPr lang="ja-JP" altLang="en-US"/>
              <a:t>ドキュメント種類</a:t>
            </a:r>
            <a:endParaRPr lang="en-US"/>
          </a:p>
        </p:txBody>
      </p:sp>
      <p:sp>
        <p:nvSpPr>
          <p:cNvPr id="12" name="テキスト プレースホルダー 11"/>
          <p:cNvSpPr>
            <a:spLocks noGrp="1"/>
          </p:cNvSpPr>
          <p:nvPr>
            <p:ph type="body" sz="quarter" idx="10" hasCustomPrompt="1"/>
          </p:nvPr>
        </p:nvSpPr>
        <p:spPr>
          <a:xfrm>
            <a:off x="2602230" y="476672"/>
            <a:ext cx="1833244" cy="201508"/>
          </a:xfrm>
        </p:spPr>
        <p:txBody>
          <a:bodyPr anchor="ctr">
            <a:normAutofit/>
          </a:bodyPr>
          <a:lstStyle>
            <a:lvl1pPr marL="0" indent="0" algn="r">
              <a:buNone/>
              <a:defRPr sz="1200"/>
            </a:lvl1pPr>
          </a:lstStyle>
          <a:p>
            <a:pPr lvl="0"/>
            <a:r>
              <a:rPr kumimoji="1" lang="ja-JP" altLang="en-US"/>
              <a:t>（任意）クライアント名</a:t>
            </a:r>
          </a:p>
        </p:txBody>
      </p:sp>
    </p:spTree>
    <p:extLst>
      <p:ext uri="{BB962C8B-B14F-4D97-AF65-F5344CB8AC3E}">
        <p14:creationId xmlns:p14="http://schemas.microsoft.com/office/powerpoint/2010/main" val="365871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s - Case Stud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F292478-19AD-D64E-9671-3117C5A5238B}"/>
              </a:ext>
            </a:extLst>
          </p:cNvPr>
          <p:cNvSpPr>
            <a:spLocks noGrp="1"/>
          </p:cNvSpPr>
          <p:nvPr>
            <p:ph type="title" hasCustomPrompt="1"/>
          </p:nvPr>
        </p:nvSpPr>
        <p:spPr/>
        <p:txBody>
          <a:bodyPr/>
          <a:lstStyle>
            <a:lvl1pPr>
              <a:defRPr/>
            </a:lvl1pPr>
          </a:lstStyle>
          <a:p>
            <a:r>
              <a:rPr lang="en-US"/>
              <a:t>[Slide title]</a:t>
            </a:r>
          </a:p>
        </p:txBody>
      </p:sp>
      <p:sp>
        <p:nvSpPr>
          <p:cNvPr id="11" name="Subtitle">
            <a:extLst>
              <a:ext uri="{FF2B5EF4-FFF2-40B4-BE49-F238E27FC236}">
                <a16:creationId xmlns:a16="http://schemas.microsoft.com/office/drawing/2014/main" id="{806F0771-107E-0547-9F2C-73ADAB679BD4}"/>
              </a:ext>
            </a:extLst>
          </p:cNvPr>
          <p:cNvSpPr>
            <a:spLocks noGrp="1"/>
          </p:cNvSpPr>
          <p:nvPr>
            <p:ph type="subTitle" idx="17"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p:nvPr>
        </p:nvSpPr>
        <p:spPr>
          <a:xfrm>
            <a:off x="457198" y="1733550"/>
            <a:ext cx="2560639"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2"/>
          <p:cNvSpPr>
            <a:spLocks noGrp="1"/>
          </p:cNvSpPr>
          <p:nvPr>
            <p:ph sz="half" idx="2"/>
          </p:nvPr>
        </p:nvSpPr>
        <p:spPr>
          <a:xfrm>
            <a:off x="3292474" y="1733550"/>
            <a:ext cx="2559051"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12" name="Content Placeholder 3"/>
          <p:cNvSpPr>
            <a:spLocks noGrp="1"/>
          </p:cNvSpPr>
          <p:nvPr>
            <p:ph sz="half" idx="13"/>
          </p:nvPr>
        </p:nvSpPr>
        <p:spPr>
          <a:xfrm>
            <a:off x="6126163" y="1733550"/>
            <a:ext cx="2559052"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9" name="Footer Placeholder">
            <a:extLst>
              <a:ext uri="{FF2B5EF4-FFF2-40B4-BE49-F238E27FC236}">
                <a16:creationId xmlns:a16="http://schemas.microsoft.com/office/drawing/2014/main" id="{7EC334F8-975B-B947-9C27-BC9946D5C7CE}"/>
              </a:ext>
            </a:extLst>
          </p:cNvPr>
          <p:cNvSpPr>
            <a:spLocks noGrp="1"/>
          </p:cNvSpPr>
          <p:nvPr>
            <p:ph type="ftr" sz="quarter" idx="15"/>
          </p:nvPr>
        </p:nvSpPr>
        <p:spPr/>
        <p:txBody>
          <a:bodyPr/>
          <a:lstStyle/>
          <a:p>
            <a:endParaRPr lang="en-US"/>
          </a:p>
        </p:txBody>
      </p:sp>
      <p:sp>
        <p:nvSpPr>
          <p:cNvPr id="14" name="Footnotes">
            <a:extLst>
              <a:ext uri="{FF2B5EF4-FFF2-40B4-BE49-F238E27FC236}">
                <a16:creationId xmlns:a16="http://schemas.microsoft.com/office/drawing/2014/main" id="{08807396-F278-405D-BAEB-1EF00C9820A9}"/>
              </a:ext>
            </a:extLst>
          </p:cNvPr>
          <p:cNvSpPr>
            <a:spLocks noGrp="1"/>
          </p:cNvSpPr>
          <p:nvPr>
            <p:ph type="body" sz="quarter" idx="18"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C7ABEC37-F973-AA44-82D4-614C6B9E8CD1}"/>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AEA28E03-68C1-7E48-9E22-0008E1E3C719}"/>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32301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Three Columns - White">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87E8FE9D-CC30-0647-8F54-0BCB569F29BC}"/>
              </a:ext>
            </a:extLst>
          </p:cNvPr>
          <p:cNvSpPr>
            <a:spLocks noGrp="1"/>
          </p:cNvSpPr>
          <p:nvPr>
            <p:ph type="title" hasCustomPrompt="1"/>
          </p:nvPr>
        </p:nvSpPr>
        <p:spPr/>
        <p:txBody>
          <a:bodyPr/>
          <a:lstStyle>
            <a:lvl1pPr>
              <a:defRPr/>
            </a:lvl1pPr>
          </a:lstStyle>
          <a:p>
            <a:r>
              <a:rPr lang="en-US"/>
              <a:t>[Slide title]</a:t>
            </a:r>
          </a:p>
        </p:txBody>
      </p:sp>
      <p:sp>
        <p:nvSpPr>
          <p:cNvPr id="15" name="Subtitle">
            <a:extLst>
              <a:ext uri="{FF2B5EF4-FFF2-40B4-BE49-F238E27FC236}">
                <a16:creationId xmlns:a16="http://schemas.microsoft.com/office/drawing/2014/main" id="{8941DCE2-10B5-584D-AA13-8FA9EFAD0B8D}"/>
              </a:ext>
            </a:extLst>
          </p:cNvPr>
          <p:cNvSpPr>
            <a:spLocks noGrp="1"/>
          </p:cNvSpPr>
          <p:nvPr>
            <p:ph type="subTitle" idx="18"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7" name="Content Placeholder 1">
            <a:extLst>
              <a:ext uri="{FF2B5EF4-FFF2-40B4-BE49-F238E27FC236}">
                <a16:creationId xmlns:a16="http://schemas.microsoft.com/office/drawing/2014/main" id="{E5FFBC4E-52BA-4B46-9AB6-C0FAEBF1CF92}"/>
              </a:ext>
            </a:extLst>
          </p:cNvPr>
          <p:cNvSpPr>
            <a:spLocks noGrp="1"/>
          </p:cNvSpPr>
          <p:nvPr>
            <p:ph idx="17" hasCustomPrompt="1"/>
          </p:nvPr>
        </p:nvSpPr>
        <p:spPr>
          <a:xfrm>
            <a:off x="457200" y="1733550"/>
            <a:ext cx="5395913" cy="1512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Bar 1">
            <a:extLst>
              <a:ext uri="{FF2B5EF4-FFF2-40B4-BE49-F238E27FC236}">
                <a16:creationId xmlns:a16="http://schemas.microsoft.com/office/drawing/2014/main" id="{D50C8DCC-6E4A-9B44-88FB-DD1208B21125}"/>
              </a:ext>
            </a:extLst>
          </p:cNvPr>
          <p:cNvSpPr/>
          <p:nvPr userDrawn="1"/>
        </p:nvSpPr>
        <p:spPr bwMode="hidden">
          <a:xfrm>
            <a:off x="457199" y="3429000"/>
            <a:ext cx="2560639"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3" name="Content Placeholder 2"/>
          <p:cNvSpPr>
            <a:spLocks noGrp="1"/>
          </p:cNvSpPr>
          <p:nvPr>
            <p:ph sz="half" idx="1" hasCustomPrompt="1"/>
          </p:nvPr>
        </p:nvSpPr>
        <p:spPr>
          <a:xfrm>
            <a:off x="457199" y="3707362"/>
            <a:ext cx="2560639"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3" name="Bar 2">
            <a:extLst>
              <a:ext uri="{FF2B5EF4-FFF2-40B4-BE49-F238E27FC236}">
                <a16:creationId xmlns:a16="http://schemas.microsoft.com/office/drawing/2014/main" id="{B37FD052-FB9D-AC4E-847F-BEA34EA6DE73}"/>
              </a:ext>
            </a:extLst>
          </p:cNvPr>
          <p:cNvSpPr/>
          <p:nvPr userDrawn="1"/>
        </p:nvSpPr>
        <p:spPr bwMode="hidden">
          <a:xfrm>
            <a:off x="3292474" y="3429000"/>
            <a:ext cx="2560639"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4" name="Content Placeholder 3"/>
          <p:cNvSpPr>
            <a:spLocks noGrp="1"/>
          </p:cNvSpPr>
          <p:nvPr>
            <p:ph sz="half" idx="2" hasCustomPrompt="1"/>
          </p:nvPr>
        </p:nvSpPr>
        <p:spPr>
          <a:xfrm>
            <a:off x="3292474" y="3707362"/>
            <a:ext cx="2559051"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4" name="Bar 3">
            <a:extLst>
              <a:ext uri="{FF2B5EF4-FFF2-40B4-BE49-F238E27FC236}">
                <a16:creationId xmlns:a16="http://schemas.microsoft.com/office/drawing/2014/main" id="{CF21A389-9162-2A46-80F5-1C824EDB3247}"/>
              </a:ext>
            </a:extLst>
          </p:cNvPr>
          <p:cNvSpPr/>
          <p:nvPr userDrawn="1"/>
        </p:nvSpPr>
        <p:spPr bwMode="hidden">
          <a:xfrm>
            <a:off x="6126163" y="3429000"/>
            <a:ext cx="2560637"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2" name="Content Placeholder 4"/>
          <p:cNvSpPr>
            <a:spLocks noGrp="1"/>
          </p:cNvSpPr>
          <p:nvPr>
            <p:ph sz="half" idx="13" hasCustomPrompt="1"/>
          </p:nvPr>
        </p:nvSpPr>
        <p:spPr>
          <a:xfrm>
            <a:off x="6126161" y="3707362"/>
            <a:ext cx="2560639"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9" name="Footer Placeholder">
            <a:extLst>
              <a:ext uri="{FF2B5EF4-FFF2-40B4-BE49-F238E27FC236}">
                <a16:creationId xmlns:a16="http://schemas.microsoft.com/office/drawing/2014/main" id="{7EC334F8-975B-B947-9C27-BC9946D5C7CE}"/>
              </a:ext>
            </a:extLst>
          </p:cNvPr>
          <p:cNvSpPr>
            <a:spLocks noGrp="1"/>
          </p:cNvSpPr>
          <p:nvPr>
            <p:ph type="ftr" sz="quarter" idx="15"/>
          </p:nvPr>
        </p:nvSpPr>
        <p:spPr/>
        <p:txBody>
          <a:bodyPr/>
          <a:lstStyle/>
          <a:p>
            <a:endParaRPr lang="en-US"/>
          </a:p>
        </p:txBody>
      </p:sp>
      <p:sp>
        <p:nvSpPr>
          <p:cNvPr id="18" name="Footnotes">
            <a:extLst>
              <a:ext uri="{FF2B5EF4-FFF2-40B4-BE49-F238E27FC236}">
                <a16:creationId xmlns:a16="http://schemas.microsoft.com/office/drawing/2014/main" id="{96140AB5-59E1-428C-9946-307FA1F0C088}"/>
              </a:ext>
            </a:extLst>
          </p:cNvPr>
          <p:cNvSpPr>
            <a:spLocks noGrp="1"/>
          </p:cNvSpPr>
          <p:nvPr>
            <p:ph type="body" sz="quarter" idx="19"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C7ABEC37-F973-AA44-82D4-614C6B9E8CD1}"/>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AEA28E03-68C1-7E48-9E22-0008E1E3C719}"/>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161491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Three Columns - Black">
    <p:bg>
      <p:bgPr>
        <a:solidFill>
          <a:srgbClr val="000000"/>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26D9A42-317D-234C-848B-CE47C7D468DA}"/>
              </a:ext>
            </a:extLst>
          </p:cNvPr>
          <p:cNvSpPr>
            <a:spLocks noGrp="1"/>
          </p:cNvSpPr>
          <p:nvPr>
            <p:ph type="title" hasCustomPrompt="1"/>
          </p:nvPr>
        </p:nvSpPr>
        <p:spPr/>
        <p:txBody>
          <a:bodyPr/>
          <a:lstStyle>
            <a:lvl1pPr>
              <a:defRPr/>
            </a:lvl1pPr>
          </a:lstStyle>
          <a:p>
            <a:r>
              <a:rPr lang="en-US"/>
              <a:t>[Slide title]</a:t>
            </a:r>
          </a:p>
        </p:txBody>
      </p:sp>
      <p:sp>
        <p:nvSpPr>
          <p:cNvPr id="15" name="Subtitle">
            <a:extLst>
              <a:ext uri="{FF2B5EF4-FFF2-40B4-BE49-F238E27FC236}">
                <a16:creationId xmlns:a16="http://schemas.microsoft.com/office/drawing/2014/main" id="{1E1BF11A-7D09-E549-B22B-4386DA3BB37B}"/>
              </a:ext>
            </a:extLst>
          </p:cNvPr>
          <p:cNvSpPr>
            <a:spLocks noGrp="1"/>
          </p:cNvSpPr>
          <p:nvPr>
            <p:ph type="subTitle" idx="18"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rgbClr val="DB536A"/>
                </a:solidFill>
              </a:defRPr>
            </a:lvl1pPr>
            <a:lvl2pPr marL="0" indent="0" algn="l">
              <a:lnSpc>
                <a:spcPct val="100000"/>
              </a:lnSpc>
              <a:spcBef>
                <a:spcPts val="0"/>
              </a:spcBef>
              <a:spcAft>
                <a:spcPts val="0"/>
              </a:spcAft>
              <a:buNone/>
              <a:defRPr sz="1400" b="1">
                <a:solidFill>
                  <a:srgbClr val="DB536A"/>
                </a:solidFill>
              </a:defRPr>
            </a:lvl2pPr>
            <a:lvl3pPr marL="0" indent="0" algn="l">
              <a:lnSpc>
                <a:spcPct val="100000"/>
              </a:lnSpc>
              <a:spcBef>
                <a:spcPts val="0"/>
              </a:spcBef>
              <a:spcAft>
                <a:spcPts val="0"/>
              </a:spcAft>
              <a:buNone/>
              <a:defRPr sz="1400" b="1">
                <a:solidFill>
                  <a:srgbClr val="DB536A"/>
                </a:solidFill>
              </a:defRPr>
            </a:lvl3pPr>
            <a:lvl4pPr marL="0" indent="0" algn="l">
              <a:lnSpc>
                <a:spcPct val="100000"/>
              </a:lnSpc>
              <a:spcBef>
                <a:spcPts val="0"/>
              </a:spcBef>
              <a:spcAft>
                <a:spcPts val="0"/>
              </a:spcAft>
              <a:buNone/>
              <a:defRPr sz="1400" b="1">
                <a:solidFill>
                  <a:srgbClr val="DB536A"/>
                </a:solidFill>
              </a:defRPr>
            </a:lvl4pPr>
            <a:lvl5pPr marL="0" indent="0" algn="l">
              <a:lnSpc>
                <a:spcPct val="100000"/>
              </a:lnSpc>
              <a:spcBef>
                <a:spcPts val="0"/>
              </a:spcBef>
              <a:spcAft>
                <a:spcPts val="0"/>
              </a:spcAft>
              <a:buNone/>
              <a:defRPr sz="1400" b="1">
                <a:solidFill>
                  <a:srgbClr val="DB536A"/>
                </a:solidFill>
              </a:defRPr>
            </a:lvl5pPr>
            <a:lvl6pPr marL="0" indent="0" algn="l">
              <a:lnSpc>
                <a:spcPct val="100000"/>
              </a:lnSpc>
              <a:spcBef>
                <a:spcPts val="0"/>
              </a:spcBef>
              <a:spcAft>
                <a:spcPts val="0"/>
              </a:spcAft>
              <a:buNone/>
              <a:defRPr sz="1400" b="1">
                <a:solidFill>
                  <a:srgbClr val="DB536A"/>
                </a:solidFill>
              </a:defRPr>
            </a:lvl6pPr>
            <a:lvl7pPr marL="0" indent="0" algn="l">
              <a:lnSpc>
                <a:spcPct val="100000"/>
              </a:lnSpc>
              <a:spcBef>
                <a:spcPts val="0"/>
              </a:spcBef>
              <a:spcAft>
                <a:spcPts val="0"/>
              </a:spcAft>
              <a:buNone/>
              <a:defRPr sz="1400" b="1">
                <a:solidFill>
                  <a:srgbClr val="DB536A"/>
                </a:solidFill>
              </a:defRPr>
            </a:lvl7pPr>
            <a:lvl8pPr marL="0" indent="0" algn="l">
              <a:lnSpc>
                <a:spcPct val="100000"/>
              </a:lnSpc>
              <a:spcBef>
                <a:spcPts val="0"/>
              </a:spcBef>
              <a:spcAft>
                <a:spcPts val="0"/>
              </a:spcAft>
              <a:buNone/>
              <a:defRPr sz="1400" b="1">
                <a:solidFill>
                  <a:srgbClr val="DB536A"/>
                </a:solidFill>
              </a:defRPr>
            </a:lvl8pPr>
            <a:lvl9pPr marL="0" indent="0" algn="l">
              <a:lnSpc>
                <a:spcPct val="100000"/>
              </a:lnSpc>
              <a:spcBef>
                <a:spcPts val="0"/>
              </a:spcBef>
              <a:spcAft>
                <a:spcPts val="0"/>
              </a:spcAft>
              <a:buNone/>
              <a:defRPr sz="1400" b="1">
                <a:solidFill>
                  <a:srgbClr val="DB536A"/>
                </a:solidFill>
              </a:defRPr>
            </a:lvl9pPr>
          </a:lstStyle>
          <a:p>
            <a:r>
              <a:rPr lang="en-US"/>
              <a:t>[Optional slide subtitle]</a:t>
            </a:r>
          </a:p>
        </p:txBody>
      </p:sp>
      <p:sp>
        <p:nvSpPr>
          <p:cNvPr id="17" name="Content Placeholder 1">
            <a:extLst>
              <a:ext uri="{FF2B5EF4-FFF2-40B4-BE49-F238E27FC236}">
                <a16:creationId xmlns:a16="http://schemas.microsoft.com/office/drawing/2014/main" id="{E5FFBC4E-52BA-4B46-9AB6-C0FAEBF1CF92}"/>
              </a:ext>
            </a:extLst>
          </p:cNvPr>
          <p:cNvSpPr>
            <a:spLocks noGrp="1"/>
          </p:cNvSpPr>
          <p:nvPr>
            <p:ph idx="17" hasCustomPrompt="1"/>
          </p:nvPr>
        </p:nvSpPr>
        <p:spPr>
          <a:xfrm>
            <a:off x="457200" y="1733550"/>
            <a:ext cx="5395913" cy="1512570"/>
          </a:xfrm>
        </p:spPr>
        <p:txBody>
          <a:bodyPr/>
          <a:lstStyle>
            <a:lvl1pPr>
              <a:defRPr>
                <a:solidFill>
                  <a:schemeClr val="tx1"/>
                </a:solidFill>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Bar 1">
            <a:extLst>
              <a:ext uri="{FF2B5EF4-FFF2-40B4-BE49-F238E27FC236}">
                <a16:creationId xmlns:a16="http://schemas.microsoft.com/office/drawing/2014/main" id="{D50C8DCC-6E4A-9B44-88FB-DD1208B21125}"/>
              </a:ext>
            </a:extLst>
          </p:cNvPr>
          <p:cNvSpPr/>
          <p:nvPr userDrawn="1"/>
        </p:nvSpPr>
        <p:spPr bwMode="hidden">
          <a:xfrm>
            <a:off x="457199" y="3429000"/>
            <a:ext cx="2560639"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3" name="Content Placeholder 2"/>
          <p:cNvSpPr>
            <a:spLocks noGrp="1"/>
          </p:cNvSpPr>
          <p:nvPr>
            <p:ph sz="half" idx="1" hasCustomPrompt="1"/>
          </p:nvPr>
        </p:nvSpPr>
        <p:spPr>
          <a:xfrm>
            <a:off x="457199" y="3707362"/>
            <a:ext cx="2560639"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3" name="Bar 2">
            <a:extLst>
              <a:ext uri="{FF2B5EF4-FFF2-40B4-BE49-F238E27FC236}">
                <a16:creationId xmlns:a16="http://schemas.microsoft.com/office/drawing/2014/main" id="{B37FD052-FB9D-AC4E-847F-BEA34EA6DE73}"/>
              </a:ext>
            </a:extLst>
          </p:cNvPr>
          <p:cNvSpPr/>
          <p:nvPr userDrawn="1"/>
        </p:nvSpPr>
        <p:spPr bwMode="hidden">
          <a:xfrm>
            <a:off x="3292474" y="3429000"/>
            <a:ext cx="2560639"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4" name="Content Placeholder 3"/>
          <p:cNvSpPr>
            <a:spLocks noGrp="1"/>
          </p:cNvSpPr>
          <p:nvPr>
            <p:ph sz="half" idx="2" hasCustomPrompt="1"/>
          </p:nvPr>
        </p:nvSpPr>
        <p:spPr>
          <a:xfrm>
            <a:off x="3292474" y="3707362"/>
            <a:ext cx="2560639"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4" name="Bar 3">
            <a:extLst>
              <a:ext uri="{FF2B5EF4-FFF2-40B4-BE49-F238E27FC236}">
                <a16:creationId xmlns:a16="http://schemas.microsoft.com/office/drawing/2014/main" id="{CF21A389-9162-2A46-80F5-1C824EDB3247}"/>
              </a:ext>
            </a:extLst>
          </p:cNvPr>
          <p:cNvSpPr/>
          <p:nvPr userDrawn="1"/>
        </p:nvSpPr>
        <p:spPr bwMode="hidden">
          <a:xfrm>
            <a:off x="6127749" y="3429000"/>
            <a:ext cx="2559051"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2" name="Content Placeholder 4"/>
          <p:cNvSpPr>
            <a:spLocks noGrp="1"/>
          </p:cNvSpPr>
          <p:nvPr>
            <p:ph sz="half" idx="13" hasCustomPrompt="1"/>
          </p:nvPr>
        </p:nvSpPr>
        <p:spPr>
          <a:xfrm>
            <a:off x="6126163" y="3707362"/>
            <a:ext cx="2559051" cy="2510558"/>
          </a:xfrm>
        </p:spPr>
        <p:txBody>
          <a:bodyPr>
            <a:noAutofit/>
          </a:bodyPr>
          <a:lstStyle>
            <a:lvl1pPr marL="137160" indent="-137160">
              <a:spcAft>
                <a:spcPts val="600"/>
              </a:spcAft>
              <a:buFont typeface="Arial" panose="020B0604020202020204" pitchFamily="34" charset="0"/>
              <a:buChar char="•"/>
              <a:defRPr sz="1200" b="0">
                <a:solidFill>
                  <a:schemeClr val="tx1"/>
                </a:solidFill>
              </a:defRPr>
            </a:lvl1pPr>
            <a:lvl2pPr marL="274320" indent="-137160">
              <a:spcAft>
                <a:spcPts val="600"/>
              </a:spcAft>
              <a:buFont typeface="Arial" panose="020B0604020202020204" pitchFamily="34" charset="0"/>
              <a:buChar char="–"/>
              <a:defRPr sz="1200">
                <a:solidFill>
                  <a:schemeClr val="tx1"/>
                </a:solidFill>
              </a:defRPr>
            </a:lvl2pPr>
            <a:lvl3pPr marL="411480" indent="-137160">
              <a:spcAft>
                <a:spcPts val="600"/>
              </a:spcAft>
              <a:buFont typeface="Arial" panose="020B0604020202020204" pitchFamily="34" charset="0"/>
              <a:buChar char="•"/>
              <a:defRPr sz="1200">
                <a:solidFill>
                  <a:schemeClr val="tx1"/>
                </a:solidFill>
              </a:defRPr>
            </a:lvl3pPr>
            <a:lvl4pPr marL="548640" indent="-137160">
              <a:spcAft>
                <a:spcPts val="600"/>
              </a:spcAft>
              <a:buFont typeface="Arial" panose="020B0604020202020204" pitchFamily="34" charset="0"/>
              <a:buChar char="–"/>
              <a:defRPr sz="1200">
                <a:solidFill>
                  <a:schemeClr val="tx1"/>
                </a:solidFill>
              </a:defRPr>
            </a:lvl4pPr>
            <a:lvl5pPr marL="685800" indent="-137160">
              <a:spcAft>
                <a:spcPts val="600"/>
              </a:spcAft>
              <a:buFont typeface="Arial" panose="020B0604020202020204" pitchFamily="34" charset="0"/>
              <a:buChar char="•"/>
              <a:defRPr sz="1200">
                <a:solidFill>
                  <a:schemeClr val="tx1"/>
                </a:solidFill>
              </a:defRPr>
            </a:lvl5pPr>
            <a:lvl6pPr marL="822960" indent="-137160">
              <a:spcAft>
                <a:spcPts val="600"/>
              </a:spcAft>
              <a:buFont typeface="Arial" panose="020B0604020202020204" pitchFamily="34" charset="0"/>
              <a:buChar char="–"/>
              <a:defRPr sz="1200">
                <a:solidFill>
                  <a:schemeClr val="tx1"/>
                </a:solidFill>
              </a:defRPr>
            </a:lvl6pPr>
            <a:lvl7pPr marL="960120" indent="-137160">
              <a:spcAft>
                <a:spcPts val="600"/>
              </a:spcAft>
              <a:buFont typeface="Arial" panose="020B0604020202020204" pitchFamily="34" charset="0"/>
              <a:buChar char="•"/>
              <a:defRPr sz="1200">
                <a:solidFill>
                  <a:schemeClr val="tx1"/>
                </a:solidFill>
              </a:defRPr>
            </a:lvl7pPr>
            <a:lvl8pPr marL="1097280" indent="-137160">
              <a:spcAft>
                <a:spcPts val="600"/>
              </a:spcAft>
              <a:buFont typeface="Arial" panose="020B0604020202020204" pitchFamily="34" charset="0"/>
              <a:buChar char="–"/>
              <a:defRPr sz="1200">
                <a:solidFill>
                  <a:schemeClr val="tx1"/>
                </a:solidFill>
              </a:defRPr>
            </a:lvl8pPr>
            <a:lvl9pPr marL="1234440" indent="-137160">
              <a:spcAft>
                <a:spcPts val="600"/>
              </a:spcAft>
              <a:buFont typeface="Arial" panose="020B0604020202020204" pitchFamily="34" charset="0"/>
              <a:buChar char="•"/>
              <a:defRPr sz="1200">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9" name="Footer Placeholder">
            <a:extLst>
              <a:ext uri="{FF2B5EF4-FFF2-40B4-BE49-F238E27FC236}">
                <a16:creationId xmlns:a16="http://schemas.microsoft.com/office/drawing/2014/main" id="{7EC334F8-975B-B947-9C27-BC9946D5C7CE}"/>
              </a:ext>
            </a:extLst>
          </p:cNvPr>
          <p:cNvSpPr>
            <a:spLocks noGrp="1"/>
          </p:cNvSpPr>
          <p:nvPr>
            <p:ph type="ftr" sz="quarter" idx="15"/>
          </p:nvPr>
        </p:nvSpPr>
        <p:spPr/>
        <p:txBody>
          <a:bodyPr/>
          <a:lstStyle/>
          <a:p>
            <a:endParaRPr lang="en-US"/>
          </a:p>
        </p:txBody>
      </p:sp>
      <p:sp>
        <p:nvSpPr>
          <p:cNvPr id="18" name="Footnotes">
            <a:extLst>
              <a:ext uri="{FF2B5EF4-FFF2-40B4-BE49-F238E27FC236}">
                <a16:creationId xmlns:a16="http://schemas.microsoft.com/office/drawing/2014/main" id="{26ED7619-F357-4378-9FAA-7FDEE672FB36}"/>
              </a:ext>
            </a:extLst>
          </p:cNvPr>
          <p:cNvSpPr>
            <a:spLocks noGrp="1"/>
          </p:cNvSpPr>
          <p:nvPr>
            <p:ph type="body" sz="quarter" idx="19"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C7ABEC37-F973-AA44-82D4-614C6B9E8CD1}"/>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AEA28E03-68C1-7E48-9E22-0008E1E3C719}"/>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408673982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Columns">
    <p:spTree>
      <p:nvGrpSpPr>
        <p:cNvPr id="1" name=""/>
        <p:cNvGrpSpPr/>
        <p:nvPr/>
      </p:nvGrpSpPr>
      <p:grpSpPr>
        <a:xfrm>
          <a:off x="0" y="0"/>
          <a:ext cx="0" cy="0"/>
          <a:chOff x="0" y="0"/>
          <a:chExt cx="0" cy="0"/>
        </a:xfrm>
      </p:grpSpPr>
      <p:sp>
        <p:nvSpPr>
          <p:cNvPr id="18" name="Title">
            <a:extLst>
              <a:ext uri="{FF2B5EF4-FFF2-40B4-BE49-F238E27FC236}">
                <a16:creationId xmlns:a16="http://schemas.microsoft.com/office/drawing/2014/main" id="{C79F4F6C-2AC3-DC40-A687-9811E19437BF}"/>
              </a:ext>
            </a:extLst>
          </p:cNvPr>
          <p:cNvSpPr>
            <a:spLocks noGrp="1"/>
          </p:cNvSpPr>
          <p:nvPr>
            <p:ph type="title" hasCustomPrompt="1"/>
          </p:nvPr>
        </p:nvSpPr>
        <p:spPr/>
        <p:txBody>
          <a:bodyPr/>
          <a:lstStyle/>
          <a:p>
            <a:r>
              <a:rPr lang="en-US"/>
              <a:t>[Slide title]</a:t>
            </a:r>
          </a:p>
        </p:txBody>
      </p:sp>
      <p:sp>
        <p:nvSpPr>
          <p:cNvPr id="10" name="Subtitle">
            <a:extLst>
              <a:ext uri="{FF2B5EF4-FFF2-40B4-BE49-F238E27FC236}">
                <a16:creationId xmlns:a16="http://schemas.microsoft.com/office/drawing/2014/main" id="{11583BF9-C473-9042-90C4-0B4322FFAE14}"/>
              </a:ext>
            </a:extLst>
          </p:cNvPr>
          <p:cNvSpPr>
            <a:spLocks noGrp="1"/>
          </p:cNvSpPr>
          <p:nvPr>
            <p:ph type="subTitle" idx="18"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hasCustomPrompt="1"/>
          </p:nvPr>
        </p:nvSpPr>
        <p:spPr>
          <a:xfrm>
            <a:off x="457199" y="1733550"/>
            <a:ext cx="1856231"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2"/>
          <p:cNvSpPr>
            <a:spLocks noGrp="1"/>
          </p:cNvSpPr>
          <p:nvPr>
            <p:ph sz="half" idx="2" hasCustomPrompt="1"/>
          </p:nvPr>
        </p:nvSpPr>
        <p:spPr>
          <a:xfrm>
            <a:off x="2581656" y="1733550"/>
            <a:ext cx="1856231"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3"/>
          <p:cNvSpPr>
            <a:spLocks noGrp="1"/>
          </p:cNvSpPr>
          <p:nvPr>
            <p:ph sz="half" idx="13" hasCustomPrompt="1"/>
          </p:nvPr>
        </p:nvSpPr>
        <p:spPr>
          <a:xfrm>
            <a:off x="4706113" y="1733550"/>
            <a:ext cx="1856231"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4"/>
          <p:cNvSpPr>
            <a:spLocks noGrp="1"/>
          </p:cNvSpPr>
          <p:nvPr>
            <p:ph sz="half" idx="14" hasCustomPrompt="1"/>
          </p:nvPr>
        </p:nvSpPr>
        <p:spPr>
          <a:xfrm>
            <a:off x="6830569" y="1733550"/>
            <a:ext cx="1856231"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Footer Placeholder">
            <a:extLst>
              <a:ext uri="{FF2B5EF4-FFF2-40B4-BE49-F238E27FC236}">
                <a16:creationId xmlns:a16="http://schemas.microsoft.com/office/drawing/2014/main" id="{5848FA95-E870-3145-A615-9D5720488006}"/>
              </a:ext>
            </a:extLst>
          </p:cNvPr>
          <p:cNvSpPr>
            <a:spLocks noGrp="1"/>
          </p:cNvSpPr>
          <p:nvPr>
            <p:ph type="ftr" sz="quarter" idx="16"/>
          </p:nvPr>
        </p:nvSpPr>
        <p:spPr/>
        <p:txBody>
          <a:bodyPr/>
          <a:lstStyle/>
          <a:p>
            <a:endParaRPr lang="en-US"/>
          </a:p>
        </p:txBody>
      </p:sp>
      <p:sp>
        <p:nvSpPr>
          <p:cNvPr id="14" name="Footnotes">
            <a:extLst>
              <a:ext uri="{FF2B5EF4-FFF2-40B4-BE49-F238E27FC236}">
                <a16:creationId xmlns:a16="http://schemas.microsoft.com/office/drawing/2014/main" id="{A3625E8B-F94E-4B4F-96C4-AD6BC9809AF9}"/>
              </a:ext>
            </a:extLst>
          </p:cNvPr>
          <p:cNvSpPr>
            <a:spLocks noGrp="1"/>
          </p:cNvSpPr>
          <p:nvPr>
            <p:ph type="body" sz="quarter" idx="19"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9" name="Date Placeholder">
            <a:extLst>
              <a:ext uri="{FF2B5EF4-FFF2-40B4-BE49-F238E27FC236}">
                <a16:creationId xmlns:a16="http://schemas.microsoft.com/office/drawing/2014/main" id="{5D51D2A8-2901-5641-B879-56C38926A523}"/>
              </a:ext>
            </a:extLst>
          </p:cNvPr>
          <p:cNvSpPr>
            <a:spLocks noGrp="1"/>
          </p:cNvSpPr>
          <p:nvPr>
            <p:ph type="dt" sz="half" idx="15"/>
          </p:nvPr>
        </p:nvSpPr>
        <p:spPr/>
        <p:txBody>
          <a:bodyPr/>
          <a:lstStyle/>
          <a:p>
            <a:endParaRPr lang="en-US"/>
          </a:p>
        </p:txBody>
      </p:sp>
      <p:sp>
        <p:nvSpPr>
          <p:cNvPr id="12" name="Slide Number Placeholder">
            <a:extLst>
              <a:ext uri="{FF2B5EF4-FFF2-40B4-BE49-F238E27FC236}">
                <a16:creationId xmlns:a16="http://schemas.microsoft.com/office/drawing/2014/main" id="{0A5B7178-1655-3A45-8843-549939D3C06C}"/>
              </a:ext>
            </a:extLst>
          </p:cNvPr>
          <p:cNvSpPr>
            <a:spLocks noGrp="1"/>
          </p:cNvSpPr>
          <p:nvPr>
            <p:ph type="sldNum" sz="quarter" idx="17"/>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139664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ve Columns">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D71A8442-7F43-614F-AC24-450457DE0F03}"/>
              </a:ext>
            </a:extLst>
          </p:cNvPr>
          <p:cNvSpPr>
            <a:spLocks noGrp="1"/>
          </p:cNvSpPr>
          <p:nvPr>
            <p:ph type="title" hasCustomPrompt="1"/>
          </p:nvPr>
        </p:nvSpPr>
        <p:spPr/>
        <p:txBody>
          <a:bodyPr/>
          <a:lstStyle/>
          <a:p>
            <a:r>
              <a:rPr lang="en-US"/>
              <a:t>[Slide title]</a:t>
            </a:r>
          </a:p>
        </p:txBody>
      </p:sp>
      <p:sp>
        <p:nvSpPr>
          <p:cNvPr id="11" name="Subtitle">
            <a:extLst>
              <a:ext uri="{FF2B5EF4-FFF2-40B4-BE49-F238E27FC236}">
                <a16:creationId xmlns:a16="http://schemas.microsoft.com/office/drawing/2014/main" id="{1F23EDD6-5599-E845-BBBB-7D0B0F9B9852}"/>
              </a:ext>
            </a:extLst>
          </p:cNvPr>
          <p:cNvSpPr>
            <a:spLocks noGrp="1"/>
          </p:cNvSpPr>
          <p:nvPr>
            <p:ph type="subTitle" idx="20"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5" name="Content Placeholder 1">
            <a:extLst>
              <a:ext uri="{FF2B5EF4-FFF2-40B4-BE49-F238E27FC236}">
                <a16:creationId xmlns:a16="http://schemas.microsoft.com/office/drawing/2014/main" id="{11D6031E-AF9C-3546-86E9-04F0DD023808}"/>
              </a:ext>
            </a:extLst>
          </p:cNvPr>
          <p:cNvSpPr>
            <a:spLocks noGrp="1"/>
          </p:cNvSpPr>
          <p:nvPr>
            <p:ph sz="quarter" idx="19"/>
          </p:nvPr>
        </p:nvSpPr>
        <p:spPr>
          <a:xfrm>
            <a:off x="457199" y="1733550"/>
            <a:ext cx="1463040" cy="4484370"/>
          </a:xfrm>
        </p:spPr>
        <p:txBody>
          <a:bodyPr>
            <a:normAutofit/>
          </a:bodyPr>
          <a:lstStyle>
            <a:lvl1pPr marL="137160" indent="-137160">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2"/>
          <p:cNvSpPr>
            <a:spLocks noGrp="1"/>
          </p:cNvSpPr>
          <p:nvPr>
            <p:ph sz="half" idx="2"/>
          </p:nvPr>
        </p:nvSpPr>
        <p:spPr>
          <a:xfrm>
            <a:off x="2148839" y="1733550"/>
            <a:ext cx="1463040" cy="4484370"/>
          </a:xfrm>
        </p:spPr>
        <p:txBody>
          <a:bodyPr>
            <a:normAutofit/>
          </a:bodyPr>
          <a:lstStyle>
            <a:lvl1pPr marL="137160" indent="-137160">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Content Placeholder 3"/>
          <p:cNvSpPr>
            <a:spLocks noGrp="1"/>
          </p:cNvSpPr>
          <p:nvPr>
            <p:ph sz="half" idx="13"/>
          </p:nvPr>
        </p:nvSpPr>
        <p:spPr>
          <a:xfrm>
            <a:off x="3840479" y="1733550"/>
            <a:ext cx="1463040" cy="4484370"/>
          </a:xfrm>
        </p:spPr>
        <p:txBody>
          <a:bodyPr>
            <a:normAutofit/>
          </a:bodyPr>
          <a:lstStyle>
            <a:lvl1pPr marL="137160" indent="-137160">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Content Placeholder 4"/>
          <p:cNvSpPr>
            <a:spLocks noGrp="1"/>
          </p:cNvSpPr>
          <p:nvPr>
            <p:ph sz="half" idx="14"/>
          </p:nvPr>
        </p:nvSpPr>
        <p:spPr>
          <a:xfrm>
            <a:off x="5532119" y="1733550"/>
            <a:ext cx="1463040" cy="4484370"/>
          </a:xfrm>
        </p:spPr>
        <p:txBody>
          <a:bodyPr>
            <a:normAutofit/>
          </a:bodyPr>
          <a:lstStyle>
            <a:lvl1pPr marL="137160" indent="-137160">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Content Placeholder 5"/>
          <p:cNvSpPr>
            <a:spLocks noGrp="1"/>
          </p:cNvSpPr>
          <p:nvPr>
            <p:ph sz="half" idx="15"/>
          </p:nvPr>
        </p:nvSpPr>
        <p:spPr>
          <a:xfrm>
            <a:off x="7223760" y="1733550"/>
            <a:ext cx="1463040" cy="4484370"/>
          </a:xfrm>
        </p:spPr>
        <p:txBody>
          <a:bodyPr>
            <a:normAutofit/>
          </a:bodyPr>
          <a:lstStyle>
            <a:lvl1pPr marL="137160" indent="-137160">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 name="Footer Placeholder">
            <a:extLst>
              <a:ext uri="{FF2B5EF4-FFF2-40B4-BE49-F238E27FC236}">
                <a16:creationId xmlns:a16="http://schemas.microsoft.com/office/drawing/2014/main" id="{6225CE60-4330-3F4B-89E9-084B27AF9191}"/>
              </a:ext>
            </a:extLst>
          </p:cNvPr>
          <p:cNvSpPr>
            <a:spLocks noGrp="1"/>
          </p:cNvSpPr>
          <p:nvPr>
            <p:ph type="ftr" sz="quarter" idx="17"/>
          </p:nvPr>
        </p:nvSpPr>
        <p:spPr/>
        <p:txBody>
          <a:bodyPr/>
          <a:lstStyle/>
          <a:p>
            <a:endParaRPr lang="en-US"/>
          </a:p>
        </p:txBody>
      </p:sp>
      <p:sp>
        <p:nvSpPr>
          <p:cNvPr id="15" name="Footnotes">
            <a:extLst>
              <a:ext uri="{FF2B5EF4-FFF2-40B4-BE49-F238E27FC236}">
                <a16:creationId xmlns:a16="http://schemas.microsoft.com/office/drawing/2014/main" id="{94AEC3BE-1432-41A0-B43A-D407397713DB}"/>
              </a:ext>
            </a:extLst>
          </p:cNvPr>
          <p:cNvSpPr>
            <a:spLocks noGrp="1"/>
          </p:cNvSpPr>
          <p:nvPr>
            <p:ph type="body" sz="quarter" idx="21"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670AC742-0EB9-104E-A147-D70060CD786B}"/>
              </a:ext>
            </a:extLst>
          </p:cNvPr>
          <p:cNvSpPr>
            <a:spLocks noGrp="1"/>
          </p:cNvSpPr>
          <p:nvPr>
            <p:ph type="dt" sz="half" idx="16"/>
          </p:nvPr>
        </p:nvSpPr>
        <p:spPr/>
        <p:txBody>
          <a:bodyPr/>
          <a:lstStyle/>
          <a:p>
            <a:endParaRPr lang="en-US"/>
          </a:p>
        </p:txBody>
      </p:sp>
      <p:sp>
        <p:nvSpPr>
          <p:cNvPr id="13" name="Slide Number Placeholder">
            <a:extLst>
              <a:ext uri="{FF2B5EF4-FFF2-40B4-BE49-F238E27FC236}">
                <a16:creationId xmlns:a16="http://schemas.microsoft.com/office/drawing/2014/main" id="{D840D073-E4B4-184F-A678-71DA9C750595}"/>
              </a:ext>
            </a:extLst>
          </p:cNvPr>
          <p:cNvSpPr>
            <a:spLocks noGrp="1"/>
          </p:cNvSpPr>
          <p:nvPr>
            <p:ph type="sldNum" sz="quarter" idx="18"/>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04570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bar Left">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B2ACF52E-1554-CF4B-8A2F-612DFB5792CF}"/>
              </a:ext>
            </a:extLst>
          </p:cNvPr>
          <p:cNvSpPr>
            <a:spLocks noGrp="1"/>
          </p:cNvSpPr>
          <p:nvPr>
            <p:ph type="title" hasCustomPrompt="1"/>
          </p:nvPr>
        </p:nvSpPr>
        <p:spPr/>
        <p:txBody>
          <a:bodyPr/>
          <a:lstStyle>
            <a:lvl1pPr>
              <a:defRPr/>
            </a:lvl1pPr>
          </a:lstStyle>
          <a:p>
            <a:r>
              <a:rPr lang="en-US"/>
              <a:t>[Slide title]</a:t>
            </a:r>
          </a:p>
        </p:txBody>
      </p:sp>
      <p:sp>
        <p:nvSpPr>
          <p:cNvPr id="11" name="Subtitle">
            <a:extLst>
              <a:ext uri="{FF2B5EF4-FFF2-40B4-BE49-F238E27FC236}">
                <a16:creationId xmlns:a16="http://schemas.microsoft.com/office/drawing/2014/main" id="{806F0771-107E-0547-9F2C-73ADAB679BD4}"/>
              </a:ext>
            </a:extLst>
          </p:cNvPr>
          <p:cNvSpPr>
            <a:spLocks noGrp="1"/>
          </p:cNvSpPr>
          <p:nvPr>
            <p:ph type="subTitle" idx="17"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hasCustomPrompt="1"/>
          </p:nvPr>
        </p:nvSpPr>
        <p:spPr>
          <a:xfrm>
            <a:off x="457200" y="1733550"/>
            <a:ext cx="2560638"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2"/>
          <p:cNvSpPr>
            <a:spLocks noGrp="1"/>
          </p:cNvSpPr>
          <p:nvPr>
            <p:ph sz="half" idx="2" hasCustomPrompt="1"/>
          </p:nvPr>
        </p:nvSpPr>
        <p:spPr>
          <a:xfrm>
            <a:off x="3292475" y="1733550"/>
            <a:ext cx="5394326"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9" name="Footer Placeholder">
            <a:extLst>
              <a:ext uri="{FF2B5EF4-FFF2-40B4-BE49-F238E27FC236}">
                <a16:creationId xmlns:a16="http://schemas.microsoft.com/office/drawing/2014/main" id="{7EC334F8-975B-B947-9C27-BC9946D5C7CE}"/>
              </a:ext>
            </a:extLst>
          </p:cNvPr>
          <p:cNvSpPr>
            <a:spLocks noGrp="1"/>
          </p:cNvSpPr>
          <p:nvPr>
            <p:ph type="ftr" sz="quarter" idx="15"/>
          </p:nvPr>
        </p:nvSpPr>
        <p:spPr/>
        <p:txBody>
          <a:bodyPr/>
          <a:lstStyle/>
          <a:p>
            <a:endParaRPr lang="en-US"/>
          </a:p>
        </p:txBody>
      </p:sp>
      <p:sp>
        <p:nvSpPr>
          <p:cNvPr id="14" name="Footnotes">
            <a:extLst>
              <a:ext uri="{FF2B5EF4-FFF2-40B4-BE49-F238E27FC236}">
                <a16:creationId xmlns:a16="http://schemas.microsoft.com/office/drawing/2014/main" id="{08807396-F278-405D-BAEB-1EF00C9820A9}"/>
              </a:ext>
            </a:extLst>
          </p:cNvPr>
          <p:cNvSpPr>
            <a:spLocks noGrp="1"/>
          </p:cNvSpPr>
          <p:nvPr>
            <p:ph type="body" sz="quarter" idx="18"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C7ABEC37-F973-AA44-82D4-614C6B9E8CD1}"/>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AEA28E03-68C1-7E48-9E22-0008E1E3C719}"/>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810816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bar Right">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F9558010-28AE-2C4D-BEB9-6D791FFD0145}"/>
              </a:ext>
            </a:extLst>
          </p:cNvPr>
          <p:cNvSpPr>
            <a:spLocks noGrp="1"/>
          </p:cNvSpPr>
          <p:nvPr>
            <p:ph type="title" hasCustomPrompt="1"/>
          </p:nvPr>
        </p:nvSpPr>
        <p:spPr/>
        <p:txBody>
          <a:bodyPr/>
          <a:lstStyle>
            <a:lvl1pPr>
              <a:defRPr/>
            </a:lvl1pPr>
          </a:lstStyle>
          <a:p>
            <a:r>
              <a:rPr lang="en-US"/>
              <a:t>[Slide title]</a:t>
            </a:r>
          </a:p>
        </p:txBody>
      </p:sp>
      <p:sp>
        <p:nvSpPr>
          <p:cNvPr id="11" name="Subtitle">
            <a:extLst>
              <a:ext uri="{FF2B5EF4-FFF2-40B4-BE49-F238E27FC236}">
                <a16:creationId xmlns:a16="http://schemas.microsoft.com/office/drawing/2014/main" id="{806F0771-107E-0547-9F2C-73ADAB679BD4}"/>
              </a:ext>
            </a:extLst>
          </p:cNvPr>
          <p:cNvSpPr>
            <a:spLocks noGrp="1"/>
          </p:cNvSpPr>
          <p:nvPr>
            <p:ph type="subTitle" idx="17"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hasCustomPrompt="1"/>
          </p:nvPr>
        </p:nvSpPr>
        <p:spPr>
          <a:xfrm>
            <a:off x="457199" y="1733550"/>
            <a:ext cx="5394326"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4" name="Content Placeholder 2"/>
          <p:cNvSpPr>
            <a:spLocks noGrp="1"/>
          </p:cNvSpPr>
          <p:nvPr>
            <p:ph sz="half" idx="2" hasCustomPrompt="1"/>
          </p:nvPr>
        </p:nvSpPr>
        <p:spPr>
          <a:xfrm>
            <a:off x="6126163" y="1733550"/>
            <a:ext cx="2560637" cy="4484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9" name="Footer Placeholder">
            <a:extLst>
              <a:ext uri="{FF2B5EF4-FFF2-40B4-BE49-F238E27FC236}">
                <a16:creationId xmlns:a16="http://schemas.microsoft.com/office/drawing/2014/main" id="{7EC334F8-975B-B947-9C27-BC9946D5C7CE}"/>
              </a:ext>
            </a:extLst>
          </p:cNvPr>
          <p:cNvSpPr>
            <a:spLocks noGrp="1"/>
          </p:cNvSpPr>
          <p:nvPr>
            <p:ph type="ftr" sz="quarter" idx="15"/>
          </p:nvPr>
        </p:nvSpPr>
        <p:spPr/>
        <p:txBody>
          <a:bodyPr/>
          <a:lstStyle/>
          <a:p>
            <a:endParaRPr lang="en-US"/>
          </a:p>
        </p:txBody>
      </p:sp>
      <p:sp>
        <p:nvSpPr>
          <p:cNvPr id="14" name="Footnotes">
            <a:extLst>
              <a:ext uri="{FF2B5EF4-FFF2-40B4-BE49-F238E27FC236}">
                <a16:creationId xmlns:a16="http://schemas.microsoft.com/office/drawing/2014/main" id="{08807396-F278-405D-BAEB-1EF00C9820A9}"/>
              </a:ext>
            </a:extLst>
          </p:cNvPr>
          <p:cNvSpPr>
            <a:spLocks noGrp="1"/>
          </p:cNvSpPr>
          <p:nvPr>
            <p:ph type="body" sz="quarter" idx="18"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C7ABEC37-F973-AA44-82D4-614C6B9E8CD1}"/>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AEA28E03-68C1-7E48-9E22-0008E1E3C719}"/>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951393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hoto">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8C2AE6A7-E240-DD44-80B9-F6B8A88DD63C}"/>
              </a:ext>
            </a:extLst>
          </p:cNvPr>
          <p:cNvSpPr>
            <a:spLocks noGrp="1"/>
          </p:cNvSpPr>
          <p:nvPr>
            <p:ph type="title" hasCustomPrompt="1"/>
          </p:nvPr>
        </p:nvSpPr>
        <p:spPr>
          <a:xfrm>
            <a:off x="457200" y="457199"/>
            <a:ext cx="5394326" cy="822325"/>
          </a:xfrm>
        </p:spPr>
        <p:txBody>
          <a:bodyPr/>
          <a:lstStyle>
            <a:lvl1pPr>
              <a:defRPr/>
            </a:lvl1pPr>
          </a:lstStyle>
          <a:p>
            <a:r>
              <a:rPr lang="en-US"/>
              <a:t>[Slide title]</a:t>
            </a:r>
          </a:p>
        </p:txBody>
      </p:sp>
      <p:sp>
        <p:nvSpPr>
          <p:cNvPr id="11" name="Subtitle">
            <a:extLst>
              <a:ext uri="{FF2B5EF4-FFF2-40B4-BE49-F238E27FC236}">
                <a16:creationId xmlns:a16="http://schemas.microsoft.com/office/drawing/2014/main" id="{94C5E7CD-C71E-DC42-9F3C-9C3B0BD5BE29}"/>
              </a:ext>
            </a:extLst>
          </p:cNvPr>
          <p:cNvSpPr>
            <a:spLocks noGrp="1"/>
          </p:cNvSpPr>
          <p:nvPr>
            <p:ph type="subTitle" idx="17" hasCustomPrompt="1"/>
          </p:nvPr>
        </p:nvSpPr>
        <p:spPr>
          <a:xfrm>
            <a:off x="457200" y="1325880"/>
            <a:ext cx="5394326"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hasCustomPrompt="1"/>
          </p:nvPr>
        </p:nvSpPr>
        <p:spPr>
          <a:xfrm>
            <a:off x="457200" y="1733550"/>
            <a:ext cx="5394325" cy="448310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Picture Placeholder 1"/>
          <p:cNvSpPr>
            <a:spLocks noGrp="1"/>
          </p:cNvSpPr>
          <p:nvPr>
            <p:ph type="pic" sz="quarter" idx="13"/>
          </p:nvPr>
        </p:nvSpPr>
        <p:spPr>
          <a:xfrm>
            <a:off x="6126163" y="2822"/>
            <a:ext cx="3017837" cy="685800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8" name="Footer Placeholder">
            <a:extLst>
              <a:ext uri="{FF2B5EF4-FFF2-40B4-BE49-F238E27FC236}">
                <a16:creationId xmlns:a16="http://schemas.microsoft.com/office/drawing/2014/main" id="{8A6123B0-C7D1-0443-AD90-ABBA592C95FC}"/>
              </a:ext>
            </a:extLst>
          </p:cNvPr>
          <p:cNvSpPr>
            <a:spLocks noGrp="1"/>
          </p:cNvSpPr>
          <p:nvPr>
            <p:ph type="ftr" sz="quarter" idx="15"/>
          </p:nvPr>
        </p:nvSpPr>
        <p:spPr/>
        <p:txBody>
          <a:bodyPr/>
          <a:lstStyle/>
          <a:p>
            <a:endParaRPr lang="en-US"/>
          </a:p>
        </p:txBody>
      </p:sp>
      <p:sp>
        <p:nvSpPr>
          <p:cNvPr id="13" name="Footnotes">
            <a:extLst>
              <a:ext uri="{FF2B5EF4-FFF2-40B4-BE49-F238E27FC236}">
                <a16:creationId xmlns:a16="http://schemas.microsoft.com/office/drawing/2014/main" id="{268418DD-9C25-48B3-ABAD-B6F3A601BD3D}"/>
              </a:ext>
            </a:extLst>
          </p:cNvPr>
          <p:cNvSpPr>
            <a:spLocks noGrp="1"/>
          </p:cNvSpPr>
          <p:nvPr>
            <p:ph type="body" sz="quarter" idx="18" hasCustomPrompt="1"/>
          </p:nvPr>
        </p:nvSpPr>
        <p:spPr>
          <a:xfrm>
            <a:off x="2286000" y="6355077"/>
            <a:ext cx="3565525"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A8D3AB87-4888-7E4C-9170-7EA000912030}"/>
              </a:ext>
            </a:extLst>
          </p:cNvPr>
          <p:cNvSpPr>
            <a:spLocks noGrp="1"/>
          </p:cNvSpPr>
          <p:nvPr>
            <p:ph type="dt" sz="half" idx="14"/>
          </p:nvPr>
        </p:nvSpPr>
        <p:spPr/>
        <p:txBody>
          <a:bodyPr/>
          <a:lstStyle/>
          <a:p>
            <a:endParaRPr lang="en-US"/>
          </a:p>
        </p:txBody>
      </p:sp>
      <p:sp>
        <p:nvSpPr>
          <p:cNvPr id="10" name="Slide Number Placeholder">
            <a:extLst>
              <a:ext uri="{FF2B5EF4-FFF2-40B4-BE49-F238E27FC236}">
                <a16:creationId xmlns:a16="http://schemas.microsoft.com/office/drawing/2014/main" id="{BE92E096-1023-1B47-85A7-3EF015113AE4}"/>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295925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2" name="Quote">
            <a:extLst>
              <a:ext uri="{FF2B5EF4-FFF2-40B4-BE49-F238E27FC236}">
                <a16:creationId xmlns:a16="http://schemas.microsoft.com/office/drawing/2014/main" id="{F1062962-CB4A-EE44-BB75-8CF0937F3128}"/>
              </a:ext>
            </a:extLst>
          </p:cNvPr>
          <p:cNvSpPr>
            <a:spLocks noChangeAspect="1" noEditPoints="1"/>
          </p:cNvSpPr>
          <p:nvPr userDrawn="1"/>
        </p:nvSpPr>
        <p:spPr bwMode="black">
          <a:xfrm>
            <a:off x="457200" y="377825"/>
            <a:ext cx="576072" cy="457200"/>
          </a:xfrm>
          <a:custGeom>
            <a:avLst/>
            <a:gdLst>
              <a:gd name="T0" fmla="*/ 515 w 515"/>
              <a:gd name="T1" fmla="*/ 46 h 418"/>
              <a:gd name="T2" fmla="*/ 515 w 515"/>
              <a:gd name="T3" fmla="*/ 46 h 418"/>
              <a:gd name="T4" fmla="*/ 456 w 515"/>
              <a:gd name="T5" fmla="*/ 82 h 418"/>
              <a:gd name="T6" fmla="*/ 411 w 515"/>
              <a:gd name="T7" fmla="*/ 121 h 418"/>
              <a:gd name="T8" fmla="*/ 377 w 515"/>
              <a:gd name="T9" fmla="*/ 170 h 418"/>
              <a:gd name="T10" fmla="*/ 361 w 515"/>
              <a:gd name="T11" fmla="*/ 236 h 418"/>
              <a:gd name="T12" fmla="*/ 398 w 515"/>
              <a:gd name="T13" fmla="*/ 236 h 418"/>
              <a:gd name="T14" fmla="*/ 474 w 515"/>
              <a:gd name="T15" fmla="*/ 259 h 418"/>
              <a:gd name="T16" fmla="*/ 501 w 515"/>
              <a:gd name="T17" fmla="*/ 328 h 418"/>
              <a:gd name="T18" fmla="*/ 477 w 515"/>
              <a:gd name="T19" fmla="*/ 389 h 418"/>
              <a:gd name="T20" fmla="*/ 410 w 515"/>
              <a:gd name="T21" fmla="*/ 418 h 418"/>
              <a:gd name="T22" fmla="*/ 315 w 515"/>
              <a:gd name="T23" fmla="*/ 374 h 418"/>
              <a:gd name="T24" fmla="*/ 286 w 515"/>
              <a:gd name="T25" fmla="*/ 259 h 418"/>
              <a:gd name="T26" fmla="*/ 308 w 515"/>
              <a:gd name="T27" fmla="*/ 168 h 418"/>
              <a:gd name="T28" fmla="*/ 360 w 515"/>
              <a:gd name="T29" fmla="*/ 94 h 418"/>
              <a:gd name="T30" fmla="*/ 428 w 515"/>
              <a:gd name="T31" fmla="*/ 37 h 418"/>
              <a:gd name="T32" fmla="*/ 487 w 515"/>
              <a:gd name="T33" fmla="*/ 0 h 418"/>
              <a:gd name="T34" fmla="*/ 515 w 515"/>
              <a:gd name="T35" fmla="*/ 46 h 418"/>
              <a:gd name="T36" fmla="*/ 229 w 515"/>
              <a:gd name="T37" fmla="*/ 46 h 418"/>
              <a:gd name="T38" fmla="*/ 229 w 515"/>
              <a:gd name="T39" fmla="*/ 46 h 418"/>
              <a:gd name="T40" fmla="*/ 170 w 515"/>
              <a:gd name="T41" fmla="*/ 82 h 418"/>
              <a:gd name="T42" fmla="*/ 124 w 515"/>
              <a:gd name="T43" fmla="*/ 121 h 418"/>
              <a:gd name="T44" fmla="*/ 91 w 515"/>
              <a:gd name="T45" fmla="*/ 170 h 418"/>
              <a:gd name="T46" fmla="*/ 75 w 515"/>
              <a:gd name="T47" fmla="*/ 236 h 418"/>
              <a:gd name="T48" fmla="*/ 112 w 515"/>
              <a:gd name="T49" fmla="*/ 236 h 418"/>
              <a:gd name="T50" fmla="*/ 187 w 515"/>
              <a:gd name="T51" fmla="*/ 259 h 418"/>
              <a:gd name="T52" fmla="*/ 215 w 515"/>
              <a:gd name="T53" fmla="*/ 328 h 418"/>
              <a:gd name="T54" fmla="*/ 190 w 515"/>
              <a:gd name="T55" fmla="*/ 389 h 418"/>
              <a:gd name="T56" fmla="*/ 123 w 515"/>
              <a:gd name="T57" fmla="*/ 418 h 418"/>
              <a:gd name="T58" fmla="*/ 28 w 515"/>
              <a:gd name="T59" fmla="*/ 374 h 418"/>
              <a:gd name="T60" fmla="*/ 0 w 515"/>
              <a:gd name="T61" fmla="*/ 259 h 418"/>
              <a:gd name="T62" fmla="*/ 21 w 515"/>
              <a:gd name="T63" fmla="*/ 168 h 418"/>
              <a:gd name="T64" fmla="*/ 74 w 515"/>
              <a:gd name="T65" fmla="*/ 94 h 418"/>
              <a:gd name="T66" fmla="*/ 141 w 515"/>
              <a:gd name="T67" fmla="*/ 37 h 418"/>
              <a:gd name="T68" fmla="*/ 201 w 515"/>
              <a:gd name="T69" fmla="*/ 0 h 418"/>
              <a:gd name="T70" fmla="*/ 229 w 515"/>
              <a:gd name="T71" fmla="*/ 46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5" h="418">
                <a:moveTo>
                  <a:pt x="515" y="46"/>
                </a:moveTo>
                <a:lnTo>
                  <a:pt x="515" y="46"/>
                </a:lnTo>
                <a:cubicBezTo>
                  <a:pt x="491" y="60"/>
                  <a:pt x="471" y="72"/>
                  <a:pt x="456" y="82"/>
                </a:cubicBezTo>
                <a:cubicBezTo>
                  <a:pt x="441" y="92"/>
                  <a:pt x="426" y="105"/>
                  <a:pt x="411" y="121"/>
                </a:cubicBezTo>
                <a:cubicBezTo>
                  <a:pt x="396" y="137"/>
                  <a:pt x="384" y="154"/>
                  <a:pt x="377" y="170"/>
                </a:cubicBezTo>
                <a:cubicBezTo>
                  <a:pt x="369" y="187"/>
                  <a:pt x="364" y="209"/>
                  <a:pt x="361" y="236"/>
                </a:cubicBezTo>
                <a:lnTo>
                  <a:pt x="398" y="236"/>
                </a:lnTo>
                <a:cubicBezTo>
                  <a:pt x="430" y="236"/>
                  <a:pt x="455" y="243"/>
                  <a:pt x="474" y="259"/>
                </a:cubicBezTo>
                <a:cubicBezTo>
                  <a:pt x="492" y="275"/>
                  <a:pt x="501" y="298"/>
                  <a:pt x="501" y="328"/>
                </a:cubicBezTo>
                <a:cubicBezTo>
                  <a:pt x="501" y="350"/>
                  <a:pt x="493" y="370"/>
                  <a:pt x="477" y="389"/>
                </a:cubicBezTo>
                <a:cubicBezTo>
                  <a:pt x="460" y="408"/>
                  <a:pt x="438" y="418"/>
                  <a:pt x="410" y="418"/>
                </a:cubicBezTo>
                <a:cubicBezTo>
                  <a:pt x="365" y="418"/>
                  <a:pt x="334" y="403"/>
                  <a:pt x="315" y="374"/>
                </a:cubicBezTo>
                <a:cubicBezTo>
                  <a:pt x="295" y="345"/>
                  <a:pt x="286" y="306"/>
                  <a:pt x="286" y="259"/>
                </a:cubicBezTo>
                <a:cubicBezTo>
                  <a:pt x="286" y="226"/>
                  <a:pt x="293" y="195"/>
                  <a:pt x="308" y="168"/>
                </a:cubicBezTo>
                <a:cubicBezTo>
                  <a:pt x="322" y="140"/>
                  <a:pt x="340" y="115"/>
                  <a:pt x="360" y="94"/>
                </a:cubicBezTo>
                <a:cubicBezTo>
                  <a:pt x="381" y="72"/>
                  <a:pt x="404" y="53"/>
                  <a:pt x="428" y="37"/>
                </a:cubicBezTo>
                <a:cubicBezTo>
                  <a:pt x="451" y="22"/>
                  <a:pt x="471" y="9"/>
                  <a:pt x="487" y="0"/>
                </a:cubicBezTo>
                <a:lnTo>
                  <a:pt x="515" y="46"/>
                </a:lnTo>
                <a:close/>
                <a:moveTo>
                  <a:pt x="229" y="46"/>
                </a:moveTo>
                <a:lnTo>
                  <a:pt x="229" y="46"/>
                </a:lnTo>
                <a:cubicBezTo>
                  <a:pt x="204" y="60"/>
                  <a:pt x="185" y="72"/>
                  <a:pt x="170" y="82"/>
                </a:cubicBezTo>
                <a:cubicBezTo>
                  <a:pt x="155" y="92"/>
                  <a:pt x="140" y="105"/>
                  <a:pt x="124" y="121"/>
                </a:cubicBezTo>
                <a:cubicBezTo>
                  <a:pt x="110" y="137"/>
                  <a:pt x="99" y="153"/>
                  <a:pt x="91" y="170"/>
                </a:cubicBezTo>
                <a:cubicBezTo>
                  <a:pt x="83" y="187"/>
                  <a:pt x="78" y="209"/>
                  <a:pt x="75" y="236"/>
                </a:cubicBezTo>
                <a:lnTo>
                  <a:pt x="112" y="236"/>
                </a:lnTo>
                <a:cubicBezTo>
                  <a:pt x="144" y="236"/>
                  <a:pt x="169" y="243"/>
                  <a:pt x="187" y="259"/>
                </a:cubicBezTo>
                <a:cubicBezTo>
                  <a:pt x="206" y="275"/>
                  <a:pt x="215" y="298"/>
                  <a:pt x="215" y="328"/>
                </a:cubicBezTo>
                <a:cubicBezTo>
                  <a:pt x="215" y="350"/>
                  <a:pt x="207" y="370"/>
                  <a:pt x="190" y="389"/>
                </a:cubicBezTo>
                <a:cubicBezTo>
                  <a:pt x="174" y="408"/>
                  <a:pt x="152" y="418"/>
                  <a:pt x="123" y="418"/>
                </a:cubicBezTo>
                <a:cubicBezTo>
                  <a:pt x="79" y="418"/>
                  <a:pt x="47" y="403"/>
                  <a:pt x="28" y="374"/>
                </a:cubicBezTo>
                <a:cubicBezTo>
                  <a:pt x="9" y="345"/>
                  <a:pt x="0" y="306"/>
                  <a:pt x="0" y="259"/>
                </a:cubicBezTo>
                <a:cubicBezTo>
                  <a:pt x="0" y="226"/>
                  <a:pt x="7" y="195"/>
                  <a:pt x="21" y="168"/>
                </a:cubicBezTo>
                <a:cubicBezTo>
                  <a:pt x="36" y="140"/>
                  <a:pt x="53" y="115"/>
                  <a:pt x="74" y="94"/>
                </a:cubicBezTo>
                <a:cubicBezTo>
                  <a:pt x="95" y="72"/>
                  <a:pt x="117" y="53"/>
                  <a:pt x="141" y="37"/>
                </a:cubicBezTo>
                <a:cubicBezTo>
                  <a:pt x="165" y="22"/>
                  <a:pt x="185" y="9"/>
                  <a:pt x="201" y="0"/>
                </a:cubicBezTo>
                <a:lnTo>
                  <a:pt x="229" y="46"/>
                </a:lnTo>
                <a:close/>
              </a:path>
            </a:pathLst>
          </a:custGeom>
          <a:solidFill>
            <a:srgbClr val="7D7D7D"/>
          </a:solidFill>
          <a:ln w="0">
            <a:noFill/>
            <a:prstDash val="solid"/>
            <a:round/>
            <a:headEnd/>
            <a:tailEnd/>
          </a:ln>
        </p:spPr>
        <p:txBody>
          <a:bodyPr vert="horz" wrap="square" lIns="68580" tIns="34290" rIns="68580" bIns="34290" numCol="1" anchor="t" anchorCtr="0" compatLnSpc="1">
            <a:prstTxWarp prst="textNoShape">
              <a:avLst/>
            </a:prstTxWarp>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latin typeface="Arial"/>
            </a:endParaRPr>
          </a:p>
        </p:txBody>
      </p:sp>
      <p:sp>
        <p:nvSpPr>
          <p:cNvPr id="13" name="Title">
            <a:extLst>
              <a:ext uri="{FF2B5EF4-FFF2-40B4-BE49-F238E27FC236}">
                <a16:creationId xmlns:a16="http://schemas.microsoft.com/office/drawing/2014/main" id="{9703CE0D-56D4-D344-9578-546B63AC554D}"/>
              </a:ext>
            </a:extLst>
          </p:cNvPr>
          <p:cNvSpPr>
            <a:spLocks noGrp="1"/>
          </p:cNvSpPr>
          <p:nvPr>
            <p:ph type="title" hasCustomPrompt="1"/>
          </p:nvPr>
        </p:nvSpPr>
        <p:spPr>
          <a:xfrm>
            <a:off x="457199" y="1234440"/>
            <a:ext cx="3978276" cy="3794760"/>
          </a:xfrm>
        </p:spPr>
        <p:txBody>
          <a:bodyPr tIns="0" anchor="t" anchorCtr="0">
            <a:normAutofit/>
          </a:bodyPr>
          <a:lstStyle>
            <a:lvl1pPr>
              <a:defRPr sz="2800">
                <a:solidFill>
                  <a:srgbClr val="7D7D7D"/>
                </a:solidFill>
              </a:defRPr>
            </a:lvl1pPr>
          </a:lstStyle>
          <a:p>
            <a:r>
              <a:rPr lang="en-US"/>
              <a:t>[Quote]”</a:t>
            </a:r>
          </a:p>
        </p:txBody>
      </p:sp>
      <p:sp>
        <p:nvSpPr>
          <p:cNvPr id="14" name="Bar">
            <a:extLst>
              <a:ext uri="{FF2B5EF4-FFF2-40B4-BE49-F238E27FC236}">
                <a16:creationId xmlns:a16="http://schemas.microsoft.com/office/drawing/2014/main" id="{726B20E6-2C02-0643-BE31-1BDEB89FCEB3}"/>
              </a:ext>
            </a:extLst>
          </p:cNvPr>
          <p:cNvSpPr/>
          <p:nvPr userDrawn="1"/>
        </p:nvSpPr>
        <p:spPr bwMode="hidden">
          <a:xfrm>
            <a:off x="457199" y="5212080"/>
            <a:ext cx="3978275"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5" name="Subtitle">
            <a:extLst>
              <a:ext uri="{FF2B5EF4-FFF2-40B4-BE49-F238E27FC236}">
                <a16:creationId xmlns:a16="http://schemas.microsoft.com/office/drawing/2014/main" id="{D5BCEF02-2AA9-CE4D-8987-21B819F1C987}"/>
              </a:ext>
            </a:extLst>
          </p:cNvPr>
          <p:cNvSpPr>
            <a:spLocks noGrp="1"/>
          </p:cNvSpPr>
          <p:nvPr>
            <p:ph type="subTitle" idx="1" hasCustomPrompt="1"/>
          </p:nvPr>
        </p:nvSpPr>
        <p:spPr>
          <a:xfrm>
            <a:off x="457199" y="5486400"/>
            <a:ext cx="3980261" cy="730250"/>
          </a:xfrm>
        </p:spPr>
        <p:txBody>
          <a:bodyPr>
            <a:noAutofit/>
          </a:bodyPr>
          <a:lstStyle>
            <a:lvl1pPr marL="0" indent="0" algn="l">
              <a:lnSpc>
                <a:spcPct val="100000"/>
              </a:lnSpc>
              <a:spcBef>
                <a:spcPts val="0"/>
              </a:spcBef>
              <a:spcAft>
                <a:spcPts val="0"/>
              </a:spcAft>
              <a:buNone/>
              <a:defRPr sz="1200" b="1">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a:t>[</a:t>
            </a:r>
            <a:r>
              <a:rPr lang="en-US" err="1"/>
              <a:t>Firstname</a:t>
            </a:r>
            <a:r>
              <a:rPr lang="en-US"/>
              <a:t> </a:t>
            </a:r>
            <a:r>
              <a:rPr lang="en-US" err="1"/>
              <a:t>Lastname</a:t>
            </a:r>
            <a:r>
              <a:rPr lang="en-US"/>
              <a:t>]</a:t>
            </a:r>
          </a:p>
          <a:p>
            <a:pPr lvl="1"/>
            <a:r>
              <a:rPr lang="en-US"/>
              <a:t>[Title, Company]</a:t>
            </a:r>
          </a:p>
        </p:txBody>
      </p:sp>
      <p:sp>
        <p:nvSpPr>
          <p:cNvPr id="11" name="Picture Placeholder 1">
            <a:extLst>
              <a:ext uri="{FF2B5EF4-FFF2-40B4-BE49-F238E27FC236}">
                <a16:creationId xmlns:a16="http://schemas.microsoft.com/office/drawing/2014/main" id="{D8291153-63AE-A643-AEB1-24DDD4FAF06E}"/>
              </a:ext>
            </a:extLst>
          </p:cNvPr>
          <p:cNvSpPr>
            <a:spLocks noGrp="1"/>
          </p:cNvSpPr>
          <p:nvPr>
            <p:ph type="pic" sz="quarter" idx="22"/>
          </p:nvPr>
        </p:nvSpPr>
        <p:spPr>
          <a:xfrm>
            <a:off x="4572000" y="0"/>
            <a:ext cx="4572000" cy="685800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8" name="Footer Placeholder">
            <a:extLst>
              <a:ext uri="{FF2B5EF4-FFF2-40B4-BE49-F238E27FC236}">
                <a16:creationId xmlns:a16="http://schemas.microsoft.com/office/drawing/2014/main" id="{736AEA6C-338E-3540-94F9-1E9FB9508F3F}"/>
              </a:ext>
            </a:extLst>
          </p:cNvPr>
          <p:cNvSpPr>
            <a:spLocks noGrp="1"/>
          </p:cNvSpPr>
          <p:nvPr>
            <p:ph type="ftr" sz="quarter" idx="24"/>
          </p:nvPr>
        </p:nvSpPr>
        <p:spPr/>
        <p:txBody>
          <a:bodyPr/>
          <a:lstStyle/>
          <a:p>
            <a:endParaRPr lang="en-US"/>
          </a:p>
        </p:txBody>
      </p:sp>
      <p:sp>
        <p:nvSpPr>
          <p:cNvPr id="16" name="Footnotes">
            <a:extLst>
              <a:ext uri="{FF2B5EF4-FFF2-40B4-BE49-F238E27FC236}">
                <a16:creationId xmlns:a16="http://schemas.microsoft.com/office/drawing/2014/main" id="{1B776321-2AC7-458C-9430-23F9E3295F64}"/>
              </a:ext>
            </a:extLst>
          </p:cNvPr>
          <p:cNvSpPr>
            <a:spLocks noGrp="1"/>
          </p:cNvSpPr>
          <p:nvPr>
            <p:ph type="body" sz="quarter" idx="17" hasCustomPrompt="1"/>
          </p:nvPr>
        </p:nvSpPr>
        <p:spPr>
          <a:xfrm>
            <a:off x="2286000" y="6355077"/>
            <a:ext cx="215146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7" name="Date Placeholder">
            <a:extLst>
              <a:ext uri="{FF2B5EF4-FFF2-40B4-BE49-F238E27FC236}">
                <a16:creationId xmlns:a16="http://schemas.microsoft.com/office/drawing/2014/main" id="{3E6D252E-B8D8-1949-9CD1-0256B0821797}"/>
              </a:ext>
            </a:extLst>
          </p:cNvPr>
          <p:cNvSpPr>
            <a:spLocks noGrp="1"/>
          </p:cNvSpPr>
          <p:nvPr>
            <p:ph type="dt" sz="half" idx="23"/>
          </p:nvPr>
        </p:nvSpPr>
        <p:spPr/>
        <p:txBody>
          <a:bodyPr/>
          <a:lstStyle/>
          <a:p>
            <a:endParaRPr lang="en-US"/>
          </a:p>
        </p:txBody>
      </p:sp>
      <p:sp>
        <p:nvSpPr>
          <p:cNvPr id="19" name="Slide Number Placeholder">
            <a:extLst>
              <a:ext uri="{FF2B5EF4-FFF2-40B4-BE49-F238E27FC236}">
                <a16:creationId xmlns:a16="http://schemas.microsoft.com/office/drawing/2014/main" id="{297941C0-BE49-3641-9F35-E51F84117E13}"/>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156153303"/>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 Black">
    <p:bg>
      <p:bgPr>
        <a:solidFill>
          <a:srgbClr val="000000"/>
        </a:solidFill>
        <a:effectLst/>
      </p:bgPr>
    </p:bg>
    <p:spTree>
      <p:nvGrpSpPr>
        <p:cNvPr id="1" name=""/>
        <p:cNvGrpSpPr/>
        <p:nvPr/>
      </p:nvGrpSpPr>
      <p:grpSpPr>
        <a:xfrm>
          <a:off x="0" y="0"/>
          <a:ext cx="0" cy="0"/>
          <a:chOff x="0" y="0"/>
          <a:chExt cx="0" cy="0"/>
        </a:xfrm>
      </p:grpSpPr>
      <p:sp>
        <p:nvSpPr>
          <p:cNvPr id="10" name="Quote">
            <a:extLst>
              <a:ext uri="{FF2B5EF4-FFF2-40B4-BE49-F238E27FC236}">
                <a16:creationId xmlns:a16="http://schemas.microsoft.com/office/drawing/2014/main" id="{22BDFD29-6E69-4CAF-972C-5ED7996F8EA6}"/>
              </a:ext>
            </a:extLst>
          </p:cNvPr>
          <p:cNvSpPr>
            <a:spLocks noChangeAspect="1" noEditPoints="1"/>
          </p:cNvSpPr>
          <p:nvPr userDrawn="1"/>
        </p:nvSpPr>
        <p:spPr bwMode="black">
          <a:xfrm>
            <a:off x="457200" y="377825"/>
            <a:ext cx="576072" cy="457200"/>
          </a:xfrm>
          <a:custGeom>
            <a:avLst/>
            <a:gdLst>
              <a:gd name="T0" fmla="*/ 515 w 515"/>
              <a:gd name="T1" fmla="*/ 46 h 418"/>
              <a:gd name="T2" fmla="*/ 515 w 515"/>
              <a:gd name="T3" fmla="*/ 46 h 418"/>
              <a:gd name="T4" fmla="*/ 456 w 515"/>
              <a:gd name="T5" fmla="*/ 82 h 418"/>
              <a:gd name="T6" fmla="*/ 411 w 515"/>
              <a:gd name="T7" fmla="*/ 121 h 418"/>
              <a:gd name="T8" fmla="*/ 377 w 515"/>
              <a:gd name="T9" fmla="*/ 170 h 418"/>
              <a:gd name="T10" fmla="*/ 361 w 515"/>
              <a:gd name="T11" fmla="*/ 236 h 418"/>
              <a:gd name="T12" fmla="*/ 398 w 515"/>
              <a:gd name="T13" fmla="*/ 236 h 418"/>
              <a:gd name="T14" fmla="*/ 474 w 515"/>
              <a:gd name="T15" fmla="*/ 259 h 418"/>
              <a:gd name="T16" fmla="*/ 501 w 515"/>
              <a:gd name="T17" fmla="*/ 328 h 418"/>
              <a:gd name="T18" fmla="*/ 477 w 515"/>
              <a:gd name="T19" fmla="*/ 389 h 418"/>
              <a:gd name="T20" fmla="*/ 410 w 515"/>
              <a:gd name="T21" fmla="*/ 418 h 418"/>
              <a:gd name="T22" fmla="*/ 315 w 515"/>
              <a:gd name="T23" fmla="*/ 374 h 418"/>
              <a:gd name="T24" fmla="*/ 286 w 515"/>
              <a:gd name="T25" fmla="*/ 259 h 418"/>
              <a:gd name="T26" fmla="*/ 308 w 515"/>
              <a:gd name="T27" fmla="*/ 168 h 418"/>
              <a:gd name="T28" fmla="*/ 360 w 515"/>
              <a:gd name="T29" fmla="*/ 94 h 418"/>
              <a:gd name="T30" fmla="*/ 428 w 515"/>
              <a:gd name="T31" fmla="*/ 37 h 418"/>
              <a:gd name="T32" fmla="*/ 487 w 515"/>
              <a:gd name="T33" fmla="*/ 0 h 418"/>
              <a:gd name="T34" fmla="*/ 515 w 515"/>
              <a:gd name="T35" fmla="*/ 46 h 418"/>
              <a:gd name="T36" fmla="*/ 229 w 515"/>
              <a:gd name="T37" fmla="*/ 46 h 418"/>
              <a:gd name="T38" fmla="*/ 229 w 515"/>
              <a:gd name="T39" fmla="*/ 46 h 418"/>
              <a:gd name="T40" fmla="*/ 170 w 515"/>
              <a:gd name="T41" fmla="*/ 82 h 418"/>
              <a:gd name="T42" fmla="*/ 124 w 515"/>
              <a:gd name="T43" fmla="*/ 121 h 418"/>
              <a:gd name="T44" fmla="*/ 91 w 515"/>
              <a:gd name="T45" fmla="*/ 170 h 418"/>
              <a:gd name="T46" fmla="*/ 75 w 515"/>
              <a:gd name="T47" fmla="*/ 236 h 418"/>
              <a:gd name="T48" fmla="*/ 112 w 515"/>
              <a:gd name="T49" fmla="*/ 236 h 418"/>
              <a:gd name="T50" fmla="*/ 187 w 515"/>
              <a:gd name="T51" fmla="*/ 259 h 418"/>
              <a:gd name="T52" fmla="*/ 215 w 515"/>
              <a:gd name="T53" fmla="*/ 328 h 418"/>
              <a:gd name="T54" fmla="*/ 190 w 515"/>
              <a:gd name="T55" fmla="*/ 389 h 418"/>
              <a:gd name="T56" fmla="*/ 123 w 515"/>
              <a:gd name="T57" fmla="*/ 418 h 418"/>
              <a:gd name="T58" fmla="*/ 28 w 515"/>
              <a:gd name="T59" fmla="*/ 374 h 418"/>
              <a:gd name="T60" fmla="*/ 0 w 515"/>
              <a:gd name="T61" fmla="*/ 259 h 418"/>
              <a:gd name="T62" fmla="*/ 21 w 515"/>
              <a:gd name="T63" fmla="*/ 168 h 418"/>
              <a:gd name="T64" fmla="*/ 74 w 515"/>
              <a:gd name="T65" fmla="*/ 94 h 418"/>
              <a:gd name="T66" fmla="*/ 141 w 515"/>
              <a:gd name="T67" fmla="*/ 37 h 418"/>
              <a:gd name="T68" fmla="*/ 201 w 515"/>
              <a:gd name="T69" fmla="*/ 0 h 418"/>
              <a:gd name="T70" fmla="*/ 229 w 515"/>
              <a:gd name="T71" fmla="*/ 46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5" h="418">
                <a:moveTo>
                  <a:pt x="515" y="46"/>
                </a:moveTo>
                <a:lnTo>
                  <a:pt x="515" y="46"/>
                </a:lnTo>
                <a:cubicBezTo>
                  <a:pt x="491" y="60"/>
                  <a:pt x="471" y="72"/>
                  <a:pt x="456" y="82"/>
                </a:cubicBezTo>
                <a:cubicBezTo>
                  <a:pt x="441" y="92"/>
                  <a:pt x="426" y="105"/>
                  <a:pt x="411" y="121"/>
                </a:cubicBezTo>
                <a:cubicBezTo>
                  <a:pt x="396" y="137"/>
                  <a:pt x="384" y="154"/>
                  <a:pt x="377" y="170"/>
                </a:cubicBezTo>
                <a:cubicBezTo>
                  <a:pt x="369" y="187"/>
                  <a:pt x="364" y="209"/>
                  <a:pt x="361" y="236"/>
                </a:cubicBezTo>
                <a:lnTo>
                  <a:pt x="398" y="236"/>
                </a:lnTo>
                <a:cubicBezTo>
                  <a:pt x="430" y="236"/>
                  <a:pt x="455" y="243"/>
                  <a:pt x="474" y="259"/>
                </a:cubicBezTo>
                <a:cubicBezTo>
                  <a:pt x="492" y="275"/>
                  <a:pt x="501" y="298"/>
                  <a:pt x="501" y="328"/>
                </a:cubicBezTo>
                <a:cubicBezTo>
                  <a:pt x="501" y="350"/>
                  <a:pt x="493" y="370"/>
                  <a:pt x="477" y="389"/>
                </a:cubicBezTo>
                <a:cubicBezTo>
                  <a:pt x="460" y="408"/>
                  <a:pt x="438" y="418"/>
                  <a:pt x="410" y="418"/>
                </a:cubicBezTo>
                <a:cubicBezTo>
                  <a:pt x="365" y="418"/>
                  <a:pt x="334" y="403"/>
                  <a:pt x="315" y="374"/>
                </a:cubicBezTo>
                <a:cubicBezTo>
                  <a:pt x="295" y="345"/>
                  <a:pt x="286" y="306"/>
                  <a:pt x="286" y="259"/>
                </a:cubicBezTo>
                <a:cubicBezTo>
                  <a:pt x="286" y="226"/>
                  <a:pt x="293" y="195"/>
                  <a:pt x="308" y="168"/>
                </a:cubicBezTo>
                <a:cubicBezTo>
                  <a:pt x="322" y="140"/>
                  <a:pt x="340" y="115"/>
                  <a:pt x="360" y="94"/>
                </a:cubicBezTo>
                <a:cubicBezTo>
                  <a:pt x="381" y="72"/>
                  <a:pt x="404" y="53"/>
                  <a:pt x="428" y="37"/>
                </a:cubicBezTo>
                <a:cubicBezTo>
                  <a:pt x="451" y="22"/>
                  <a:pt x="471" y="9"/>
                  <a:pt x="487" y="0"/>
                </a:cubicBezTo>
                <a:lnTo>
                  <a:pt x="515" y="46"/>
                </a:lnTo>
                <a:close/>
                <a:moveTo>
                  <a:pt x="229" y="46"/>
                </a:moveTo>
                <a:lnTo>
                  <a:pt x="229" y="46"/>
                </a:lnTo>
                <a:cubicBezTo>
                  <a:pt x="204" y="60"/>
                  <a:pt x="185" y="72"/>
                  <a:pt x="170" y="82"/>
                </a:cubicBezTo>
                <a:cubicBezTo>
                  <a:pt x="155" y="92"/>
                  <a:pt x="140" y="105"/>
                  <a:pt x="124" y="121"/>
                </a:cubicBezTo>
                <a:cubicBezTo>
                  <a:pt x="110" y="137"/>
                  <a:pt x="99" y="153"/>
                  <a:pt x="91" y="170"/>
                </a:cubicBezTo>
                <a:cubicBezTo>
                  <a:pt x="83" y="187"/>
                  <a:pt x="78" y="209"/>
                  <a:pt x="75" y="236"/>
                </a:cubicBezTo>
                <a:lnTo>
                  <a:pt x="112" y="236"/>
                </a:lnTo>
                <a:cubicBezTo>
                  <a:pt x="144" y="236"/>
                  <a:pt x="169" y="243"/>
                  <a:pt x="187" y="259"/>
                </a:cubicBezTo>
                <a:cubicBezTo>
                  <a:pt x="206" y="275"/>
                  <a:pt x="215" y="298"/>
                  <a:pt x="215" y="328"/>
                </a:cubicBezTo>
                <a:cubicBezTo>
                  <a:pt x="215" y="350"/>
                  <a:pt x="207" y="370"/>
                  <a:pt x="190" y="389"/>
                </a:cubicBezTo>
                <a:cubicBezTo>
                  <a:pt x="174" y="408"/>
                  <a:pt x="152" y="418"/>
                  <a:pt x="123" y="418"/>
                </a:cubicBezTo>
                <a:cubicBezTo>
                  <a:pt x="79" y="418"/>
                  <a:pt x="47" y="403"/>
                  <a:pt x="28" y="374"/>
                </a:cubicBezTo>
                <a:cubicBezTo>
                  <a:pt x="9" y="345"/>
                  <a:pt x="0" y="306"/>
                  <a:pt x="0" y="259"/>
                </a:cubicBezTo>
                <a:cubicBezTo>
                  <a:pt x="0" y="226"/>
                  <a:pt x="7" y="195"/>
                  <a:pt x="21" y="168"/>
                </a:cubicBezTo>
                <a:cubicBezTo>
                  <a:pt x="36" y="140"/>
                  <a:pt x="53" y="115"/>
                  <a:pt x="74" y="94"/>
                </a:cubicBezTo>
                <a:cubicBezTo>
                  <a:pt x="95" y="72"/>
                  <a:pt x="117" y="53"/>
                  <a:pt x="141" y="37"/>
                </a:cubicBezTo>
                <a:cubicBezTo>
                  <a:pt x="165" y="22"/>
                  <a:pt x="185" y="9"/>
                  <a:pt x="201" y="0"/>
                </a:cubicBezTo>
                <a:lnTo>
                  <a:pt x="229" y="46"/>
                </a:lnTo>
                <a:close/>
              </a:path>
            </a:pathLst>
          </a:custGeom>
          <a:solidFill>
            <a:schemeClr val="tx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3" name="Title">
            <a:extLst>
              <a:ext uri="{FF2B5EF4-FFF2-40B4-BE49-F238E27FC236}">
                <a16:creationId xmlns:a16="http://schemas.microsoft.com/office/drawing/2014/main" id="{9703CE0D-56D4-D344-9578-546B63AC554D}"/>
              </a:ext>
            </a:extLst>
          </p:cNvPr>
          <p:cNvSpPr>
            <a:spLocks noGrp="1"/>
          </p:cNvSpPr>
          <p:nvPr>
            <p:ph type="title" hasCustomPrompt="1"/>
          </p:nvPr>
        </p:nvSpPr>
        <p:spPr>
          <a:xfrm>
            <a:off x="457200" y="1234440"/>
            <a:ext cx="3980260" cy="3794760"/>
          </a:xfrm>
        </p:spPr>
        <p:txBody>
          <a:bodyPr tIns="0" anchor="t" anchorCtr="0">
            <a:normAutofit/>
          </a:bodyPr>
          <a:lstStyle>
            <a:lvl1pPr>
              <a:defRPr sz="2800"/>
            </a:lvl1pPr>
          </a:lstStyle>
          <a:p>
            <a:r>
              <a:rPr lang="en-US"/>
              <a:t>[Quote]”</a:t>
            </a:r>
          </a:p>
        </p:txBody>
      </p:sp>
      <p:sp>
        <p:nvSpPr>
          <p:cNvPr id="14" name="Bar">
            <a:extLst>
              <a:ext uri="{FF2B5EF4-FFF2-40B4-BE49-F238E27FC236}">
                <a16:creationId xmlns:a16="http://schemas.microsoft.com/office/drawing/2014/main" id="{726B20E6-2C02-0643-BE31-1BDEB89FCEB3}"/>
              </a:ext>
            </a:extLst>
          </p:cNvPr>
          <p:cNvSpPr/>
          <p:nvPr userDrawn="1"/>
        </p:nvSpPr>
        <p:spPr bwMode="hidden">
          <a:xfrm>
            <a:off x="457200" y="5212080"/>
            <a:ext cx="3980260"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5" name="Subtitle">
            <a:extLst>
              <a:ext uri="{FF2B5EF4-FFF2-40B4-BE49-F238E27FC236}">
                <a16:creationId xmlns:a16="http://schemas.microsoft.com/office/drawing/2014/main" id="{D5BCEF02-2AA9-CE4D-8987-21B819F1C987}"/>
              </a:ext>
            </a:extLst>
          </p:cNvPr>
          <p:cNvSpPr>
            <a:spLocks noGrp="1"/>
          </p:cNvSpPr>
          <p:nvPr>
            <p:ph type="subTitle" idx="1" hasCustomPrompt="1"/>
          </p:nvPr>
        </p:nvSpPr>
        <p:spPr>
          <a:xfrm>
            <a:off x="457200" y="5486400"/>
            <a:ext cx="3980260" cy="730250"/>
          </a:xfrm>
        </p:spPr>
        <p:txBody>
          <a:bodyPr>
            <a:noAutofit/>
          </a:bodyPr>
          <a:lstStyle>
            <a:lvl1pPr marL="0" indent="0" algn="l">
              <a:lnSpc>
                <a:spcPct val="100000"/>
              </a:lnSpc>
              <a:spcBef>
                <a:spcPts val="0"/>
              </a:spcBef>
              <a:spcAft>
                <a:spcPts val="0"/>
              </a:spcAft>
              <a:buNone/>
              <a:defRPr sz="1200" b="1">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a:t>[</a:t>
            </a:r>
            <a:r>
              <a:rPr lang="en-US" err="1"/>
              <a:t>Firstname</a:t>
            </a:r>
            <a:r>
              <a:rPr lang="en-US"/>
              <a:t> </a:t>
            </a:r>
            <a:r>
              <a:rPr lang="en-US" err="1"/>
              <a:t>Lastname</a:t>
            </a:r>
            <a:r>
              <a:rPr lang="en-US"/>
              <a:t>]</a:t>
            </a:r>
          </a:p>
          <a:p>
            <a:pPr lvl="1"/>
            <a:r>
              <a:rPr lang="en-US"/>
              <a:t>[Title, Company]</a:t>
            </a:r>
          </a:p>
        </p:txBody>
      </p:sp>
      <p:sp>
        <p:nvSpPr>
          <p:cNvPr id="11" name="Picture Placeholder 1">
            <a:extLst>
              <a:ext uri="{FF2B5EF4-FFF2-40B4-BE49-F238E27FC236}">
                <a16:creationId xmlns:a16="http://schemas.microsoft.com/office/drawing/2014/main" id="{D8291153-63AE-A643-AEB1-24DDD4FAF06E}"/>
              </a:ext>
            </a:extLst>
          </p:cNvPr>
          <p:cNvSpPr>
            <a:spLocks noGrp="1"/>
          </p:cNvSpPr>
          <p:nvPr>
            <p:ph type="pic" sz="quarter" idx="22"/>
          </p:nvPr>
        </p:nvSpPr>
        <p:spPr>
          <a:xfrm>
            <a:off x="4572000" y="0"/>
            <a:ext cx="4572000" cy="6858000"/>
          </a:xfrm>
          <a:solidFill>
            <a:srgbClr val="7D7D7D"/>
          </a:solidFill>
        </p:spPr>
        <p:txBody>
          <a:bodyPr vert="horz" lIns="0" tIns="0" rIns="0" bIns="0" rtlCol="0" anchor="ctr" anchorCtr="0">
            <a:normAutofit/>
          </a:bodyPr>
          <a:lstStyle>
            <a:lvl1pPr marL="0" indent="0" algn="ctr">
              <a:buNone/>
              <a:defRPr lang="en-GB" sz="900" b="0" dirty="0">
                <a:solidFill>
                  <a:schemeClr val="tx1"/>
                </a:solidFill>
              </a:defRPr>
            </a:lvl1pPr>
          </a:lstStyle>
          <a:p>
            <a:pPr lvl="0" algn="ctr"/>
            <a:r>
              <a:rPr lang="ja-JP" altLang="en-US"/>
              <a:t>アイコンをクリックして図を追加</a:t>
            </a:r>
            <a:endParaRPr lang="en-GB"/>
          </a:p>
        </p:txBody>
      </p:sp>
      <p:sp>
        <p:nvSpPr>
          <p:cNvPr id="8" name="Footer Placeholder">
            <a:extLst>
              <a:ext uri="{FF2B5EF4-FFF2-40B4-BE49-F238E27FC236}">
                <a16:creationId xmlns:a16="http://schemas.microsoft.com/office/drawing/2014/main" id="{73CBD1D9-B78A-934E-9DC6-74FDF3F9CBD6}"/>
              </a:ext>
            </a:extLst>
          </p:cNvPr>
          <p:cNvSpPr>
            <a:spLocks noGrp="1"/>
          </p:cNvSpPr>
          <p:nvPr>
            <p:ph type="ftr" sz="quarter" idx="11"/>
          </p:nvPr>
        </p:nvSpPr>
        <p:spPr/>
        <p:txBody>
          <a:bodyPr/>
          <a:lstStyle/>
          <a:p>
            <a:endParaRPr lang="en-US"/>
          </a:p>
        </p:txBody>
      </p:sp>
      <p:sp>
        <p:nvSpPr>
          <p:cNvPr id="16" name="Footnotes">
            <a:extLst>
              <a:ext uri="{FF2B5EF4-FFF2-40B4-BE49-F238E27FC236}">
                <a16:creationId xmlns:a16="http://schemas.microsoft.com/office/drawing/2014/main" id="{1D7457E3-9547-4162-9182-2CE7668BD52A}"/>
              </a:ext>
            </a:extLst>
          </p:cNvPr>
          <p:cNvSpPr>
            <a:spLocks noGrp="1"/>
          </p:cNvSpPr>
          <p:nvPr>
            <p:ph type="body" sz="quarter" idx="17" hasCustomPrompt="1"/>
          </p:nvPr>
        </p:nvSpPr>
        <p:spPr>
          <a:xfrm>
            <a:off x="2286000" y="6355077"/>
            <a:ext cx="215146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5" name="Date Placeholder">
            <a:extLst>
              <a:ext uri="{FF2B5EF4-FFF2-40B4-BE49-F238E27FC236}">
                <a16:creationId xmlns:a16="http://schemas.microsoft.com/office/drawing/2014/main" id="{3AA0D3F7-400A-E141-855F-93646C5E375E}"/>
              </a:ext>
            </a:extLst>
          </p:cNvPr>
          <p:cNvSpPr>
            <a:spLocks noGrp="1"/>
          </p:cNvSpPr>
          <p:nvPr>
            <p:ph type="dt" sz="half" idx="10"/>
          </p:nvPr>
        </p:nvSpPr>
        <p:spPr/>
        <p:txBody>
          <a:bodyPr/>
          <a:lstStyle>
            <a:lvl1pPr>
              <a:defRPr>
                <a:solidFill>
                  <a:schemeClr val="tx1"/>
                </a:solidFill>
              </a:defRPr>
            </a:lvl1pPr>
          </a:lstStyle>
          <a:p>
            <a:endParaRPr lang="en-US"/>
          </a:p>
        </p:txBody>
      </p:sp>
      <p:sp>
        <p:nvSpPr>
          <p:cNvPr id="9" name="Slide Number Placeholder">
            <a:extLst>
              <a:ext uri="{FF2B5EF4-FFF2-40B4-BE49-F238E27FC236}">
                <a16:creationId xmlns:a16="http://schemas.microsoft.com/office/drawing/2014/main" id="{0C439603-7936-3F4C-9F08-0DF5D55BAF5D}"/>
              </a:ext>
            </a:extLst>
          </p:cNvPr>
          <p:cNvSpPr>
            <a:spLocks noGrp="1"/>
          </p:cNvSpPr>
          <p:nvPr>
            <p:ph type="sldNum" sz="quarter" idx="12"/>
          </p:nvPr>
        </p:nvSpPr>
        <p:spPr/>
        <p:txBody>
          <a:bodyPr/>
          <a:lstStyle>
            <a:lvl1pPr>
              <a:defRPr>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29991623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9" name="Ampersand">
            <a:extLst>
              <a:ext uri="{FF2B5EF4-FFF2-40B4-BE49-F238E27FC236}">
                <a16:creationId xmlns:a16="http://schemas.microsoft.com/office/drawing/2014/main" id="{D6541CEA-BF54-4EA0-BDD5-99959E5BC355}"/>
              </a:ext>
            </a:extLst>
          </p:cNvPr>
          <p:cNvSpPr>
            <a:spLocks noChangeAspect="1" noEditPoints="1"/>
          </p:cNvSpPr>
          <p:nvPr userDrawn="1"/>
        </p:nvSpPr>
        <p:spPr bwMode="hidden">
          <a:xfrm>
            <a:off x="3954505" y="0"/>
            <a:ext cx="5189495" cy="6858000"/>
          </a:xfrm>
          <a:custGeom>
            <a:avLst/>
            <a:gdLst>
              <a:gd name="T0" fmla="*/ 6430 w 10890"/>
              <a:gd name="T1" fmla="*/ 11342 h 14399"/>
              <a:gd name="T2" fmla="*/ 3156 w 10890"/>
              <a:gd name="T3" fmla="*/ 10441 h 14399"/>
              <a:gd name="T4" fmla="*/ 6430 w 10890"/>
              <a:gd name="T5" fmla="*/ 11342 h 14399"/>
              <a:gd name="T6" fmla="*/ 6629 w 10890"/>
              <a:gd name="T7" fmla="*/ 11436 h 14399"/>
              <a:gd name="T8" fmla="*/ 2959 w 10890"/>
              <a:gd name="T9" fmla="*/ 10441 h 14399"/>
              <a:gd name="T10" fmla="*/ 4348 w 10890"/>
              <a:gd name="T11" fmla="*/ 8307 h 14399"/>
              <a:gd name="T12" fmla="*/ 6629 w 10890"/>
              <a:gd name="T13" fmla="*/ 11436 h 14399"/>
              <a:gd name="T14" fmla="*/ 10890 w 10890"/>
              <a:gd name="T15" fmla="*/ 11315 h 14399"/>
              <a:gd name="T16" fmla="*/ 10137 w 10890"/>
              <a:gd name="T17" fmla="*/ 11679 h 14399"/>
              <a:gd name="T18" fmla="*/ 10890 w 10890"/>
              <a:gd name="T19" fmla="*/ 12328 h 14399"/>
              <a:gd name="T20" fmla="*/ 10890 w 10890"/>
              <a:gd name="T21" fmla="*/ 11315 h 14399"/>
              <a:gd name="T22" fmla="*/ 5509 w 10890"/>
              <a:gd name="T23" fmla="*/ 2309 h 14399"/>
              <a:gd name="T24" fmla="*/ 5177 w 10890"/>
              <a:gd name="T25" fmla="*/ 4979 h 14399"/>
              <a:gd name="T26" fmla="*/ 5509 w 10890"/>
              <a:gd name="T27" fmla="*/ 2309 h 14399"/>
              <a:gd name="T28" fmla="*/ 5509 w 10890"/>
              <a:gd name="T29" fmla="*/ 2112 h 14399"/>
              <a:gd name="T30" fmla="*/ 5203 w 10890"/>
              <a:gd name="T31" fmla="*/ 5193 h 14399"/>
              <a:gd name="T32" fmla="*/ 5076 w 10890"/>
              <a:gd name="T33" fmla="*/ 5169 h 14399"/>
              <a:gd name="T34" fmla="*/ 5509 w 10890"/>
              <a:gd name="T35" fmla="*/ 2112 h 14399"/>
              <a:gd name="T36" fmla="*/ 8145 w 10890"/>
              <a:gd name="T37" fmla="*/ 13316 h 14399"/>
              <a:gd name="T38" fmla="*/ 6350 w 10890"/>
              <a:gd name="T39" fmla="*/ 14399 h 14399"/>
              <a:gd name="T40" fmla="*/ 8116 w 10890"/>
              <a:gd name="T41" fmla="*/ 13597 h 14399"/>
              <a:gd name="T42" fmla="*/ 9000 w 10890"/>
              <a:gd name="T43" fmla="*/ 14399 h 14399"/>
              <a:gd name="T44" fmla="*/ 8085 w 10890"/>
              <a:gd name="T45" fmla="*/ 744 h 14399"/>
              <a:gd name="T46" fmla="*/ 9047 w 10890"/>
              <a:gd name="T47" fmla="*/ 3225 h 14399"/>
              <a:gd name="T48" fmla="*/ 6467 w 10890"/>
              <a:gd name="T49" fmla="*/ 6948 h 14399"/>
              <a:gd name="T50" fmla="*/ 10890 w 10890"/>
              <a:gd name="T51" fmla="*/ 7953 h 14399"/>
              <a:gd name="T52" fmla="*/ 8692 w 10890"/>
              <a:gd name="T53" fmla="*/ 9495 h 14399"/>
              <a:gd name="T54" fmla="*/ 9244 w 10890"/>
              <a:gd name="T55" fmla="*/ 3225 h 14399"/>
              <a:gd name="T56" fmla="*/ 7422 w 10890"/>
              <a:gd name="T57" fmla="*/ 0 h 14399"/>
              <a:gd name="T58" fmla="*/ 8085 w 10890"/>
              <a:gd name="T59" fmla="*/ 744 h 14399"/>
              <a:gd name="T60" fmla="*/ 3000 w 10890"/>
              <a:gd name="T61" fmla="*/ 14399 h 14399"/>
              <a:gd name="T62" fmla="*/ 1252 w 10890"/>
              <a:gd name="T63" fmla="*/ 13609 h 14399"/>
              <a:gd name="T64" fmla="*/ 2696 w 10890"/>
              <a:gd name="T65" fmla="*/ 6434 h 14399"/>
              <a:gd name="T66" fmla="*/ 3585 w 10890"/>
              <a:gd name="T67" fmla="*/ 0 h 14399"/>
              <a:gd name="T68" fmla="*/ 1775 w 10890"/>
              <a:gd name="T69" fmla="*/ 3394 h 14399"/>
              <a:gd name="T70" fmla="*/ 2985 w 10890"/>
              <a:gd name="T71" fmla="*/ 6490 h 14399"/>
              <a:gd name="T72" fmla="*/ 197 w 10890"/>
              <a:gd name="T73" fmla="*/ 10526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90" h="14399">
                <a:moveTo>
                  <a:pt x="6430" y="11342"/>
                </a:moveTo>
                <a:lnTo>
                  <a:pt x="6430" y="11342"/>
                </a:lnTo>
                <a:lnTo>
                  <a:pt x="4303" y="8573"/>
                </a:lnTo>
                <a:cubicBezTo>
                  <a:pt x="3341" y="9222"/>
                  <a:pt x="3156" y="9735"/>
                  <a:pt x="3156" y="10441"/>
                </a:cubicBezTo>
                <a:cubicBezTo>
                  <a:pt x="3156" y="11468"/>
                  <a:pt x="3957" y="12005"/>
                  <a:pt x="4748" y="12005"/>
                </a:cubicBezTo>
                <a:cubicBezTo>
                  <a:pt x="5465" y="12005"/>
                  <a:pt x="6041" y="11643"/>
                  <a:pt x="6430" y="11342"/>
                </a:cubicBezTo>
                <a:close/>
                <a:moveTo>
                  <a:pt x="6629" y="11436"/>
                </a:moveTo>
                <a:lnTo>
                  <a:pt x="6629" y="11436"/>
                </a:lnTo>
                <a:cubicBezTo>
                  <a:pt x="5984" y="11952"/>
                  <a:pt x="5369" y="12202"/>
                  <a:pt x="4748" y="12202"/>
                </a:cubicBezTo>
                <a:cubicBezTo>
                  <a:pt x="3859" y="12202"/>
                  <a:pt x="2959" y="11597"/>
                  <a:pt x="2959" y="10441"/>
                </a:cubicBezTo>
                <a:cubicBezTo>
                  <a:pt x="2959" y="9418"/>
                  <a:pt x="3440" y="8902"/>
                  <a:pt x="4272" y="8357"/>
                </a:cubicBezTo>
                <a:lnTo>
                  <a:pt x="4348" y="8307"/>
                </a:lnTo>
                <a:lnTo>
                  <a:pt x="6704" y="11376"/>
                </a:lnTo>
                <a:lnTo>
                  <a:pt x="6629" y="11436"/>
                </a:lnTo>
                <a:close/>
                <a:moveTo>
                  <a:pt x="10890" y="11315"/>
                </a:moveTo>
                <a:lnTo>
                  <a:pt x="10890" y="11315"/>
                </a:lnTo>
                <a:lnTo>
                  <a:pt x="10890" y="11059"/>
                </a:lnTo>
                <a:lnTo>
                  <a:pt x="10137" y="11679"/>
                </a:lnTo>
                <a:lnTo>
                  <a:pt x="10890" y="12650"/>
                </a:lnTo>
                <a:lnTo>
                  <a:pt x="10890" y="12328"/>
                </a:lnTo>
                <a:lnTo>
                  <a:pt x="10410" y="11709"/>
                </a:lnTo>
                <a:lnTo>
                  <a:pt x="10890" y="11315"/>
                </a:lnTo>
                <a:close/>
                <a:moveTo>
                  <a:pt x="5509" y="2309"/>
                </a:moveTo>
                <a:lnTo>
                  <a:pt x="5509" y="2309"/>
                </a:lnTo>
                <a:cubicBezTo>
                  <a:pt x="4911" y="2309"/>
                  <a:pt x="4509" y="2757"/>
                  <a:pt x="4509" y="3423"/>
                </a:cubicBezTo>
                <a:cubicBezTo>
                  <a:pt x="4509" y="4061"/>
                  <a:pt x="4794" y="4495"/>
                  <a:pt x="5177" y="4979"/>
                </a:cubicBezTo>
                <a:cubicBezTo>
                  <a:pt x="5951" y="4515"/>
                  <a:pt x="6397" y="4088"/>
                  <a:pt x="6397" y="3338"/>
                </a:cubicBezTo>
                <a:cubicBezTo>
                  <a:pt x="6397" y="2580"/>
                  <a:pt x="5939" y="2309"/>
                  <a:pt x="5509" y="2309"/>
                </a:cubicBezTo>
                <a:close/>
                <a:moveTo>
                  <a:pt x="5509" y="2112"/>
                </a:moveTo>
                <a:lnTo>
                  <a:pt x="5509" y="2112"/>
                </a:lnTo>
                <a:cubicBezTo>
                  <a:pt x="6168" y="2112"/>
                  <a:pt x="6594" y="2594"/>
                  <a:pt x="6594" y="3338"/>
                </a:cubicBezTo>
                <a:cubicBezTo>
                  <a:pt x="6594" y="4202"/>
                  <a:pt x="6062" y="4688"/>
                  <a:pt x="5203" y="5193"/>
                </a:cubicBezTo>
                <a:lnTo>
                  <a:pt x="5129" y="5236"/>
                </a:lnTo>
                <a:lnTo>
                  <a:pt x="5076" y="5169"/>
                </a:lnTo>
                <a:cubicBezTo>
                  <a:pt x="4658" y="4646"/>
                  <a:pt x="4312" y="4152"/>
                  <a:pt x="4312" y="3423"/>
                </a:cubicBezTo>
                <a:cubicBezTo>
                  <a:pt x="4312" y="2639"/>
                  <a:pt x="4793" y="2112"/>
                  <a:pt x="5509" y="2112"/>
                </a:cubicBezTo>
                <a:close/>
                <a:moveTo>
                  <a:pt x="8145" y="13316"/>
                </a:moveTo>
                <a:lnTo>
                  <a:pt x="8145" y="13316"/>
                </a:lnTo>
                <a:lnTo>
                  <a:pt x="8067" y="13381"/>
                </a:lnTo>
                <a:cubicBezTo>
                  <a:pt x="7613" y="13765"/>
                  <a:pt x="7072" y="14154"/>
                  <a:pt x="6350" y="14399"/>
                </a:cubicBezTo>
                <a:lnTo>
                  <a:pt x="6871" y="14399"/>
                </a:lnTo>
                <a:cubicBezTo>
                  <a:pt x="7374" y="14168"/>
                  <a:pt x="7779" y="13876"/>
                  <a:pt x="8116" y="13597"/>
                </a:cubicBezTo>
                <a:lnTo>
                  <a:pt x="8749" y="14399"/>
                </a:lnTo>
                <a:lnTo>
                  <a:pt x="9000" y="14399"/>
                </a:lnTo>
                <a:lnTo>
                  <a:pt x="8145" y="13316"/>
                </a:lnTo>
                <a:close/>
                <a:moveTo>
                  <a:pt x="8085" y="744"/>
                </a:moveTo>
                <a:lnTo>
                  <a:pt x="8085" y="744"/>
                </a:lnTo>
                <a:cubicBezTo>
                  <a:pt x="8705" y="1374"/>
                  <a:pt x="9047" y="2256"/>
                  <a:pt x="9047" y="3225"/>
                </a:cubicBezTo>
                <a:cubicBezTo>
                  <a:pt x="9047" y="5140"/>
                  <a:pt x="7817" y="6085"/>
                  <a:pt x="6558" y="6890"/>
                </a:cubicBezTo>
                <a:lnTo>
                  <a:pt x="6467" y="6948"/>
                </a:lnTo>
                <a:lnTo>
                  <a:pt x="8660" y="9776"/>
                </a:lnTo>
                <a:lnTo>
                  <a:pt x="10890" y="7953"/>
                </a:lnTo>
                <a:lnTo>
                  <a:pt x="10890" y="7699"/>
                </a:lnTo>
                <a:lnTo>
                  <a:pt x="8692" y="9495"/>
                </a:lnTo>
                <a:lnTo>
                  <a:pt x="6755" y="6997"/>
                </a:lnTo>
                <a:cubicBezTo>
                  <a:pt x="8028" y="6176"/>
                  <a:pt x="9244" y="5193"/>
                  <a:pt x="9244" y="3225"/>
                </a:cubicBezTo>
                <a:cubicBezTo>
                  <a:pt x="9244" y="2203"/>
                  <a:pt x="8882" y="1273"/>
                  <a:pt x="8226" y="605"/>
                </a:cubicBezTo>
                <a:cubicBezTo>
                  <a:pt x="7987" y="363"/>
                  <a:pt x="7717" y="160"/>
                  <a:pt x="7422" y="0"/>
                </a:cubicBezTo>
                <a:lnTo>
                  <a:pt x="6956" y="0"/>
                </a:lnTo>
                <a:cubicBezTo>
                  <a:pt x="7383" y="168"/>
                  <a:pt x="7764" y="417"/>
                  <a:pt x="8085" y="744"/>
                </a:cubicBezTo>
                <a:close/>
                <a:moveTo>
                  <a:pt x="3000" y="14399"/>
                </a:moveTo>
                <a:lnTo>
                  <a:pt x="3000" y="14399"/>
                </a:lnTo>
                <a:lnTo>
                  <a:pt x="2437" y="14399"/>
                </a:lnTo>
                <a:cubicBezTo>
                  <a:pt x="1992" y="14200"/>
                  <a:pt x="1594" y="13935"/>
                  <a:pt x="1252" y="13609"/>
                </a:cubicBezTo>
                <a:cubicBezTo>
                  <a:pt x="444" y="12837"/>
                  <a:pt x="0" y="11742"/>
                  <a:pt x="0" y="10526"/>
                </a:cubicBezTo>
                <a:cubicBezTo>
                  <a:pt x="0" y="8385"/>
                  <a:pt x="1347" y="7252"/>
                  <a:pt x="2696" y="6434"/>
                </a:cubicBezTo>
                <a:cubicBezTo>
                  <a:pt x="2143" y="5692"/>
                  <a:pt x="1578" y="4779"/>
                  <a:pt x="1578" y="3394"/>
                </a:cubicBezTo>
                <a:cubicBezTo>
                  <a:pt x="1578" y="1869"/>
                  <a:pt x="2358" y="630"/>
                  <a:pt x="3585" y="0"/>
                </a:cubicBezTo>
                <a:lnTo>
                  <a:pt x="4077" y="0"/>
                </a:lnTo>
                <a:cubicBezTo>
                  <a:pt x="2686" y="519"/>
                  <a:pt x="1775" y="1790"/>
                  <a:pt x="1775" y="3394"/>
                </a:cubicBezTo>
                <a:cubicBezTo>
                  <a:pt x="1775" y="4773"/>
                  <a:pt x="2340" y="5636"/>
                  <a:pt x="2919" y="6402"/>
                </a:cubicBezTo>
                <a:lnTo>
                  <a:pt x="2985" y="6490"/>
                </a:lnTo>
                <a:lnTo>
                  <a:pt x="2891" y="6546"/>
                </a:lnTo>
                <a:cubicBezTo>
                  <a:pt x="1558" y="7341"/>
                  <a:pt x="197" y="8434"/>
                  <a:pt x="197" y="10526"/>
                </a:cubicBezTo>
                <a:cubicBezTo>
                  <a:pt x="197" y="12425"/>
                  <a:pt x="1272" y="13845"/>
                  <a:pt x="3000" y="14399"/>
                </a:cubicBezTo>
                <a:close/>
              </a:path>
            </a:pathLst>
          </a:custGeom>
          <a:solidFill>
            <a:schemeClr val="tx1"/>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pic>
        <p:nvPicPr>
          <p:cNvPr id="11" name="Strategy&amp;">
            <a:extLst>
              <a:ext uri="{FF2B5EF4-FFF2-40B4-BE49-F238E27FC236}">
                <a16:creationId xmlns:a16="http://schemas.microsoft.com/office/drawing/2014/main" id="{EA596008-6E9D-CF4C-B798-85D8228435CA}"/>
              </a:ext>
            </a:extLst>
          </p:cNvPr>
          <p:cNvPicPr>
            <a:picLocks noChangeAspect="1"/>
          </p:cNvPicPr>
          <p:nvPr userDrawn="1"/>
        </p:nvPicPr>
        <p:blipFill>
          <a:blip r:embed="rId2"/>
          <a:stretch>
            <a:fillRect/>
          </a:stretch>
        </p:blipFill>
        <p:spPr>
          <a:xfrm>
            <a:off x="292608" y="347472"/>
            <a:ext cx="1828800" cy="488950"/>
          </a:xfrm>
          <a:prstGeom prst="rect">
            <a:avLst/>
          </a:prstGeom>
        </p:spPr>
      </p:pic>
      <p:sp>
        <p:nvSpPr>
          <p:cNvPr id="7" name="Bar">
            <a:extLst>
              <a:ext uri="{FF2B5EF4-FFF2-40B4-BE49-F238E27FC236}">
                <a16:creationId xmlns:a16="http://schemas.microsoft.com/office/drawing/2014/main" id="{76C669D0-9BEB-F346-9B79-3726E8CF9897}"/>
              </a:ext>
            </a:extLst>
          </p:cNvPr>
          <p:cNvSpPr/>
          <p:nvPr userDrawn="1"/>
        </p:nvSpPr>
        <p:spPr bwMode="hidden">
          <a:xfrm>
            <a:off x="457200" y="1504950"/>
            <a:ext cx="3978275"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 name="Title"/>
          <p:cNvSpPr>
            <a:spLocks noGrp="1"/>
          </p:cNvSpPr>
          <p:nvPr>
            <p:ph type="ctrTitle" hasCustomPrompt="1"/>
          </p:nvPr>
        </p:nvSpPr>
        <p:spPr>
          <a:xfrm>
            <a:off x="457199" y="1733550"/>
            <a:ext cx="3978275" cy="1695450"/>
          </a:xfrm>
        </p:spPr>
        <p:txBody>
          <a:bodyPr anchor="t" anchorCtr="0">
            <a:noAutofit/>
          </a:bodyPr>
          <a:lstStyle>
            <a:lvl1pPr algn="l">
              <a:lnSpc>
                <a:spcPct val="85000"/>
              </a:lnSpc>
              <a:defRPr sz="3200">
                <a:solidFill>
                  <a:schemeClr val="tx1"/>
                </a:solidFill>
              </a:defRPr>
            </a:lvl1pPr>
          </a:lstStyle>
          <a:p>
            <a:r>
              <a:rPr lang="en-US"/>
              <a:t>[Presentation title]</a:t>
            </a:r>
            <a:endParaRPr lang="en-GB"/>
          </a:p>
        </p:txBody>
      </p:sp>
      <p:sp>
        <p:nvSpPr>
          <p:cNvPr id="3" name="Subtitle"/>
          <p:cNvSpPr>
            <a:spLocks noGrp="1"/>
          </p:cNvSpPr>
          <p:nvPr>
            <p:ph type="subTitle" idx="1" hasCustomPrompt="1"/>
          </p:nvPr>
        </p:nvSpPr>
        <p:spPr>
          <a:xfrm>
            <a:off x="457199" y="4480560"/>
            <a:ext cx="2835275" cy="685466"/>
          </a:xfrm>
        </p:spPr>
        <p:txBody>
          <a:bodyPr>
            <a:noAutofit/>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a:t>[Prepared by </a:t>
            </a:r>
            <a:r>
              <a:rPr lang="en-US" err="1"/>
              <a:t>Firstname</a:t>
            </a:r>
            <a:r>
              <a:rPr lang="en-US"/>
              <a:t> </a:t>
            </a:r>
            <a:r>
              <a:rPr lang="en-US" err="1"/>
              <a:t>Lastname</a:t>
            </a:r>
            <a:r>
              <a:rPr lang="en-US"/>
              <a:t>]</a:t>
            </a:r>
            <a:br>
              <a:rPr lang="en-US"/>
            </a:br>
            <a:r>
              <a:rPr lang="en-US"/>
              <a:t>[Month 00, 0000]</a:t>
            </a:r>
          </a:p>
        </p:txBody>
      </p:sp>
      <p:pic>
        <p:nvPicPr>
          <p:cNvPr id="15" name="PwC">
            <a:extLst>
              <a:ext uri="{FF2B5EF4-FFF2-40B4-BE49-F238E27FC236}">
                <a16:creationId xmlns:a16="http://schemas.microsoft.com/office/drawing/2014/main" id="{2C1A53B1-060B-9245-B2F4-192053206D0F}"/>
              </a:ext>
            </a:extLst>
          </p:cNvPr>
          <p:cNvPicPr>
            <a:picLocks noChangeAspect="1"/>
          </p:cNvPicPr>
          <p:nvPr userDrawn="1"/>
        </p:nvPicPr>
        <p:blipFill>
          <a:blip r:embed="rId3"/>
          <a:stretch>
            <a:fillRect/>
          </a:stretch>
        </p:blipFill>
        <p:spPr>
          <a:xfrm>
            <a:off x="256032" y="5431536"/>
            <a:ext cx="1261872" cy="1041400"/>
          </a:xfrm>
          <a:prstGeom prst="rect">
            <a:avLst/>
          </a:prstGeom>
        </p:spPr>
      </p:pic>
    </p:spTree>
    <p:extLst>
      <p:ext uri="{BB962C8B-B14F-4D97-AF65-F5344CB8AC3E}">
        <p14:creationId xmlns:p14="http://schemas.microsoft.com/office/powerpoint/2010/main" val="3260771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Title and Text - White">
    <p:spTree>
      <p:nvGrpSpPr>
        <p:cNvPr id="1" name=""/>
        <p:cNvGrpSpPr/>
        <p:nvPr/>
      </p:nvGrpSpPr>
      <p:grpSpPr>
        <a:xfrm>
          <a:off x="0" y="0"/>
          <a:ext cx="0" cy="0"/>
          <a:chOff x="0" y="0"/>
          <a:chExt cx="0" cy="0"/>
        </a:xfrm>
      </p:grpSpPr>
      <p:sp>
        <p:nvSpPr>
          <p:cNvPr id="10" name="Picture Placeholder 1"/>
          <p:cNvSpPr>
            <a:spLocks noGrp="1"/>
          </p:cNvSpPr>
          <p:nvPr>
            <p:ph type="pic" sz="quarter" idx="13"/>
          </p:nvPr>
        </p:nvSpPr>
        <p:spPr bwMode="auto">
          <a:xfrm>
            <a:off x="0" y="0"/>
            <a:ext cx="9144000" cy="402336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2" name="Bar">
            <a:extLst>
              <a:ext uri="{FF2B5EF4-FFF2-40B4-BE49-F238E27FC236}">
                <a16:creationId xmlns:a16="http://schemas.microsoft.com/office/drawing/2014/main" id="{C4F1C78C-4162-4C4F-8209-CDF1986A8FF5}"/>
              </a:ext>
            </a:extLst>
          </p:cNvPr>
          <p:cNvSpPr/>
          <p:nvPr userDrawn="1"/>
        </p:nvSpPr>
        <p:spPr bwMode="hidden">
          <a:xfrm>
            <a:off x="0" y="4023360"/>
            <a:ext cx="9143999"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6" name="Title">
            <a:extLst>
              <a:ext uri="{FF2B5EF4-FFF2-40B4-BE49-F238E27FC236}">
                <a16:creationId xmlns:a16="http://schemas.microsoft.com/office/drawing/2014/main" id="{3B88ED3A-4A08-3B4B-A822-511F1F25241C}"/>
              </a:ext>
            </a:extLst>
          </p:cNvPr>
          <p:cNvSpPr>
            <a:spLocks noGrp="1"/>
          </p:cNvSpPr>
          <p:nvPr>
            <p:ph type="title" hasCustomPrompt="1"/>
          </p:nvPr>
        </p:nvSpPr>
        <p:spPr bwMode="auto">
          <a:xfrm>
            <a:off x="457200" y="4391608"/>
            <a:ext cx="3980261" cy="1826895"/>
          </a:xfrm>
        </p:spPr>
        <p:txBody>
          <a:bodyPr anchor="t" anchorCtr="0"/>
          <a:lstStyle>
            <a:lvl1pPr>
              <a:defRPr>
                <a:solidFill>
                  <a:schemeClr val="tx1"/>
                </a:solidFill>
              </a:defRPr>
            </a:lvl1pPr>
          </a:lstStyle>
          <a:p>
            <a:r>
              <a:rPr lang="en-US"/>
              <a:t>[Slide title]</a:t>
            </a:r>
          </a:p>
        </p:txBody>
      </p:sp>
      <p:sp>
        <p:nvSpPr>
          <p:cNvPr id="7" name="Text Placeholder 1">
            <a:extLst>
              <a:ext uri="{FF2B5EF4-FFF2-40B4-BE49-F238E27FC236}">
                <a16:creationId xmlns:a16="http://schemas.microsoft.com/office/drawing/2014/main" id="{46890DC7-13A2-334E-AD95-9B1925136A87}"/>
              </a:ext>
            </a:extLst>
          </p:cNvPr>
          <p:cNvSpPr>
            <a:spLocks noGrp="1"/>
          </p:cNvSpPr>
          <p:nvPr>
            <p:ph type="body" sz="quarter" idx="27"/>
          </p:nvPr>
        </p:nvSpPr>
        <p:spPr bwMode="auto">
          <a:xfrm>
            <a:off x="4706541" y="4391025"/>
            <a:ext cx="3980259" cy="182689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050"/>
            </a:lvl6pPr>
            <a:lvl7pPr marL="960120" indent="-137160">
              <a:defRPr sz="1050"/>
            </a:lvl7pPr>
            <a:lvl8pPr marL="1097280" indent="-137160">
              <a:defRPr sz="1050"/>
            </a:lvl8pPr>
            <a:lvl9pPr marL="1234440" indent="-137160">
              <a:defRPr sz="10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Footer Placeholder">
            <a:extLst>
              <a:ext uri="{FF2B5EF4-FFF2-40B4-BE49-F238E27FC236}">
                <a16:creationId xmlns:a16="http://schemas.microsoft.com/office/drawing/2014/main" id="{B4A825FC-0312-6049-B0AB-99E48243BE6A}"/>
              </a:ext>
            </a:extLst>
          </p:cNvPr>
          <p:cNvSpPr>
            <a:spLocks noGrp="1"/>
          </p:cNvSpPr>
          <p:nvPr>
            <p:ph type="ftr" sz="quarter" idx="25"/>
          </p:nvPr>
        </p:nvSpPr>
        <p:spPr bwMode="auto"/>
        <p:txBody>
          <a:bodyPr/>
          <a:lstStyle/>
          <a:p>
            <a:endParaRPr lang="en-US"/>
          </a:p>
        </p:txBody>
      </p:sp>
      <p:sp>
        <p:nvSpPr>
          <p:cNvPr id="14" name="Footnotes">
            <a:extLst>
              <a:ext uri="{FF2B5EF4-FFF2-40B4-BE49-F238E27FC236}">
                <a16:creationId xmlns:a16="http://schemas.microsoft.com/office/drawing/2014/main" id="{FACB6DB6-5D45-4892-BB59-C50CC464376D}"/>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8" name="Date Placeholder">
            <a:extLst>
              <a:ext uri="{FF2B5EF4-FFF2-40B4-BE49-F238E27FC236}">
                <a16:creationId xmlns:a16="http://schemas.microsoft.com/office/drawing/2014/main" id="{A9BC173D-4F61-B246-BA8A-197A62951DB0}"/>
              </a:ext>
            </a:extLst>
          </p:cNvPr>
          <p:cNvSpPr>
            <a:spLocks noGrp="1"/>
          </p:cNvSpPr>
          <p:nvPr>
            <p:ph type="dt" sz="half" idx="24"/>
          </p:nvPr>
        </p:nvSpPr>
        <p:spPr bwMode="auto"/>
        <p:txBody>
          <a:bodyPr/>
          <a:lstStyle/>
          <a:p>
            <a:endParaRPr lang="en-US"/>
          </a:p>
        </p:txBody>
      </p:sp>
      <p:sp>
        <p:nvSpPr>
          <p:cNvPr id="11" name="Slide Number Placeholder">
            <a:extLst>
              <a:ext uri="{FF2B5EF4-FFF2-40B4-BE49-F238E27FC236}">
                <a16:creationId xmlns:a16="http://schemas.microsoft.com/office/drawing/2014/main" id="{74446980-9DA1-B645-AEFB-39C6450082B6}"/>
              </a:ext>
            </a:extLst>
          </p:cNvPr>
          <p:cNvSpPr>
            <a:spLocks noGrp="1"/>
          </p:cNvSpPr>
          <p:nvPr>
            <p:ph type="sldNum" sz="quarter" idx="26"/>
          </p:nvPr>
        </p:nvSpPr>
        <p:spPr bwMode="auto"/>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5071044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Title and Text - Black">
    <p:bg>
      <p:bgPr>
        <a:solidFill>
          <a:srgbClr val="000000"/>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3"/>
          </p:nvPr>
        </p:nvSpPr>
        <p:spPr bwMode="auto">
          <a:xfrm>
            <a:off x="0" y="0"/>
            <a:ext cx="9144000" cy="4023360"/>
          </a:xfrm>
          <a:solidFill>
            <a:srgbClr val="DEDEDE"/>
          </a:solidFill>
        </p:spPr>
        <p:txBody>
          <a:bodyPr anchor="ctr" anchorCtr="0"/>
          <a:lstStyle>
            <a:lvl1pPr marL="0" indent="0" algn="ctr">
              <a:spcBef>
                <a:spcPts val="0"/>
              </a:spcBef>
              <a:buFontTx/>
              <a:buNone/>
              <a:defRPr sz="900" b="0">
                <a:solidFill>
                  <a:schemeClr val="bg1"/>
                </a:solidFill>
              </a:defRPr>
            </a:lvl1pPr>
          </a:lstStyle>
          <a:p>
            <a:r>
              <a:rPr lang="ja-JP" altLang="en-US"/>
              <a:t>アイコンをクリックして図を追加</a:t>
            </a:r>
            <a:endParaRPr lang="en-GB"/>
          </a:p>
        </p:txBody>
      </p:sp>
      <p:sp>
        <p:nvSpPr>
          <p:cNvPr id="12" name="Bar">
            <a:extLst>
              <a:ext uri="{FF2B5EF4-FFF2-40B4-BE49-F238E27FC236}">
                <a16:creationId xmlns:a16="http://schemas.microsoft.com/office/drawing/2014/main" id="{C4F1C78C-4162-4C4F-8209-CDF1986A8FF5}"/>
              </a:ext>
            </a:extLst>
          </p:cNvPr>
          <p:cNvSpPr/>
          <p:nvPr userDrawn="1"/>
        </p:nvSpPr>
        <p:spPr bwMode="hidden">
          <a:xfrm>
            <a:off x="0" y="4023360"/>
            <a:ext cx="9143999"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6" name="Title">
            <a:extLst>
              <a:ext uri="{FF2B5EF4-FFF2-40B4-BE49-F238E27FC236}">
                <a16:creationId xmlns:a16="http://schemas.microsoft.com/office/drawing/2014/main" id="{3B88ED3A-4A08-3B4B-A822-511F1F25241C}"/>
              </a:ext>
            </a:extLst>
          </p:cNvPr>
          <p:cNvSpPr>
            <a:spLocks noGrp="1"/>
          </p:cNvSpPr>
          <p:nvPr>
            <p:ph type="title" hasCustomPrompt="1"/>
          </p:nvPr>
        </p:nvSpPr>
        <p:spPr bwMode="auto">
          <a:xfrm>
            <a:off x="457200" y="4391608"/>
            <a:ext cx="3980261" cy="1826895"/>
          </a:xfrm>
        </p:spPr>
        <p:txBody>
          <a:bodyPr anchor="t" anchorCtr="0"/>
          <a:lstStyle>
            <a:lvl1pPr>
              <a:defRPr>
                <a:solidFill>
                  <a:schemeClr val="tx1"/>
                </a:solidFill>
              </a:defRPr>
            </a:lvl1pPr>
          </a:lstStyle>
          <a:p>
            <a:r>
              <a:rPr lang="en-US"/>
              <a:t>[Slide title]</a:t>
            </a:r>
          </a:p>
        </p:txBody>
      </p:sp>
      <p:sp>
        <p:nvSpPr>
          <p:cNvPr id="7" name="Text Placeholder 1">
            <a:extLst>
              <a:ext uri="{FF2B5EF4-FFF2-40B4-BE49-F238E27FC236}">
                <a16:creationId xmlns:a16="http://schemas.microsoft.com/office/drawing/2014/main" id="{46890DC7-13A2-334E-AD95-9B1925136A87}"/>
              </a:ext>
            </a:extLst>
          </p:cNvPr>
          <p:cNvSpPr>
            <a:spLocks noGrp="1"/>
          </p:cNvSpPr>
          <p:nvPr>
            <p:ph type="body" sz="quarter" idx="27"/>
          </p:nvPr>
        </p:nvSpPr>
        <p:spPr bwMode="auto">
          <a:xfrm>
            <a:off x="4706541" y="4391025"/>
            <a:ext cx="3980259" cy="1826895"/>
          </a:xfrm>
        </p:spPr>
        <p:txBody>
          <a:bodyPr>
            <a:noAutofit/>
          </a:bodyPr>
          <a:lstStyle>
            <a:lvl1pPr marL="137160" indent="-137160">
              <a:spcBef>
                <a:spcPts val="0"/>
              </a:spcBef>
              <a:defRPr sz="1200">
                <a:solidFill>
                  <a:schemeClr val="tx1"/>
                </a:solidFill>
              </a:defRPr>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Footer Placeholder">
            <a:extLst>
              <a:ext uri="{FF2B5EF4-FFF2-40B4-BE49-F238E27FC236}">
                <a16:creationId xmlns:a16="http://schemas.microsoft.com/office/drawing/2014/main" id="{B4A825FC-0312-6049-B0AB-99E48243BE6A}"/>
              </a:ext>
            </a:extLst>
          </p:cNvPr>
          <p:cNvSpPr>
            <a:spLocks noGrp="1"/>
          </p:cNvSpPr>
          <p:nvPr>
            <p:ph type="ftr" sz="quarter" idx="25"/>
          </p:nvPr>
        </p:nvSpPr>
        <p:spPr bwMode="auto"/>
        <p:txBody>
          <a:bodyPr/>
          <a:lstStyle/>
          <a:p>
            <a:endParaRPr lang="en-US"/>
          </a:p>
        </p:txBody>
      </p:sp>
      <p:sp>
        <p:nvSpPr>
          <p:cNvPr id="14" name="Footnotes">
            <a:extLst>
              <a:ext uri="{FF2B5EF4-FFF2-40B4-BE49-F238E27FC236}">
                <a16:creationId xmlns:a16="http://schemas.microsoft.com/office/drawing/2014/main" id="{6CA8CFC8-8C3C-4BAC-A947-8E113C9EB967}"/>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8" name="Date Placeholder">
            <a:extLst>
              <a:ext uri="{FF2B5EF4-FFF2-40B4-BE49-F238E27FC236}">
                <a16:creationId xmlns:a16="http://schemas.microsoft.com/office/drawing/2014/main" id="{A9BC173D-4F61-B246-BA8A-197A62951DB0}"/>
              </a:ext>
            </a:extLst>
          </p:cNvPr>
          <p:cNvSpPr>
            <a:spLocks noGrp="1"/>
          </p:cNvSpPr>
          <p:nvPr>
            <p:ph type="dt" sz="half" idx="24"/>
          </p:nvPr>
        </p:nvSpPr>
        <p:spPr bwMode="auto"/>
        <p:txBody>
          <a:bodyPr/>
          <a:lstStyle/>
          <a:p>
            <a:endParaRPr lang="en-US"/>
          </a:p>
        </p:txBody>
      </p:sp>
      <p:sp>
        <p:nvSpPr>
          <p:cNvPr id="11" name="Slide Number Placeholder">
            <a:extLst>
              <a:ext uri="{FF2B5EF4-FFF2-40B4-BE49-F238E27FC236}">
                <a16:creationId xmlns:a16="http://schemas.microsoft.com/office/drawing/2014/main" id="{74446980-9DA1-B645-AEFB-39C6450082B6}"/>
              </a:ext>
            </a:extLst>
          </p:cNvPr>
          <p:cNvSpPr>
            <a:spLocks noGrp="1"/>
          </p:cNvSpPr>
          <p:nvPr>
            <p:ph type="sldNum" sz="quarter" idx="26"/>
          </p:nvPr>
        </p:nvSpPr>
        <p:spPr bwMode="auto"/>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599594654"/>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nd Three Columns">
    <p:spTree>
      <p:nvGrpSpPr>
        <p:cNvPr id="1" name=""/>
        <p:cNvGrpSpPr/>
        <p:nvPr/>
      </p:nvGrpSpPr>
      <p:grpSpPr>
        <a:xfrm>
          <a:off x="0" y="0"/>
          <a:ext cx="0" cy="0"/>
          <a:chOff x="0" y="0"/>
          <a:chExt cx="0" cy="0"/>
        </a:xfrm>
      </p:grpSpPr>
      <p:sp>
        <p:nvSpPr>
          <p:cNvPr id="10" name="Picture Placeholder 1"/>
          <p:cNvSpPr>
            <a:spLocks noGrp="1"/>
          </p:cNvSpPr>
          <p:nvPr>
            <p:ph type="pic" sz="quarter" idx="13"/>
          </p:nvPr>
        </p:nvSpPr>
        <p:spPr>
          <a:xfrm>
            <a:off x="0" y="0"/>
            <a:ext cx="9144000" cy="2743200"/>
          </a:xfrm>
          <a:solidFill>
            <a:srgbClr val="7D7D7D"/>
          </a:solidFill>
        </p:spPr>
        <p:txBody>
          <a:bodyPr anchor="ctr" anchorCtr="0"/>
          <a:lstStyle>
            <a:lvl1pPr marL="0" indent="0" algn="ctr">
              <a:spcBef>
                <a:spcPts val="0"/>
              </a:spcBef>
              <a:buFontTx/>
              <a:buNone/>
              <a:defRPr sz="900" b="0">
                <a:solidFill>
                  <a:schemeClr val="bg1"/>
                </a:solidFill>
              </a:defRPr>
            </a:lvl1pPr>
          </a:lstStyle>
          <a:p>
            <a:r>
              <a:rPr lang="ja-JP" altLang="en-US"/>
              <a:t>アイコンをクリックして図を追加</a:t>
            </a:r>
            <a:endParaRPr lang="en-GB"/>
          </a:p>
        </p:txBody>
      </p:sp>
      <p:sp>
        <p:nvSpPr>
          <p:cNvPr id="12" name="Bar">
            <a:extLst>
              <a:ext uri="{FF2B5EF4-FFF2-40B4-BE49-F238E27FC236}">
                <a16:creationId xmlns:a16="http://schemas.microsoft.com/office/drawing/2014/main" id="{C4F1C78C-4162-4C4F-8209-CDF1986A8FF5}"/>
              </a:ext>
            </a:extLst>
          </p:cNvPr>
          <p:cNvSpPr/>
          <p:nvPr userDrawn="1"/>
        </p:nvSpPr>
        <p:spPr bwMode="hidden">
          <a:xfrm>
            <a:off x="0" y="2743200"/>
            <a:ext cx="9143999"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6" name="Title">
            <a:extLst>
              <a:ext uri="{FF2B5EF4-FFF2-40B4-BE49-F238E27FC236}">
                <a16:creationId xmlns:a16="http://schemas.microsoft.com/office/drawing/2014/main" id="{3B88ED3A-4A08-3B4B-A822-511F1F25241C}"/>
              </a:ext>
            </a:extLst>
          </p:cNvPr>
          <p:cNvSpPr>
            <a:spLocks noGrp="1"/>
          </p:cNvSpPr>
          <p:nvPr>
            <p:ph type="title" hasCustomPrompt="1"/>
          </p:nvPr>
        </p:nvSpPr>
        <p:spPr bwMode="gray">
          <a:xfrm>
            <a:off x="457200" y="457199"/>
            <a:ext cx="8229600" cy="822325"/>
          </a:xfrm>
        </p:spPr>
        <p:txBody>
          <a:bodyPr anchor="t" anchorCtr="0"/>
          <a:lstStyle>
            <a:lvl1pPr>
              <a:defRPr>
                <a:solidFill>
                  <a:schemeClr val="bg1"/>
                </a:solidFill>
              </a:defRPr>
            </a:lvl1pPr>
          </a:lstStyle>
          <a:p>
            <a:r>
              <a:rPr lang="en-US"/>
              <a:t>[Slide title]</a:t>
            </a:r>
          </a:p>
        </p:txBody>
      </p:sp>
      <p:sp>
        <p:nvSpPr>
          <p:cNvPr id="13" name="Text Placeholder 1">
            <a:extLst>
              <a:ext uri="{FF2B5EF4-FFF2-40B4-BE49-F238E27FC236}">
                <a16:creationId xmlns:a16="http://schemas.microsoft.com/office/drawing/2014/main" id="{4763210D-6C1D-4044-B3D7-BB4A94F5F8FE}"/>
              </a:ext>
            </a:extLst>
          </p:cNvPr>
          <p:cNvSpPr>
            <a:spLocks noGrp="1"/>
          </p:cNvSpPr>
          <p:nvPr>
            <p:ph type="body" sz="quarter" idx="30"/>
          </p:nvPr>
        </p:nvSpPr>
        <p:spPr>
          <a:xfrm>
            <a:off x="457200" y="3063240"/>
            <a:ext cx="2560638" cy="31546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4" name="Text Placeholder 2">
            <a:extLst>
              <a:ext uri="{FF2B5EF4-FFF2-40B4-BE49-F238E27FC236}">
                <a16:creationId xmlns:a16="http://schemas.microsoft.com/office/drawing/2014/main" id="{CBDE373B-E6B3-314E-8623-C88AA38F9096}"/>
              </a:ext>
            </a:extLst>
          </p:cNvPr>
          <p:cNvSpPr>
            <a:spLocks noGrp="1"/>
          </p:cNvSpPr>
          <p:nvPr>
            <p:ph type="body" sz="quarter" idx="31"/>
          </p:nvPr>
        </p:nvSpPr>
        <p:spPr>
          <a:xfrm>
            <a:off x="3292475" y="3063240"/>
            <a:ext cx="2560638" cy="31546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5" name="Text Placeholder 3">
            <a:extLst>
              <a:ext uri="{FF2B5EF4-FFF2-40B4-BE49-F238E27FC236}">
                <a16:creationId xmlns:a16="http://schemas.microsoft.com/office/drawing/2014/main" id="{2864D4CF-8E56-4144-8A66-8C2A1F319CA6}"/>
              </a:ext>
            </a:extLst>
          </p:cNvPr>
          <p:cNvSpPr>
            <a:spLocks noGrp="1"/>
          </p:cNvSpPr>
          <p:nvPr>
            <p:ph type="body" sz="quarter" idx="32"/>
          </p:nvPr>
        </p:nvSpPr>
        <p:spPr>
          <a:xfrm>
            <a:off x="6127751" y="3063240"/>
            <a:ext cx="2559050" cy="31546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Footer Placeholder">
            <a:extLst>
              <a:ext uri="{FF2B5EF4-FFF2-40B4-BE49-F238E27FC236}">
                <a16:creationId xmlns:a16="http://schemas.microsoft.com/office/drawing/2014/main" id="{B4A825FC-0312-6049-B0AB-99E48243BE6A}"/>
              </a:ext>
            </a:extLst>
          </p:cNvPr>
          <p:cNvSpPr>
            <a:spLocks noGrp="1"/>
          </p:cNvSpPr>
          <p:nvPr>
            <p:ph type="ftr" sz="quarter" idx="25"/>
          </p:nvPr>
        </p:nvSpPr>
        <p:spPr/>
        <p:txBody>
          <a:bodyPr/>
          <a:lstStyle/>
          <a:p>
            <a:endParaRPr lang="en-US"/>
          </a:p>
        </p:txBody>
      </p:sp>
      <p:sp>
        <p:nvSpPr>
          <p:cNvPr id="17" name="Footnotes">
            <a:extLst>
              <a:ext uri="{FF2B5EF4-FFF2-40B4-BE49-F238E27FC236}">
                <a16:creationId xmlns:a16="http://schemas.microsoft.com/office/drawing/2014/main" id="{C350D44B-F93B-4EB5-A4F7-593B07A4950A}"/>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8" name="Date Placeholder">
            <a:extLst>
              <a:ext uri="{FF2B5EF4-FFF2-40B4-BE49-F238E27FC236}">
                <a16:creationId xmlns:a16="http://schemas.microsoft.com/office/drawing/2014/main" id="{A9BC173D-4F61-B246-BA8A-197A62951DB0}"/>
              </a:ext>
            </a:extLst>
          </p:cNvPr>
          <p:cNvSpPr>
            <a:spLocks noGrp="1"/>
          </p:cNvSpPr>
          <p:nvPr>
            <p:ph type="dt" sz="half" idx="24"/>
          </p:nvPr>
        </p:nvSpPr>
        <p:spPr/>
        <p:txBody>
          <a:bodyPr/>
          <a:lstStyle/>
          <a:p>
            <a:endParaRPr lang="en-US"/>
          </a:p>
        </p:txBody>
      </p:sp>
      <p:sp>
        <p:nvSpPr>
          <p:cNvPr id="11" name="Slide Number Placeholder">
            <a:extLst>
              <a:ext uri="{FF2B5EF4-FFF2-40B4-BE49-F238E27FC236}">
                <a16:creationId xmlns:a16="http://schemas.microsoft.com/office/drawing/2014/main" id="{74446980-9DA1-B645-AEFB-39C6450082B6}"/>
              </a:ext>
            </a:extLst>
          </p:cNvPr>
          <p:cNvSpPr>
            <a:spLocks noGrp="1"/>
          </p:cNvSpPr>
          <p:nvPr>
            <p:ph type="sldNum" sz="quarter" idx="2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426216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Images and Tex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26A6B7F5-F241-3D4B-AA1A-77C11028DF03}"/>
              </a:ext>
            </a:extLst>
          </p:cNvPr>
          <p:cNvSpPr>
            <a:spLocks noGrp="1"/>
          </p:cNvSpPr>
          <p:nvPr>
            <p:ph type="title" hasCustomPrompt="1"/>
          </p:nvPr>
        </p:nvSpPr>
        <p:spPr/>
        <p:txBody>
          <a:bodyPr/>
          <a:lstStyle>
            <a:lvl1pPr>
              <a:defRPr/>
            </a:lvl1pPr>
          </a:lstStyle>
          <a:p>
            <a:r>
              <a:rPr lang="en-US"/>
              <a:t>[Slide title]</a:t>
            </a:r>
          </a:p>
        </p:txBody>
      </p:sp>
      <p:sp>
        <p:nvSpPr>
          <p:cNvPr id="20" name="Subtitle">
            <a:extLst>
              <a:ext uri="{FF2B5EF4-FFF2-40B4-BE49-F238E27FC236}">
                <a16:creationId xmlns:a16="http://schemas.microsoft.com/office/drawing/2014/main" id="{0E7DDB6B-E88B-4F48-B3AE-3A8C7154BB09}"/>
              </a:ext>
            </a:extLst>
          </p:cNvPr>
          <p:cNvSpPr>
            <a:spLocks noGrp="1"/>
          </p:cNvSpPr>
          <p:nvPr>
            <p:ph type="subTitle" idx="33"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0" name="Picture Placeholder 1"/>
          <p:cNvSpPr>
            <a:spLocks noGrp="1"/>
          </p:cNvSpPr>
          <p:nvPr>
            <p:ph type="pic" sz="quarter" idx="13"/>
          </p:nvPr>
        </p:nvSpPr>
        <p:spPr>
          <a:xfrm>
            <a:off x="457200" y="1733550"/>
            <a:ext cx="2560637" cy="146685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2" name="Bar 1">
            <a:extLst>
              <a:ext uri="{FF2B5EF4-FFF2-40B4-BE49-F238E27FC236}">
                <a16:creationId xmlns:a16="http://schemas.microsoft.com/office/drawing/2014/main" id="{C4F1C78C-4162-4C4F-8209-CDF1986A8FF5}"/>
              </a:ext>
            </a:extLst>
          </p:cNvPr>
          <p:cNvSpPr/>
          <p:nvPr userDrawn="1"/>
        </p:nvSpPr>
        <p:spPr bwMode="hidden">
          <a:xfrm>
            <a:off x="457200" y="3200400"/>
            <a:ext cx="2560638"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7" name="Text Placeholder 1">
            <a:extLst>
              <a:ext uri="{FF2B5EF4-FFF2-40B4-BE49-F238E27FC236}">
                <a16:creationId xmlns:a16="http://schemas.microsoft.com/office/drawing/2014/main" id="{A4BDE679-B340-244C-A9B7-6C7663A7602F}"/>
              </a:ext>
            </a:extLst>
          </p:cNvPr>
          <p:cNvSpPr>
            <a:spLocks noGrp="1"/>
          </p:cNvSpPr>
          <p:nvPr>
            <p:ph type="body" sz="quarter" idx="30"/>
          </p:nvPr>
        </p:nvSpPr>
        <p:spPr>
          <a:xfrm>
            <a:off x="457200" y="3429000"/>
            <a:ext cx="2560638" cy="27889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6" name="Picture Placeholder 2"/>
          <p:cNvSpPr>
            <a:spLocks noGrp="1"/>
          </p:cNvSpPr>
          <p:nvPr>
            <p:ph type="pic" sz="quarter" idx="15"/>
          </p:nvPr>
        </p:nvSpPr>
        <p:spPr>
          <a:xfrm>
            <a:off x="3292475" y="1733550"/>
            <a:ext cx="2559050" cy="146685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4" name="Bar 2">
            <a:extLst>
              <a:ext uri="{FF2B5EF4-FFF2-40B4-BE49-F238E27FC236}">
                <a16:creationId xmlns:a16="http://schemas.microsoft.com/office/drawing/2014/main" id="{3C530F5F-74A7-FA47-A126-26FC2CC79ACE}"/>
              </a:ext>
            </a:extLst>
          </p:cNvPr>
          <p:cNvSpPr/>
          <p:nvPr userDrawn="1"/>
        </p:nvSpPr>
        <p:spPr bwMode="hidden">
          <a:xfrm>
            <a:off x="3287088" y="3200400"/>
            <a:ext cx="2564438"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7" name="Text Placeholder 2">
            <a:extLst>
              <a:ext uri="{FF2B5EF4-FFF2-40B4-BE49-F238E27FC236}">
                <a16:creationId xmlns:a16="http://schemas.microsoft.com/office/drawing/2014/main" id="{972C1FEF-5FB8-0B46-9290-F92DA5492CD7}"/>
              </a:ext>
            </a:extLst>
          </p:cNvPr>
          <p:cNvSpPr>
            <a:spLocks noGrp="1"/>
          </p:cNvSpPr>
          <p:nvPr>
            <p:ph type="body" sz="quarter" idx="31"/>
          </p:nvPr>
        </p:nvSpPr>
        <p:spPr>
          <a:xfrm>
            <a:off x="3292476" y="3429000"/>
            <a:ext cx="2559050" cy="27889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8" name="Picture Placeholder 3"/>
          <p:cNvSpPr>
            <a:spLocks noGrp="1"/>
          </p:cNvSpPr>
          <p:nvPr>
            <p:ph type="pic" sz="quarter" idx="17"/>
          </p:nvPr>
        </p:nvSpPr>
        <p:spPr>
          <a:xfrm>
            <a:off x="6126163" y="1733550"/>
            <a:ext cx="2559050" cy="146685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5" name="Bar 3">
            <a:extLst>
              <a:ext uri="{FF2B5EF4-FFF2-40B4-BE49-F238E27FC236}">
                <a16:creationId xmlns:a16="http://schemas.microsoft.com/office/drawing/2014/main" id="{916A65E9-19AA-6F4B-8637-B48C9BEFEFC2}"/>
              </a:ext>
            </a:extLst>
          </p:cNvPr>
          <p:cNvSpPr/>
          <p:nvPr userDrawn="1"/>
        </p:nvSpPr>
        <p:spPr bwMode="hidden">
          <a:xfrm>
            <a:off x="6126163" y="3200400"/>
            <a:ext cx="2560637"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9" name="Text Placeholder 3">
            <a:extLst>
              <a:ext uri="{FF2B5EF4-FFF2-40B4-BE49-F238E27FC236}">
                <a16:creationId xmlns:a16="http://schemas.microsoft.com/office/drawing/2014/main" id="{5D20D3EB-BA4F-F642-BC0D-419F1038FFE0}"/>
              </a:ext>
            </a:extLst>
          </p:cNvPr>
          <p:cNvSpPr>
            <a:spLocks noGrp="1"/>
          </p:cNvSpPr>
          <p:nvPr>
            <p:ph type="body" sz="quarter" idx="32"/>
          </p:nvPr>
        </p:nvSpPr>
        <p:spPr>
          <a:xfrm>
            <a:off x="6126163" y="3429000"/>
            <a:ext cx="2560637" cy="27889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Footer Placeholder">
            <a:extLst>
              <a:ext uri="{FF2B5EF4-FFF2-40B4-BE49-F238E27FC236}">
                <a16:creationId xmlns:a16="http://schemas.microsoft.com/office/drawing/2014/main" id="{B4A825FC-0312-6049-B0AB-99E48243BE6A}"/>
              </a:ext>
            </a:extLst>
          </p:cNvPr>
          <p:cNvSpPr>
            <a:spLocks noGrp="1"/>
          </p:cNvSpPr>
          <p:nvPr>
            <p:ph type="ftr" sz="quarter" idx="25"/>
          </p:nvPr>
        </p:nvSpPr>
        <p:spPr/>
        <p:txBody>
          <a:bodyPr/>
          <a:lstStyle/>
          <a:p>
            <a:endParaRPr lang="en-US"/>
          </a:p>
        </p:txBody>
      </p:sp>
      <p:sp>
        <p:nvSpPr>
          <p:cNvPr id="22" name="Footnotes">
            <a:extLst>
              <a:ext uri="{FF2B5EF4-FFF2-40B4-BE49-F238E27FC236}">
                <a16:creationId xmlns:a16="http://schemas.microsoft.com/office/drawing/2014/main" id="{0FB6018B-1C7E-465E-A286-E562293534E7}"/>
              </a:ext>
            </a:extLst>
          </p:cNvPr>
          <p:cNvSpPr>
            <a:spLocks noGrp="1"/>
          </p:cNvSpPr>
          <p:nvPr>
            <p:ph type="body" sz="quarter" idx="34"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8" name="Date Placeholder">
            <a:extLst>
              <a:ext uri="{FF2B5EF4-FFF2-40B4-BE49-F238E27FC236}">
                <a16:creationId xmlns:a16="http://schemas.microsoft.com/office/drawing/2014/main" id="{A9BC173D-4F61-B246-BA8A-197A62951DB0}"/>
              </a:ext>
            </a:extLst>
          </p:cNvPr>
          <p:cNvSpPr>
            <a:spLocks noGrp="1"/>
          </p:cNvSpPr>
          <p:nvPr>
            <p:ph type="dt" sz="half" idx="24"/>
          </p:nvPr>
        </p:nvSpPr>
        <p:spPr/>
        <p:txBody>
          <a:bodyPr/>
          <a:lstStyle/>
          <a:p>
            <a:endParaRPr lang="en-US"/>
          </a:p>
        </p:txBody>
      </p:sp>
      <p:sp>
        <p:nvSpPr>
          <p:cNvPr id="11" name="Slide Number Placeholder">
            <a:extLst>
              <a:ext uri="{FF2B5EF4-FFF2-40B4-BE49-F238E27FC236}">
                <a16:creationId xmlns:a16="http://schemas.microsoft.com/office/drawing/2014/main" id="{74446980-9DA1-B645-AEFB-39C6450082B6}"/>
              </a:ext>
            </a:extLst>
          </p:cNvPr>
          <p:cNvSpPr>
            <a:spLocks noGrp="1"/>
          </p:cNvSpPr>
          <p:nvPr>
            <p:ph type="sldNum" sz="quarter" idx="2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3353270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ve Images and Text">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7C919381-9328-7E47-8B09-D8B1BCB897B0}"/>
              </a:ext>
            </a:extLst>
          </p:cNvPr>
          <p:cNvSpPr>
            <a:spLocks noGrp="1"/>
          </p:cNvSpPr>
          <p:nvPr>
            <p:ph type="title" hasCustomPrompt="1"/>
          </p:nvPr>
        </p:nvSpPr>
        <p:spPr/>
        <p:txBody>
          <a:bodyPr/>
          <a:lstStyle/>
          <a:p>
            <a:r>
              <a:rPr lang="en-US"/>
              <a:t>[Slide title]</a:t>
            </a:r>
          </a:p>
        </p:txBody>
      </p:sp>
      <p:sp>
        <p:nvSpPr>
          <p:cNvPr id="23" name="Subtitle">
            <a:extLst>
              <a:ext uri="{FF2B5EF4-FFF2-40B4-BE49-F238E27FC236}">
                <a16:creationId xmlns:a16="http://schemas.microsoft.com/office/drawing/2014/main" id="{22F6E754-63D6-3949-83F6-AA96DD99D9EC}"/>
              </a:ext>
            </a:extLst>
          </p:cNvPr>
          <p:cNvSpPr>
            <a:spLocks noGrp="1"/>
          </p:cNvSpPr>
          <p:nvPr>
            <p:ph type="subTitle" idx="25"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1" name="Picture Placeholder 1">
            <a:extLst>
              <a:ext uri="{FF2B5EF4-FFF2-40B4-BE49-F238E27FC236}">
                <a16:creationId xmlns:a16="http://schemas.microsoft.com/office/drawing/2014/main" id="{C88AB943-2049-F64F-8734-036AAE497218}"/>
              </a:ext>
            </a:extLst>
          </p:cNvPr>
          <p:cNvSpPr>
            <a:spLocks noGrp="1"/>
          </p:cNvSpPr>
          <p:nvPr>
            <p:ph type="pic" sz="quarter" idx="19"/>
          </p:nvPr>
        </p:nvSpPr>
        <p:spPr>
          <a:xfrm>
            <a:off x="457200" y="1733550"/>
            <a:ext cx="1463040" cy="146304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4" name="Bar 1">
            <a:extLst>
              <a:ext uri="{FF2B5EF4-FFF2-40B4-BE49-F238E27FC236}">
                <a16:creationId xmlns:a16="http://schemas.microsoft.com/office/drawing/2014/main" id="{B213EB01-E97A-5F4E-87F4-BB0D4009CD33}"/>
              </a:ext>
            </a:extLst>
          </p:cNvPr>
          <p:cNvSpPr/>
          <p:nvPr userDrawn="1"/>
        </p:nvSpPr>
        <p:spPr bwMode="hidden">
          <a:xfrm>
            <a:off x="457200" y="3200400"/>
            <a:ext cx="146304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5" name="Text Placeholder 1">
            <a:extLst>
              <a:ext uri="{FF2B5EF4-FFF2-40B4-BE49-F238E27FC236}">
                <a16:creationId xmlns:a16="http://schemas.microsoft.com/office/drawing/2014/main" id="{2B23F53B-50C0-ED4F-9998-EF54E68E9795}"/>
              </a:ext>
            </a:extLst>
          </p:cNvPr>
          <p:cNvSpPr>
            <a:spLocks noGrp="1"/>
          </p:cNvSpPr>
          <p:nvPr>
            <p:ph type="body" sz="quarter" idx="24"/>
          </p:nvPr>
        </p:nvSpPr>
        <p:spPr>
          <a:xfrm>
            <a:off x="457200" y="3428998"/>
            <a:ext cx="1463040" cy="278701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indent="-137160">
              <a:defRPr sz="1200"/>
            </a:lvl6pPr>
            <a:lvl7pPr marL="960120" indent="-137160">
              <a:defRPr sz="1200"/>
            </a:lvl7pPr>
            <a:lvl8pPr marL="1097280" indent="-137160">
              <a:defRPr sz="1200"/>
            </a:lvl8pPr>
            <a:lvl9pPr marL="1234440" indent="-13716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5" name="Picture Placeholder 2">
            <a:extLst>
              <a:ext uri="{FF2B5EF4-FFF2-40B4-BE49-F238E27FC236}">
                <a16:creationId xmlns:a16="http://schemas.microsoft.com/office/drawing/2014/main" id="{089C92CD-191C-AA4E-8675-9B8384CDCE6B}"/>
              </a:ext>
            </a:extLst>
          </p:cNvPr>
          <p:cNvSpPr>
            <a:spLocks noGrp="1"/>
          </p:cNvSpPr>
          <p:nvPr>
            <p:ph type="pic" sz="quarter" idx="20"/>
          </p:nvPr>
        </p:nvSpPr>
        <p:spPr>
          <a:xfrm>
            <a:off x="2148840" y="1733550"/>
            <a:ext cx="1463040" cy="146304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6" name="Bar 2">
            <a:extLst>
              <a:ext uri="{FF2B5EF4-FFF2-40B4-BE49-F238E27FC236}">
                <a16:creationId xmlns:a16="http://schemas.microsoft.com/office/drawing/2014/main" id="{3E40EF62-EE71-2343-90D2-86442658AF6C}"/>
              </a:ext>
            </a:extLst>
          </p:cNvPr>
          <p:cNvSpPr/>
          <p:nvPr userDrawn="1"/>
        </p:nvSpPr>
        <p:spPr bwMode="hidden">
          <a:xfrm>
            <a:off x="2148840" y="3200400"/>
            <a:ext cx="146304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4" name="Content Placeholder 2"/>
          <p:cNvSpPr>
            <a:spLocks noGrp="1"/>
          </p:cNvSpPr>
          <p:nvPr>
            <p:ph sz="half" idx="2"/>
          </p:nvPr>
        </p:nvSpPr>
        <p:spPr>
          <a:xfrm>
            <a:off x="2148840" y="3428998"/>
            <a:ext cx="1463040" cy="278701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a:defRPr sz="1200"/>
            </a:lvl6pPr>
            <a:lvl7pPr marL="960120">
              <a:defRPr sz="1200"/>
            </a:lvl7pPr>
            <a:lvl8pPr marL="1097280">
              <a:defRPr sz="1200"/>
            </a:lvl8pPr>
            <a:lvl9pPr marL="123444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7" name="Picture Placeholder 3">
            <a:extLst>
              <a:ext uri="{FF2B5EF4-FFF2-40B4-BE49-F238E27FC236}">
                <a16:creationId xmlns:a16="http://schemas.microsoft.com/office/drawing/2014/main" id="{18303DEC-F5D2-5241-98A8-BA631AF21860}"/>
              </a:ext>
            </a:extLst>
          </p:cNvPr>
          <p:cNvSpPr>
            <a:spLocks noGrp="1"/>
          </p:cNvSpPr>
          <p:nvPr>
            <p:ph type="pic" sz="quarter" idx="21"/>
          </p:nvPr>
        </p:nvSpPr>
        <p:spPr>
          <a:xfrm>
            <a:off x="3840480" y="1733550"/>
            <a:ext cx="1463040" cy="146304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18" name="Bar 3">
            <a:extLst>
              <a:ext uri="{FF2B5EF4-FFF2-40B4-BE49-F238E27FC236}">
                <a16:creationId xmlns:a16="http://schemas.microsoft.com/office/drawing/2014/main" id="{8631C5AF-3D1A-9A42-B2B2-0FAA7BFDC93B}"/>
              </a:ext>
            </a:extLst>
          </p:cNvPr>
          <p:cNvSpPr/>
          <p:nvPr userDrawn="1"/>
        </p:nvSpPr>
        <p:spPr bwMode="hidden">
          <a:xfrm>
            <a:off x="3840480" y="3200400"/>
            <a:ext cx="146304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6" name="Content Placeholder 3"/>
          <p:cNvSpPr>
            <a:spLocks noGrp="1"/>
          </p:cNvSpPr>
          <p:nvPr>
            <p:ph sz="half" idx="13"/>
          </p:nvPr>
        </p:nvSpPr>
        <p:spPr>
          <a:xfrm>
            <a:off x="3840480" y="3428998"/>
            <a:ext cx="1463040" cy="278701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a:defRPr sz="1200"/>
            </a:lvl6pPr>
            <a:lvl7pPr marL="960120">
              <a:defRPr sz="1200"/>
            </a:lvl7pPr>
            <a:lvl8pPr marL="1097280">
              <a:defRPr sz="1200"/>
            </a:lvl8pPr>
            <a:lvl9pPr marL="123444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9" name="Picture Placeholder 4">
            <a:extLst>
              <a:ext uri="{FF2B5EF4-FFF2-40B4-BE49-F238E27FC236}">
                <a16:creationId xmlns:a16="http://schemas.microsoft.com/office/drawing/2014/main" id="{7B05DEC9-BE7A-0343-92AD-E73AE201F1FF}"/>
              </a:ext>
            </a:extLst>
          </p:cNvPr>
          <p:cNvSpPr>
            <a:spLocks noGrp="1"/>
          </p:cNvSpPr>
          <p:nvPr>
            <p:ph type="pic" sz="quarter" idx="22"/>
          </p:nvPr>
        </p:nvSpPr>
        <p:spPr>
          <a:xfrm>
            <a:off x="5532120" y="1733550"/>
            <a:ext cx="1463040" cy="146304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20" name="Bar 4">
            <a:extLst>
              <a:ext uri="{FF2B5EF4-FFF2-40B4-BE49-F238E27FC236}">
                <a16:creationId xmlns:a16="http://schemas.microsoft.com/office/drawing/2014/main" id="{5E0FA2A2-35D1-4C4F-B477-2BF690C7FD6E}"/>
              </a:ext>
            </a:extLst>
          </p:cNvPr>
          <p:cNvSpPr/>
          <p:nvPr userDrawn="1"/>
        </p:nvSpPr>
        <p:spPr bwMode="hidden">
          <a:xfrm>
            <a:off x="5532120" y="3200400"/>
            <a:ext cx="146304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7" name="Content Placeholder 4"/>
          <p:cNvSpPr>
            <a:spLocks noGrp="1"/>
          </p:cNvSpPr>
          <p:nvPr>
            <p:ph sz="half" idx="14"/>
          </p:nvPr>
        </p:nvSpPr>
        <p:spPr>
          <a:xfrm>
            <a:off x="5532120" y="3428998"/>
            <a:ext cx="1463040" cy="278701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a:defRPr sz="1200"/>
            </a:lvl6pPr>
            <a:lvl7pPr marL="960120">
              <a:defRPr sz="1200"/>
            </a:lvl7pPr>
            <a:lvl8pPr marL="1097280">
              <a:defRPr sz="1200"/>
            </a:lvl8pPr>
            <a:lvl9pPr marL="123444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21" name="Picture Placeholder 5">
            <a:extLst>
              <a:ext uri="{FF2B5EF4-FFF2-40B4-BE49-F238E27FC236}">
                <a16:creationId xmlns:a16="http://schemas.microsoft.com/office/drawing/2014/main" id="{BC4ABFA8-A8AC-3749-972C-16B36E339A61}"/>
              </a:ext>
            </a:extLst>
          </p:cNvPr>
          <p:cNvSpPr>
            <a:spLocks noGrp="1"/>
          </p:cNvSpPr>
          <p:nvPr>
            <p:ph type="pic" sz="quarter" idx="23"/>
          </p:nvPr>
        </p:nvSpPr>
        <p:spPr>
          <a:xfrm>
            <a:off x="7223760" y="1733550"/>
            <a:ext cx="1463040" cy="146304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22" name="Bar 5">
            <a:extLst>
              <a:ext uri="{FF2B5EF4-FFF2-40B4-BE49-F238E27FC236}">
                <a16:creationId xmlns:a16="http://schemas.microsoft.com/office/drawing/2014/main" id="{C5301AB3-6C4E-5243-A454-5D9A365A3035}"/>
              </a:ext>
            </a:extLst>
          </p:cNvPr>
          <p:cNvSpPr/>
          <p:nvPr userDrawn="1"/>
        </p:nvSpPr>
        <p:spPr bwMode="hidden">
          <a:xfrm>
            <a:off x="7223760" y="3200400"/>
            <a:ext cx="146304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9" name="Content Placeholder 5"/>
          <p:cNvSpPr>
            <a:spLocks noGrp="1"/>
          </p:cNvSpPr>
          <p:nvPr>
            <p:ph sz="half" idx="15"/>
          </p:nvPr>
        </p:nvSpPr>
        <p:spPr>
          <a:xfrm>
            <a:off x="7223760" y="3428999"/>
            <a:ext cx="1463040" cy="2787015"/>
          </a:xfrm>
        </p:spPr>
        <p:txBody>
          <a:bodyPr>
            <a:noAutofit/>
          </a:bodyPr>
          <a:lstStyle>
            <a:lvl1pPr marL="137160" indent="-137160">
              <a:spcBef>
                <a:spcPts val="0"/>
              </a:spcBef>
              <a:defRPr sz="1200"/>
            </a:lvl1pPr>
            <a:lvl2pPr marL="274320" indent="-137160">
              <a:defRPr sz="1200"/>
            </a:lvl2pPr>
            <a:lvl3pPr marL="411480" indent="-137160">
              <a:defRPr sz="1200"/>
            </a:lvl3pPr>
            <a:lvl4pPr marL="548640" indent="-137160">
              <a:defRPr sz="1200"/>
            </a:lvl4pPr>
            <a:lvl5pPr marL="685800" indent="-137160">
              <a:defRPr sz="1200"/>
            </a:lvl5pPr>
            <a:lvl6pPr marL="822960">
              <a:defRPr sz="1200"/>
            </a:lvl6pPr>
            <a:lvl7pPr marL="960120">
              <a:defRPr sz="1200"/>
            </a:lvl7pPr>
            <a:lvl8pPr marL="1097280">
              <a:defRPr sz="1200"/>
            </a:lvl8pPr>
            <a:lvl9pPr marL="1234440">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2" name="Footer Placeholder">
            <a:extLst>
              <a:ext uri="{FF2B5EF4-FFF2-40B4-BE49-F238E27FC236}">
                <a16:creationId xmlns:a16="http://schemas.microsoft.com/office/drawing/2014/main" id="{6225CE60-4330-3F4B-89E9-084B27AF9191}"/>
              </a:ext>
            </a:extLst>
          </p:cNvPr>
          <p:cNvSpPr>
            <a:spLocks noGrp="1"/>
          </p:cNvSpPr>
          <p:nvPr>
            <p:ph type="ftr" sz="quarter" idx="17"/>
          </p:nvPr>
        </p:nvSpPr>
        <p:spPr/>
        <p:txBody>
          <a:bodyPr/>
          <a:lstStyle/>
          <a:p>
            <a:endParaRPr lang="en-US"/>
          </a:p>
        </p:txBody>
      </p:sp>
      <p:sp>
        <p:nvSpPr>
          <p:cNvPr id="25" name="Footnotes">
            <a:extLst>
              <a:ext uri="{FF2B5EF4-FFF2-40B4-BE49-F238E27FC236}">
                <a16:creationId xmlns:a16="http://schemas.microsoft.com/office/drawing/2014/main" id="{16D56B2A-A4FE-4FB4-9894-463C6CB199BC}"/>
              </a:ext>
            </a:extLst>
          </p:cNvPr>
          <p:cNvSpPr>
            <a:spLocks noGrp="1"/>
          </p:cNvSpPr>
          <p:nvPr>
            <p:ph type="body" sz="quarter" idx="26"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670AC742-0EB9-104E-A147-D70060CD786B}"/>
              </a:ext>
            </a:extLst>
          </p:cNvPr>
          <p:cNvSpPr>
            <a:spLocks noGrp="1"/>
          </p:cNvSpPr>
          <p:nvPr>
            <p:ph type="dt" sz="half" idx="16"/>
          </p:nvPr>
        </p:nvSpPr>
        <p:spPr/>
        <p:txBody>
          <a:bodyPr/>
          <a:lstStyle/>
          <a:p>
            <a:endParaRPr lang="en-US"/>
          </a:p>
        </p:txBody>
      </p:sp>
      <p:sp>
        <p:nvSpPr>
          <p:cNvPr id="13" name="Slide Number Placeholder">
            <a:extLst>
              <a:ext uri="{FF2B5EF4-FFF2-40B4-BE49-F238E27FC236}">
                <a16:creationId xmlns:a16="http://schemas.microsoft.com/office/drawing/2014/main" id="{D840D073-E4B4-184F-A678-71DA9C750595}"/>
              </a:ext>
            </a:extLst>
          </p:cNvPr>
          <p:cNvSpPr>
            <a:spLocks noGrp="1"/>
          </p:cNvSpPr>
          <p:nvPr>
            <p:ph type="sldNum" sz="quarter" idx="18"/>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961850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4BAD5814-5B87-284A-BC9A-C8BE3B193ADF}"/>
              </a:ext>
            </a:extLst>
          </p:cNvPr>
          <p:cNvSpPr>
            <a:spLocks noGrp="1"/>
          </p:cNvSpPr>
          <p:nvPr>
            <p:ph type="title" hasCustomPrompt="1"/>
          </p:nvPr>
        </p:nvSpPr>
        <p:spPr/>
        <p:txBody>
          <a:bodyPr/>
          <a:lstStyle>
            <a:lvl1pPr>
              <a:defRPr/>
            </a:lvl1pPr>
          </a:lstStyle>
          <a:p>
            <a:r>
              <a:rPr lang="en-US"/>
              <a:t>[Slide title]</a:t>
            </a:r>
          </a:p>
        </p:txBody>
      </p:sp>
      <p:sp>
        <p:nvSpPr>
          <p:cNvPr id="12" name="Subtitle">
            <a:extLst>
              <a:ext uri="{FF2B5EF4-FFF2-40B4-BE49-F238E27FC236}">
                <a16:creationId xmlns:a16="http://schemas.microsoft.com/office/drawing/2014/main" id="{F854227E-3742-CC4D-A453-5468B5A6C70F}"/>
              </a:ext>
            </a:extLst>
          </p:cNvPr>
          <p:cNvSpPr>
            <a:spLocks noGrp="1"/>
          </p:cNvSpPr>
          <p:nvPr>
            <p:ph type="subTitle" idx="20"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8" name="Box"/>
          <p:cNvSpPr/>
          <p:nvPr/>
        </p:nvSpPr>
        <p:spPr bwMode="hidden">
          <a:xfrm>
            <a:off x="0" y="1733550"/>
            <a:ext cx="3017838" cy="44831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 Placeholder 2">
            <a:extLst>
              <a:ext uri="{FF2B5EF4-FFF2-40B4-BE49-F238E27FC236}">
                <a16:creationId xmlns:a16="http://schemas.microsoft.com/office/drawing/2014/main" id="{55D05493-4569-3340-B250-1E035B2427AC}"/>
              </a:ext>
            </a:extLst>
          </p:cNvPr>
          <p:cNvSpPr>
            <a:spLocks noGrp="1"/>
          </p:cNvSpPr>
          <p:nvPr>
            <p:ph type="body" sz="quarter" idx="19"/>
          </p:nvPr>
        </p:nvSpPr>
        <p:spPr>
          <a:xfrm>
            <a:off x="457200" y="1917290"/>
            <a:ext cx="2423160" cy="4113716"/>
          </a:xfrm>
        </p:spPr>
        <p:txBody>
          <a:bodyPr anchor="ctr" anchorCtr="0">
            <a:noAutofit/>
          </a:bodyPr>
          <a:lstStyle>
            <a:lvl1pPr marL="137160" indent="-137160">
              <a:spcAft>
                <a:spcPts val="600"/>
              </a:spcAft>
              <a:buFont typeface="Arial" panose="020B0604020202020204" pitchFamily="34" charset="0"/>
              <a:buChar char="•"/>
              <a:defRPr sz="1200" b="0">
                <a:solidFill>
                  <a:schemeClr val="bg1"/>
                </a:solidFill>
              </a:defRPr>
            </a:lvl1pPr>
            <a:lvl2pPr marL="274320" indent="-137160">
              <a:spcAft>
                <a:spcPts val="600"/>
              </a:spcAft>
              <a:buFont typeface="Arial" panose="020B0604020202020204" pitchFamily="34" charset="0"/>
              <a:buChar char="–"/>
              <a:defRPr sz="1200" b="0">
                <a:solidFill>
                  <a:schemeClr val="bg1"/>
                </a:solidFill>
              </a:defRPr>
            </a:lvl2pPr>
            <a:lvl3pPr marL="411480" indent="-137160">
              <a:spcAft>
                <a:spcPts val="600"/>
              </a:spcAft>
              <a:buFont typeface="Arial" panose="020B0604020202020204" pitchFamily="34" charset="0"/>
              <a:buChar char="•"/>
              <a:defRPr sz="1200" b="0">
                <a:solidFill>
                  <a:schemeClr val="bg1"/>
                </a:solidFill>
              </a:defRPr>
            </a:lvl3pPr>
            <a:lvl4pPr marL="548640" indent="-137160">
              <a:spcAft>
                <a:spcPts val="600"/>
              </a:spcAft>
              <a:buFont typeface="Arial" panose="020B0604020202020204" pitchFamily="34" charset="0"/>
              <a:buChar char="–"/>
              <a:defRPr sz="1200" b="0">
                <a:solidFill>
                  <a:schemeClr val="bg1"/>
                </a:solidFill>
              </a:defRPr>
            </a:lvl4pPr>
            <a:lvl5pPr marL="685800" indent="-137160">
              <a:spcAft>
                <a:spcPts val="600"/>
              </a:spcAft>
              <a:buFont typeface="Arial" panose="020B0604020202020204" pitchFamily="34" charset="0"/>
              <a:buChar char="•"/>
              <a:defRPr sz="1200" b="0">
                <a:solidFill>
                  <a:schemeClr val="bg1"/>
                </a:solidFill>
              </a:defRPr>
            </a:lvl5pPr>
            <a:lvl6pPr marL="822960" indent="-137160">
              <a:spcAft>
                <a:spcPts val="600"/>
              </a:spcAft>
              <a:buFont typeface="Arial" panose="020B0604020202020204" pitchFamily="34" charset="0"/>
              <a:buChar char="–"/>
              <a:defRPr sz="1200" b="0">
                <a:solidFill>
                  <a:schemeClr val="bg1"/>
                </a:solidFill>
              </a:defRPr>
            </a:lvl6pPr>
            <a:lvl7pPr marL="960120" indent="-137160">
              <a:spcAft>
                <a:spcPts val="600"/>
              </a:spcAft>
              <a:buFont typeface="Arial" panose="020B0604020202020204" pitchFamily="34" charset="0"/>
              <a:buChar char="•"/>
              <a:defRPr sz="1200" b="0">
                <a:solidFill>
                  <a:schemeClr val="bg1"/>
                </a:solidFill>
              </a:defRPr>
            </a:lvl7pPr>
            <a:lvl8pPr marL="1097280" indent="-137160">
              <a:spcAft>
                <a:spcPts val="600"/>
              </a:spcAft>
              <a:buFont typeface="Arial" panose="020B0604020202020204" pitchFamily="34" charset="0"/>
              <a:buChar char="–"/>
              <a:defRPr sz="1200" b="0">
                <a:solidFill>
                  <a:schemeClr val="bg1"/>
                </a:solidFill>
              </a:defRPr>
            </a:lvl8pPr>
            <a:lvl9pPr marL="1188720" indent="-137160">
              <a:spcAft>
                <a:spcPts val="600"/>
              </a:spcAft>
              <a:buFont typeface="Arial" panose="020B0604020202020204" pitchFamily="34" charset="0"/>
              <a:buChar char="•"/>
              <a:defRPr sz="1200" b="0">
                <a:solidFill>
                  <a:schemeClr val="bg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Chart Placeholder 1"/>
          <p:cNvSpPr>
            <a:spLocks noGrp="1"/>
          </p:cNvSpPr>
          <p:nvPr>
            <p:ph type="chart" sz="quarter" idx="13"/>
          </p:nvPr>
        </p:nvSpPr>
        <p:spPr>
          <a:xfrm>
            <a:off x="3292475" y="1733550"/>
            <a:ext cx="5394326" cy="4483100"/>
          </a:xfrm>
        </p:spPr>
        <p:txBody>
          <a:bodyPr anchor="ctr" anchorCtr="0"/>
          <a:lstStyle>
            <a:lvl1pPr marL="0" indent="0" algn="ctr">
              <a:buNone/>
              <a:defRPr sz="900" b="0">
                <a:solidFill>
                  <a:schemeClr val="tx1"/>
                </a:solidFill>
              </a:defRPr>
            </a:lvl1pPr>
          </a:lstStyle>
          <a:p>
            <a:r>
              <a:rPr lang="ja-JP" altLang="en-US"/>
              <a:t>グラフを追加</a:t>
            </a:r>
            <a:endParaRPr lang="en-GB"/>
          </a:p>
        </p:txBody>
      </p:sp>
      <p:sp>
        <p:nvSpPr>
          <p:cNvPr id="4" name="Footer Placeholder">
            <a:extLst>
              <a:ext uri="{FF2B5EF4-FFF2-40B4-BE49-F238E27FC236}">
                <a16:creationId xmlns:a16="http://schemas.microsoft.com/office/drawing/2014/main" id="{694F96C2-47B6-4747-B231-79A630D24A95}"/>
              </a:ext>
            </a:extLst>
          </p:cNvPr>
          <p:cNvSpPr>
            <a:spLocks noGrp="1"/>
          </p:cNvSpPr>
          <p:nvPr>
            <p:ph type="ftr" sz="quarter" idx="18"/>
          </p:nvPr>
        </p:nvSpPr>
        <p:spPr/>
        <p:txBody>
          <a:bodyPr/>
          <a:lstStyle/>
          <a:p>
            <a:pPr algn="l"/>
            <a:endParaRPr lang="en-US"/>
          </a:p>
        </p:txBody>
      </p:sp>
      <p:sp>
        <p:nvSpPr>
          <p:cNvPr id="14" name="Footnotes">
            <a:extLst>
              <a:ext uri="{FF2B5EF4-FFF2-40B4-BE49-F238E27FC236}">
                <a16:creationId xmlns:a16="http://schemas.microsoft.com/office/drawing/2014/main" id="{1A6A6FCD-7456-49A3-9BC4-3B5A84EC8F1C}"/>
              </a:ext>
            </a:extLst>
          </p:cNvPr>
          <p:cNvSpPr>
            <a:spLocks noGrp="1"/>
          </p:cNvSpPr>
          <p:nvPr>
            <p:ph type="body" sz="quarter" idx="21"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814EA5A5-893B-6B4B-80D2-49FFC81C88C2}"/>
              </a:ext>
            </a:extLst>
          </p:cNvPr>
          <p:cNvSpPr>
            <a:spLocks noGrp="1"/>
          </p:cNvSpPr>
          <p:nvPr>
            <p:ph type="dt" sz="half" idx="17"/>
          </p:nvPr>
        </p:nvSpPr>
        <p:spPr/>
        <p:txBody>
          <a:bodyPr/>
          <a:lstStyle/>
          <a:p>
            <a:endParaRPr lang="en-US"/>
          </a:p>
        </p:txBody>
      </p:sp>
      <p:sp>
        <p:nvSpPr>
          <p:cNvPr id="6" name="Slide Number Placeholder">
            <a:extLst>
              <a:ext uri="{FF2B5EF4-FFF2-40B4-BE49-F238E27FC236}">
                <a16:creationId xmlns:a16="http://schemas.microsoft.com/office/drawing/2014/main" id="{696E2E86-965C-BE4A-BDD2-8C3B0C7986E3}"/>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984196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Big Numbers">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A4554563-32A9-9341-8BFE-2AFAA88B089C}"/>
              </a:ext>
            </a:extLst>
          </p:cNvPr>
          <p:cNvSpPr>
            <a:spLocks noGrp="1"/>
          </p:cNvSpPr>
          <p:nvPr>
            <p:ph type="title" hasCustomPrompt="1"/>
          </p:nvPr>
        </p:nvSpPr>
        <p:spPr>
          <a:xfrm>
            <a:off x="457200" y="457200"/>
            <a:ext cx="8229600" cy="822960"/>
          </a:xfrm>
        </p:spPr>
        <p:txBody>
          <a:bodyPr/>
          <a:lstStyle>
            <a:lvl1pPr>
              <a:defRPr/>
            </a:lvl1pPr>
          </a:lstStyle>
          <a:p>
            <a:r>
              <a:rPr lang="en-US"/>
              <a:t>[Slide title]</a:t>
            </a:r>
          </a:p>
        </p:txBody>
      </p:sp>
      <p:sp>
        <p:nvSpPr>
          <p:cNvPr id="26" name="Subtitle">
            <a:extLst>
              <a:ext uri="{FF2B5EF4-FFF2-40B4-BE49-F238E27FC236}">
                <a16:creationId xmlns:a16="http://schemas.microsoft.com/office/drawing/2014/main" id="{65E09AE2-CCF1-41E1-867C-BB4EF812B9EC}"/>
              </a:ext>
            </a:extLst>
          </p:cNvPr>
          <p:cNvSpPr>
            <a:spLocks noGrp="1"/>
          </p:cNvSpPr>
          <p:nvPr>
            <p:ph type="subTitle" idx="26"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5" name="Text Placeholder 1">
            <a:extLst>
              <a:ext uri="{FF2B5EF4-FFF2-40B4-BE49-F238E27FC236}">
                <a16:creationId xmlns:a16="http://schemas.microsoft.com/office/drawing/2014/main" id="{67562605-603B-7346-BD66-E0BCE22860B3}"/>
              </a:ext>
            </a:extLst>
          </p:cNvPr>
          <p:cNvSpPr>
            <a:spLocks noGrp="1"/>
          </p:cNvSpPr>
          <p:nvPr>
            <p:ph type="body" sz="quarter" idx="15" hasCustomPrompt="1"/>
          </p:nvPr>
        </p:nvSpPr>
        <p:spPr bwMode="gray">
          <a:xfrm>
            <a:off x="457200" y="1733549"/>
            <a:ext cx="1144984" cy="1005840"/>
          </a:xfrm>
        </p:spPr>
        <p:txBody>
          <a:bodyPr>
            <a:noAutofit/>
          </a:bodyPr>
          <a:lstStyle>
            <a:lvl1pPr marL="0" indent="0">
              <a:lnSpc>
                <a:spcPct val="80000"/>
              </a:lnSpc>
              <a:spcAft>
                <a:spcPts val="0"/>
              </a:spcAft>
              <a:buFontTx/>
              <a:buNone/>
              <a:defRPr sz="7200" b="1">
                <a:solidFill>
                  <a:srgbClr val="A32020"/>
                </a:solidFill>
              </a:defRPr>
            </a:lvl1pPr>
            <a:lvl2pPr marL="0" indent="0">
              <a:lnSpc>
                <a:spcPct val="80000"/>
              </a:lnSpc>
              <a:spcAft>
                <a:spcPts val="0"/>
              </a:spcAft>
              <a:buFontTx/>
              <a:buNone/>
              <a:defRPr sz="7200" b="1">
                <a:solidFill>
                  <a:srgbClr val="A32020"/>
                </a:solidFill>
              </a:defRPr>
            </a:lvl2pPr>
            <a:lvl3pPr marL="0" indent="0">
              <a:lnSpc>
                <a:spcPct val="80000"/>
              </a:lnSpc>
              <a:spcAft>
                <a:spcPts val="0"/>
              </a:spcAft>
              <a:buFontTx/>
              <a:buNone/>
              <a:defRPr sz="7200" b="1">
                <a:solidFill>
                  <a:srgbClr val="A32020"/>
                </a:solidFill>
              </a:defRPr>
            </a:lvl3pPr>
            <a:lvl4pPr marL="0" indent="0">
              <a:lnSpc>
                <a:spcPct val="80000"/>
              </a:lnSpc>
              <a:spcAft>
                <a:spcPts val="0"/>
              </a:spcAft>
              <a:buFontTx/>
              <a:buNone/>
              <a:defRPr sz="7200" b="1">
                <a:solidFill>
                  <a:srgbClr val="A32020"/>
                </a:solidFill>
              </a:defRPr>
            </a:lvl4pPr>
            <a:lvl5pPr marL="0" indent="0">
              <a:lnSpc>
                <a:spcPct val="80000"/>
              </a:lnSpc>
              <a:spcAft>
                <a:spcPts val="0"/>
              </a:spcAft>
              <a:buFontTx/>
              <a:buNone/>
              <a:defRPr sz="7200" b="1">
                <a:solidFill>
                  <a:srgbClr val="A32020"/>
                </a:solidFill>
              </a:defRPr>
            </a:lvl5pPr>
            <a:lvl6pPr marL="0" indent="0">
              <a:lnSpc>
                <a:spcPct val="80000"/>
              </a:lnSpc>
              <a:spcAft>
                <a:spcPts val="0"/>
              </a:spcAft>
              <a:buFontTx/>
              <a:buNone/>
              <a:defRPr sz="7200" b="1">
                <a:solidFill>
                  <a:srgbClr val="A32020"/>
                </a:solidFill>
              </a:defRPr>
            </a:lvl6pPr>
            <a:lvl7pPr marL="0" indent="0">
              <a:lnSpc>
                <a:spcPct val="80000"/>
              </a:lnSpc>
              <a:spcAft>
                <a:spcPts val="0"/>
              </a:spcAft>
              <a:buFontTx/>
              <a:buNone/>
              <a:defRPr sz="7200" b="1">
                <a:solidFill>
                  <a:srgbClr val="A32020"/>
                </a:solidFill>
              </a:defRPr>
            </a:lvl7pPr>
            <a:lvl8pPr marL="0" indent="0">
              <a:lnSpc>
                <a:spcPct val="80000"/>
              </a:lnSpc>
              <a:spcAft>
                <a:spcPts val="0"/>
              </a:spcAft>
              <a:buFontTx/>
              <a:buNone/>
              <a:defRPr sz="7200" b="1">
                <a:solidFill>
                  <a:srgbClr val="A32020"/>
                </a:solidFill>
              </a:defRPr>
            </a:lvl8pPr>
            <a:lvl9pPr marL="0" indent="0">
              <a:lnSpc>
                <a:spcPct val="80000"/>
              </a:lnSpc>
              <a:spcAft>
                <a:spcPts val="0"/>
              </a:spcAft>
              <a:buFontTx/>
              <a:buNone/>
              <a:defRPr sz="7200" b="1">
                <a:solidFill>
                  <a:srgbClr val="A32020"/>
                </a:solidFill>
              </a:defRPr>
            </a:lvl9pPr>
          </a:lstStyle>
          <a:p>
            <a:pPr lvl="0"/>
            <a:r>
              <a:rPr lang="en-US"/>
              <a:t>00</a:t>
            </a:r>
          </a:p>
        </p:txBody>
      </p:sp>
      <p:sp>
        <p:nvSpPr>
          <p:cNvPr id="14" name="Text Placeholder 2">
            <a:extLst>
              <a:ext uri="{FF2B5EF4-FFF2-40B4-BE49-F238E27FC236}">
                <a16:creationId xmlns:a16="http://schemas.microsoft.com/office/drawing/2014/main" id="{607EA69E-C97B-2748-B995-85ECAE76ABA6}"/>
              </a:ext>
            </a:extLst>
          </p:cNvPr>
          <p:cNvSpPr>
            <a:spLocks noGrp="1"/>
          </p:cNvSpPr>
          <p:nvPr>
            <p:ph type="body" sz="quarter" idx="14" hasCustomPrompt="1"/>
          </p:nvPr>
        </p:nvSpPr>
        <p:spPr bwMode="gray">
          <a:xfrm>
            <a:off x="457200" y="2833166"/>
            <a:ext cx="1144984" cy="960120"/>
          </a:xfrm>
        </p:spPr>
        <p:txBody>
          <a:bodyPr>
            <a:noAutofit/>
          </a:bodyPr>
          <a:lstStyle>
            <a:lvl1pPr marL="0" indent="0">
              <a:spcAft>
                <a:spcPts val="0"/>
              </a:spcAft>
              <a:buFontTx/>
              <a:buNone/>
              <a:defRPr sz="1200" b="1">
                <a:solidFill>
                  <a:schemeClr val="tx1"/>
                </a:solidFill>
              </a:defRPr>
            </a:lvl1pPr>
            <a:lvl2pPr marL="0" indent="0">
              <a:spcAft>
                <a:spcPts val="0"/>
              </a:spcAft>
              <a:buFontTx/>
              <a:buNone/>
              <a:defRPr sz="1200" b="1">
                <a:solidFill>
                  <a:schemeClr val="tx1"/>
                </a:solidFill>
              </a:defRPr>
            </a:lvl2pPr>
            <a:lvl3pPr marL="0" indent="0">
              <a:spcAft>
                <a:spcPts val="0"/>
              </a:spcAft>
              <a:buFontTx/>
              <a:buNone/>
              <a:defRPr sz="1200" b="1">
                <a:solidFill>
                  <a:schemeClr val="tx1"/>
                </a:solidFill>
              </a:defRPr>
            </a:lvl3pPr>
            <a:lvl4pPr marL="0" indent="0">
              <a:spcAft>
                <a:spcPts val="0"/>
              </a:spcAft>
              <a:buFontTx/>
              <a:buNone/>
              <a:defRPr sz="1200" b="1">
                <a:solidFill>
                  <a:schemeClr val="tx1"/>
                </a:solidFill>
              </a:defRPr>
            </a:lvl4pPr>
            <a:lvl5pPr marL="0" indent="0">
              <a:spcAft>
                <a:spcPts val="0"/>
              </a:spcAft>
              <a:buFontTx/>
              <a:buNone/>
              <a:defRPr sz="1200" b="1">
                <a:solidFill>
                  <a:schemeClr val="tx1"/>
                </a:solidFill>
              </a:defRPr>
            </a:lvl5pPr>
            <a:lvl6pPr marL="0" indent="0">
              <a:spcAft>
                <a:spcPts val="0"/>
              </a:spcAft>
              <a:buFontTx/>
              <a:buNone/>
              <a:defRPr sz="1200" b="1">
                <a:solidFill>
                  <a:schemeClr val="tx1"/>
                </a:solidFill>
              </a:defRPr>
            </a:lvl6pPr>
            <a:lvl7pPr marL="0" indent="0">
              <a:spcAft>
                <a:spcPts val="0"/>
              </a:spcAft>
              <a:buFontTx/>
              <a:buNone/>
              <a:defRPr sz="1200" b="1">
                <a:solidFill>
                  <a:schemeClr val="tx1"/>
                </a:solidFill>
              </a:defRPr>
            </a:lvl7pPr>
            <a:lvl8pPr marL="0" indent="0">
              <a:spcAft>
                <a:spcPts val="0"/>
              </a:spcAft>
              <a:buFontTx/>
              <a:buNone/>
              <a:defRPr sz="1200" b="1">
                <a:solidFill>
                  <a:schemeClr val="tx1"/>
                </a:solidFill>
              </a:defRPr>
            </a:lvl8pPr>
            <a:lvl9pPr marL="0" indent="0">
              <a:spcAft>
                <a:spcPts val="0"/>
              </a:spcAft>
              <a:buFontTx/>
              <a:buNone/>
              <a:defRPr sz="1200" b="1">
                <a:solidFill>
                  <a:schemeClr val="tx1"/>
                </a:solidFill>
              </a:defRPr>
            </a:lvl9pPr>
          </a:lstStyle>
          <a:p>
            <a:pPr lvl="0"/>
            <a:r>
              <a:rPr lang="en-US"/>
              <a:t>[Category Name]</a:t>
            </a:r>
          </a:p>
        </p:txBody>
      </p:sp>
      <p:sp>
        <p:nvSpPr>
          <p:cNvPr id="11" name="Text Placeholder 3">
            <a:extLst>
              <a:ext uri="{FF2B5EF4-FFF2-40B4-BE49-F238E27FC236}">
                <a16:creationId xmlns:a16="http://schemas.microsoft.com/office/drawing/2014/main" id="{45A84443-E940-CF4D-9891-CD02D9DF642D}"/>
              </a:ext>
            </a:extLst>
          </p:cNvPr>
          <p:cNvSpPr>
            <a:spLocks noGrp="1"/>
          </p:cNvSpPr>
          <p:nvPr>
            <p:ph type="body" sz="quarter" idx="13"/>
          </p:nvPr>
        </p:nvSpPr>
        <p:spPr bwMode="gray">
          <a:xfrm>
            <a:off x="1737361" y="1733550"/>
            <a:ext cx="2698908" cy="2057400"/>
          </a:xfrm>
        </p:spPr>
        <p:txBody>
          <a:bodyPr rIns="182880">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8" name="Text Placeholder 4">
            <a:extLst>
              <a:ext uri="{FF2B5EF4-FFF2-40B4-BE49-F238E27FC236}">
                <a16:creationId xmlns:a16="http://schemas.microsoft.com/office/drawing/2014/main" id="{7EB0060D-C493-064E-AA24-09547C88997A}"/>
              </a:ext>
            </a:extLst>
          </p:cNvPr>
          <p:cNvSpPr>
            <a:spLocks noGrp="1"/>
          </p:cNvSpPr>
          <p:nvPr>
            <p:ph type="body" sz="quarter" idx="18" hasCustomPrompt="1"/>
          </p:nvPr>
        </p:nvSpPr>
        <p:spPr bwMode="gray">
          <a:xfrm>
            <a:off x="4706541" y="1733550"/>
            <a:ext cx="1144984" cy="1005840"/>
          </a:xfrm>
        </p:spPr>
        <p:txBody>
          <a:bodyPr>
            <a:noAutofit/>
          </a:bodyPr>
          <a:lstStyle>
            <a:lvl1pPr marL="0" indent="0">
              <a:lnSpc>
                <a:spcPct val="80000"/>
              </a:lnSpc>
              <a:spcAft>
                <a:spcPts val="0"/>
              </a:spcAft>
              <a:buFontTx/>
              <a:buNone/>
              <a:defRPr sz="7200" b="1">
                <a:solidFill>
                  <a:srgbClr val="DB536A"/>
                </a:solidFill>
              </a:defRPr>
            </a:lvl1pPr>
            <a:lvl2pPr marL="0" indent="0">
              <a:lnSpc>
                <a:spcPct val="80000"/>
              </a:lnSpc>
              <a:spcAft>
                <a:spcPts val="0"/>
              </a:spcAft>
              <a:buFontTx/>
              <a:buNone/>
              <a:defRPr sz="7200" b="1">
                <a:solidFill>
                  <a:srgbClr val="DB536A"/>
                </a:solidFill>
              </a:defRPr>
            </a:lvl2pPr>
            <a:lvl3pPr marL="0" indent="0">
              <a:lnSpc>
                <a:spcPct val="80000"/>
              </a:lnSpc>
              <a:spcAft>
                <a:spcPts val="0"/>
              </a:spcAft>
              <a:buFontTx/>
              <a:buNone/>
              <a:defRPr sz="7200" b="1">
                <a:solidFill>
                  <a:srgbClr val="DB536A"/>
                </a:solidFill>
              </a:defRPr>
            </a:lvl3pPr>
            <a:lvl4pPr marL="0" indent="0">
              <a:lnSpc>
                <a:spcPct val="80000"/>
              </a:lnSpc>
              <a:spcAft>
                <a:spcPts val="0"/>
              </a:spcAft>
              <a:buFontTx/>
              <a:buNone/>
              <a:defRPr sz="7200" b="1">
                <a:solidFill>
                  <a:srgbClr val="DB536A"/>
                </a:solidFill>
              </a:defRPr>
            </a:lvl4pPr>
            <a:lvl5pPr marL="0" indent="0">
              <a:lnSpc>
                <a:spcPct val="80000"/>
              </a:lnSpc>
              <a:spcAft>
                <a:spcPts val="0"/>
              </a:spcAft>
              <a:buFontTx/>
              <a:buNone/>
              <a:defRPr sz="7200" b="1">
                <a:solidFill>
                  <a:srgbClr val="DB536A"/>
                </a:solidFill>
              </a:defRPr>
            </a:lvl5pPr>
            <a:lvl6pPr marL="0" indent="0">
              <a:lnSpc>
                <a:spcPct val="80000"/>
              </a:lnSpc>
              <a:spcAft>
                <a:spcPts val="0"/>
              </a:spcAft>
              <a:buFontTx/>
              <a:buNone/>
              <a:defRPr sz="7200" b="1">
                <a:solidFill>
                  <a:srgbClr val="DB536A"/>
                </a:solidFill>
              </a:defRPr>
            </a:lvl6pPr>
            <a:lvl7pPr marL="0" indent="0">
              <a:lnSpc>
                <a:spcPct val="80000"/>
              </a:lnSpc>
              <a:spcAft>
                <a:spcPts val="0"/>
              </a:spcAft>
              <a:buFontTx/>
              <a:buNone/>
              <a:defRPr sz="7200" b="1">
                <a:solidFill>
                  <a:srgbClr val="DB536A"/>
                </a:solidFill>
              </a:defRPr>
            </a:lvl7pPr>
            <a:lvl8pPr marL="0" indent="0">
              <a:lnSpc>
                <a:spcPct val="80000"/>
              </a:lnSpc>
              <a:spcAft>
                <a:spcPts val="0"/>
              </a:spcAft>
              <a:buFontTx/>
              <a:buNone/>
              <a:defRPr sz="7200" b="1">
                <a:solidFill>
                  <a:srgbClr val="DB536A"/>
                </a:solidFill>
              </a:defRPr>
            </a:lvl8pPr>
            <a:lvl9pPr marL="0" indent="0">
              <a:lnSpc>
                <a:spcPct val="80000"/>
              </a:lnSpc>
              <a:spcAft>
                <a:spcPts val="0"/>
              </a:spcAft>
              <a:buFontTx/>
              <a:buNone/>
              <a:defRPr sz="7200" b="1">
                <a:solidFill>
                  <a:srgbClr val="DB536A"/>
                </a:solidFill>
              </a:defRPr>
            </a:lvl9pPr>
          </a:lstStyle>
          <a:p>
            <a:pPr lvl="0"/>
            <a:r>
              <a:rPr lang="en-US"/>
              <a:t>00</a:t>
            </a:r>
          </a:p>
        </p:txBody>
      </p:sp>
      <p:sp>
        <p:nvSpPr>
          <p:cNvPr id="17" name="Text Placeholder 5">
            <a:extLst>
              <a:ext uri="{FF2B5EF4-FFF2-40B4-BE49-F238E27FC236}">
                <a16:creationId xmlns:a16="http://schemas.microsoft.com/office/drawing/2014/main" id="{D2E61864-7397-CA45-B176-FD39B1BE21D7}"/>
              </a:ext>
            </a:extLst>
          </p:cNvPr>
          <p:cNvSpPr>
            <a:spLocks noGrp="1"/>
          </p:cNvSpPr>
          <p:nvPr>
            <p:ph type="body" sz="quarter" idx="17" hasCustomPrompt="1"/>
          </p:nvPr>
        </p:nvSpPr>
        <p:spPr bwMode="gray">
          <a:xfrm>
            <a:off x="4706541" y="2833167"/>
            <a:ext cx="1144984" cy="960120"/>
          </a:xfrm>
        </p:spPr>
        <p:txBody>
          <a:bodyPr>
            <a:noAutofit/>
          </a:bodyPr>
          <a:lstStyle>
            <a:lvl1pPr marL="0" indent="0">
              <a:spcAft>
                <a:spcPts val="0"/>
              </a:spcAft>
              <a:buFontTx/>
              <a:buNone/>
              <a:defRPr sz="1200" b="1">
                <a:solidFill>
                  <a:schemeClr val="tx1"/>
                </a:solidFill>
              </a:defRPr>
            </a:lvl1pPr>
            <a:lvl2pPr marL="0" indent="0">
              <a:spcAft>
                <a:spcPts val="0"/>
              </a:spcAft>
              <a:buFontTx/>
              <a:buNone/>
              <a:defRPr sz="1200" b="1">
                <a:solidFill>
                  <a:schemeClr val="tx1"/>
                </a:solidFill>
              </a:defRPr>
            </a:lvl2pPr>
            <a:lvl3pPr marL="0" indent="0">
              <a:spcAft>
                <a:spcPts val="0"/>
              </a:spcAft>
              <a:buFontTx/>
              <a:buNone/>
              <a:defRPr sz="1200" b="1">
                <a:solidFill>
                  <a:schemeClr val="tx1"/>
                </a:solidFill>
              </a:defRPr>
            </a:lvl3pPr>
            <a:lvl4pPr marL="0" indent="0">
              <a:spcAft>
                <a:spcPts val="0"/>
              </a:spcAft>
              <a:buFontTx/>
              <a:buNone/>
              <a:defRPr sz="1200" b="1">
                <a:solidFill>
                  <a:schemeClr val="tx1"/>
                </a:solidFill>
              </a:defRPr>
            </a:lvl4pPr>
            <a:lvl5pPr marL="0" indent="0">
              <a:spcAft>
                <a:spcPts val="0"/>
              </a:spcAft>
              <a:buFontTx/>
              <a:buNone/>
              <a:defRPr sz="1200" b="1">
                <a:solidFill>
                  <a:schemeClr val="tx1"/>
                </a:solidFill>
              </a:defRPr>
            </a:lvl5pPr>
            <a:lvl6pPr marL="0" indent="0">
              <a:spcAft>
                <a:spcPts val="0"/>
              </a:spcAft>
              <a:buFontTx/>
              <a:buNone/>
              <a:defRPr sz="1200" b="1">
                <a:solidFill>
                  <a:schemeClr val="tx1"/>
                </a:solidFill>
              </a:defRPr>
            </a:lvl6pPr>
            <a:lvl7pPr marL="0" indent="0">
              <a:spcAft>
                <a:spcPts val="0"/>
              </a:spcAft>
              <a:buFontTx/>
              <a:buNone/>
              <a:defRPr sz="1200" b="1">
                <a:solidFill>
                  <a:schemeClr val="tx1"/>
                </a:solidFill>
              </a:defRPr>
            </a:lvl7pPr>
            <a:lvl8pPr marL="0" indent="0">
              <a:spcAft>
                <a:spcPts val="0"/>
              </a:spcAft>
              <a:buFontTx/>
              <a:buNone/>
              <a:defRPr sz="1200" b="1">
                <a:solidFill>
                  <a:schemeClr val="tx1"/>
                </a:solidFill>
              </a:defRPr>
            </a:lvl8pPr>
            <a:lvl9pPr marL="0" indent="0">
              <a:spcAft>
                <a:spcPts val="0"/>
              </a:spcAft>
              <a:buFontTx/>
              <a:buNone/>
              <a:defRPr sz="1200" b="1">
                <a:solidFill>
                  <a:schemeClr val="tx1"/>
                </a:solidFill>
              </a:defRPr>
            </a:lvl9pPr>
          </a:lstStyle>
          <a:p>
            <a:pPr lvl="0"/>
            <a:r>
              <a:rPr lang="en-US"/>
              <a:t>[Category Name]</a:t>
            </a:r>
          </a:p>
        </p:txBody>
      </p:sp>
      <p:sp>
        <p:nvSpPr>
          <p:cNvPr id="16" name="Text Placeholder 6">
            <a:extLst>
              <a:ext uri="{FF2B5EF4-FFF2-40B4-BE49-F238E27FC236}">
                <a16:creationId xmlns:a16="http://schemas.microsoft.com/office/drawing/2014/main" id="{843F70DF-91C4-C849-B14B-CCA5EEFB25AF}"/>
              </a:ext>
            </a:extLst>
          </p:cNvPr>
          <p:cNvSpPr>
            <a:spLocks noGrp="1"/>
          </p:cNvSpPr>
          <p:nvPr>
            <p:ph type="body" sz="quarter" idx="16"/>
          </p:nvPr>
        </p:nvSpPr>
        <p:spPr bwMode="gray">
          <a:xfrm>
            <a:off x="5987892" y="1733550"/>
            <a:ext cx="2698908" cy="2057400"/>
          </a:xfrm>
        </p:spPr>
        <p:txBody>
          <a:bodyPr rIns="182880">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21" name="Text Placeholder 7">
            <a:extLst>
              <a:ext uri="{FF2B5EF4-FFF2-40B4-BE49-F238E27FC236}">
                <a16:creationId xmlns:a16="http://schemas.microsoft.com/office/drawing/2014/main" id="{512009F0-4886-6149-95E6-599C9EC18A30}"/>
              </a:ext>
            </a:extLst>
          </p:cNvPr>
          <p:cNvSpPr>
            <a:spLocks noGrp="1"/>
          </p:cNvSpPr>
          <p:nvPr>
            <p:ph type="body" sz="quarter" idx="21" hasCustomPrompt="1"/>
          </p:nvPr>
        </p:nvSpPr>
        <p:spPr bwMode="gray">
          <a:xfrm>
            <a:off x="457200" y="4158181"/>
            <a:ext cx="1144984" cy="1005840"/>
          </a:xfrm>
        </p:spPr>
        <p:txBody>
          <a:bodyPr>
            <a:noAutofit/>
          </a:bodyPr>
          <a:lstStyle>
            <a:lvl1pPr marL="0" indent="0">
              <a:lnSpc>
                <a:spcPct val="80000"/>
              </a:lnSpc>
              <a:spcAft>
                <a:spcPts val="0"/>
              </a:spcAft>
              <a:buFontTx/>
              <a:buNone/>
              <a:defRPr sz="7200" b="1">
                <a:solidFill>
                  <a:schemeClr val="tx1"/>
                </a:solidFill>
              </a:defRPr>
            </a:lvl1pPr>
            <a:lvl2pPr marL="0" indent="0">
              <a:lnSpc>
                <a:spcPct val="80000"/>
              </a:lnSpc>
              <a:spcAft>
                <a:spcPts val="0"/>
              </a:spcAft>
              <a:buFontTx/>
              <a:buNone/>
              <a:defRPr sz="7200" b="1">
                <a:solidFill>
                  <a:schemeClr val="tx1"/>
                </a:solidFill>
              </a:defRPr>
            </a:lvl2pPr>
            <a:lvl3pPr marL="0" indent="0">
              <a:lnSpc>
                <a:spcPct val="80000"/>
              </a:lnSpc>
              <a:spcAft>
                <a:spcPts val="0"/>
              </a:spcAft>
              <a:buFontTx/>
              <a:buNone/>
              <a:defRPr sz="7200" b="1">
                <a:solidFill>
                  <a:schemeClr val="tx1"/>
                </a:solidFill>
              </a:defRPr>
            </a:lvl3pPr>
            <a:lvl4pPr marL="0" indent="0">
              <a:lnSpc>
                <a:spcPct val="80000"/>
              </a:lnSpc>
              <a:spcAft>
                <a:spcPts val="0"/>
              </a:spcAft>
              <a:buFontTx/>
              <a:buNone/>
              <a:defRPr sz="7200" b="1">
                <a:solidFill>
                  <a:schemeClr val="tx1"/>
                </a:solidFill>
              </a:defRPr>
            </a:lvl4pPr>
            <a:lvl5pPr marL="0" indent="0">
              <a:lnSpc>
                <a:spcPct val="80000"/>
              </a:lnSpc>
              <a:spcAft>
                <a:spcPts val="0"/>
              </a:spcAft>
              <a:buFontTx/>
              <a:buNone/>
              <a:defRPr sz="7200" b="1">
                <a:solidFill>
                  <a:schemeClr val="tx1"/>
                </a:solidFill>
              </a:defRPr>
            </a:lvl5pPr>
            <a:lvl6pPr marL="0" indent="0">
              <a:lnSpc>
                <a:spcPct val="80000"/>
              </a:lnSpc>
              <a:spcAft>
                <a:spcPts val="0"/>
              </a:spcAft>
              <a:buFontTx/>
              <a:buNone/>
              <a:defRPr sz="7200" b="1">
                <a:solidFill>
                  <a:schemeClr val="tx1"/>
                </a:solidFill>
              </a:defRPr>
            </a:lvl6pPr>
            <a:lvl7pPr marL="0" indent="0">
              <a:lnSpc>
                <a:spcPct val="80000"/>
              </a:lnSpc>
              <a:spcAft>
                <a:spcPts val="0"/>
              </a:spcAft>
              <a:buFontTx/>
              <a:buNone/>
              <a:defRPr sz="7200" b="1">
                <a:solidFill>
                  <a:schemeClr val="tx1"/>
                </a:solidFill>
              </a:defRPr>
            </a:lvl7pPr>
            <a:lvl8pPr marL="0" indent="0">
              <a:lnSpc>
                <a:spcPct val="80000"/>
              </a:lnSpc>
              <a:spcAft>
                <a:spcPts val="0"/>
              </a:spcAft>
              <a:buFontTx/>
              <a:buNone/>
              <a:defRPr sz="7200" b="1">
                <a:solidFill>
                  <a:schemeClr val="tx1"/>
                </a:solidFill>
              </a:defRPr>
            </a:lvl8pPr>
            <a:lvl9pPr marL="0" indent="0">
              <a:lnSpc>
                <a:spcPct val="80000"/>
              </a:lnSpc>
              <a:spcAft>
                <a:spcPts val="0"/>
              </a:spcAft>
              <a:buFontTx/>
              <a:buNone/>
              <a:defRPr sz="7200" b="1">
                <a:solidFill>
                  <a:schemeClr val="tx1"/>
                </a:solidFill>
              </a:defRPr>
            </a:lvl9pPr>
          </a:lstStyle>
          <a:p>
            <a:pPr lvl="0"/>
            <a:r>
              <a:rPr lang="en-US"/>
              <a:t>00</a:t>
            </a:r>
          </a:p>
        </p:txBody>
      </p:sp>
      <p:sp>
        <p:nvSpPr>
          <p:cNvPr id="20" name="Text Placeholder 8">
            <a:extLst>
              <a:ext uri="{FF2B5EF4-FFF2-40B4-BE49-F238E27FC236}">
                <a16:creationId xmlns:a16="http://schemas.microsoft.com/office/drawing/2014/main" id="{5AADC160-BEF5-5840-ACD9-F4E6E6C06131}"/>
              </a:ext>
            </a:extLst>
          </p:cNvPr>
          <p:cNvSpPr>
            <a:spLocks noGrp="1"/>
          </p:cNvSpPr>
          <p:nvPr>
            <p:ph type="body" sz="quarter" idx="20" hasCustomPrompt="1"/>
          </p:nvPr>
        </p:nvSpPr>
        <p:spPr bwMode="gray">
          <a:xfrm>
            <a:off x="457200" y="5256530"/>
            <a:ext cx="1144984" cy="960120"/>
          </a:xfrm>
        </p:spPr>
        <p:txBody>
          <a:bodyPr>
            <a:noAutofit/>
          </a:bodyPr>
          <a:lstStyle>
            <a:lvl1pPr marL="0" indent="0">
              <a:spcAft>
                <a:spcPts val="0"/>
              </a:spcAft>
              <a:buFontTx/>
              <a:buNone/>
              <a:defRPr sz="1200" b="1">
                <a:solidFill>
                  <a:schemeClr val="tx1"/>
                </a:solidFill>
              </a:defRPr>
            </a:lvl1pPr>
            <a:lvl2pPr marL="0" indent="0">
              <a:spcAft>
                <a:spcPts val="0"/>
              </a:spcAft>
              <a:buFontTx/>
              <a:buNone/>
              <a:defRPr sz="1200" b="1">
                <a:solidFill>
                  <a:schemeClr val="tx1"/>
                </a:solidFill>
              </a:defRPr>
            </a:lvl2pPr>
            <a:lvl3pPr marL="0" indent="0">
              <a:spcAft>
                <a:spcPts val="0"/>
              </a:spcAft>
              <a:buFontTx/>
              <a:buNone/>
              <a:defRPr sz="1200" b="1">
                <a:solidFill>
                  <a:schemeClr val="tx1"/>
                </a:solidFill>
              </a:defRPr>
            </a:lvl3pPr>
            <a:lvl4pPr marL="0" indent="0">
              <a:spcAft>
                <a:spcPts val="0"/>
              </a:spcAft>
              <a:buFontTx/>
              <a:buNone/>
              <a:defRPr sz="1200" b="1">
                <a:solidFill>
                  <a:schemeClr val="tx1"/>
                </a:solidFill>
              </a:defRPr>
            </a:lvl4pPr>
            <a:lvl5pPr marL="0" indent="0">
              <a:spcAft>
                <a:spcPts val="0"/>
              </a:spcAft>
              <a:buFontTx/>
              <a:buNone/>
              <a:defRPr sz="1200" b="1">
                <a:solidFill>
                  <a:schemeClr val="tx1"/>
                </a:solidFill>
              </a:defRPr>
            </a:lvl5pPr>
            <a:lvl6pPr marL="0" indent="0">
              <a:spcAft>
                <a:spcPts val="0"/>
              </a:spcAft>
              <a:buFontTx/>
              <a:buNone/>
              <a:defRPr sz="1200" b="1">
                <a:solidFill>
                  <a:schemeClr val="tx1"/>
                </a:solidFill>
              </a:defRPr>
            </a:lvl6pPr>
            <a:lvl7pPr marL="0" indent="0">
              <a:spcAft>
                <a:spcPts val="0"/>
              </a:spcAft>
              <a:buFontTx/>
              <a:buNone/>
              <a:defRPr sz="1200" b="1">
                <a:solidFill>
                  <a:schemeClr val="tx1"/>
                </a:solidFill>
              </a:defRPr>
            </a:lvl7pPr>
            <a:lvl8pPr marL="0" indent="0">
              <a:spcAft>
                <a:spcPts val="0"/>
              </a:spcAft>
              <a:buFontTx/>
              <a:buNone/>
              <a:defRPr sz="1200" b="1">
                <a:solidFill>
                  <a:schemeClr val="tx1"/>
                </a:solidFill>
              </a:defRPr>
            </a:lvl8pPr>
            <a:lvl9pPr marL="0" indent="0">
              <a:spcAft>
                <a:spcPts val="0"/>
              </a:spcAft>
              <a:buFontTx/>
              <a:buNone/>
              <a:defRPr sz="1200" b="1">
                <a:solidFill>
                  <a:schemeClr val="tx1"/>
                </a:solidFill>
              </a:defRPr>
            </a:lvl9pPr>
          </a:lstStyle>
          <a:p>
            <a:pPr lvl="0"/>
            <a:r>
              <a:rPr lang="en-US"/>
              <a:t>[Category Name]</a:t>
            </a:r>
          </a:p>
        </p:txBody>
      </p:sp>
      <p:sp>
        <p:nvSpPr>
          <p:cNvPr id="19" name="Text Placeholder 9">
            <a:extLst>
              <a:ext uri="{FF2B5EF4-FFF2-40B4-BE49-F238E27FC236}">
                <a16:creationId xmlns:a16="http://schemas.microsoft.com/office/drawing/2014/main" id="{7055AB89-DE22-6444-98FE-EFAB70903E48}"/>
              </a:ext>
            </a:extLst>
          </p:cNvPr>
          <p:cNvSpPr>
            <a:spLocks noGrp="1"/>
          </p:cNvSpPr>
          <p:nvPr>
            <p:ph type="body" sz="quarter" idx="19"/>
          </p:nvPr>
        </p:nvSpPr>
        <p:spPr bwMode="gray">
          <a:xfrm>
            <a:off x="1737360" y="4158181"/>
            <a:ext cx="2700099" cy="2057400"/>
          </a:xfrm>
        </p:spPr>
        <p:txBody>
          <a:bodyPr rIns="182880">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24" name="Text Placeholder 10">
            <a:extLst>
              <a:ext uri="{FF2B5EF4-FFF2-40B4-BE49-F238E27FC236}">
                <a16:creationId xmlns:a16="http://schemas.microsoft.com/office/drawing/2014/main" id="{E932F4EE-6DCD-064C-8A6E-7D99FC351034}"/>
              </a:ext>
            </a:extLst>
          </p:cNvPr>
          <p:cNvSpPr>
            <a:spLocks noGrp="1"/>
          </p:cNvSpPr>
          <p:nvPr>
            <p:ph type="body" sz="quarter" idx="24" hasCustomPrompt="1"/>
          </p:nvPr>
        </p:nvSpPr>
        <p:spPr bwMode="gray">
          <a:xfrm>
            <a:off x="4706540" y="4156705"/>
            <a:ext cx="1144984" cy="1005840"/>
          </a:xfrm>
        </p:spPr>
        <p:txBody>
          <a:bodyPr>
            <a:noAutofit/>
          </a:bodyPr>
          <a:lstStyle>
            <a:lvl1pPr marL="0" indent="0">
              <a:lnSpc>
                <a:spcPct val="80000"/>
              </a:lnSpc>
              <a:spcAft>
                <a:spcPts val="0"/>
              </a:spcAft>
              <a:buFontTx/>
              <a:buNone/>
              <a:defRPr sz="7200" b="1">
                <a:solidFill>
                  <a:srgbClr val="464646"/>
                </a:solidFill>
              </a:defRPr>
            </a:lvl1pPr>
            <a:lvl2pPr marL="0" indent="0">
              <a:lnSpc>
                <a:spcPct val="80000"/>
              </a:lnSpc>
              <a:spcAft>
                <a:spcPts val="0"/>
              </a:spcAft>
              <a:buFontTx/>
              <a:buNone/>
              <a:defRPr sz="7200" b="1">
                <a:solidFill>
                  <a:srgbClr val="464646"/>
                </a:solidFill>
              </a:defRPr>
            </a:lvl2pPr>
            <a:lvl3pPr marL="0" indent="0">
              <a:lnSpc>
                <a:spcPct val="80000"/>
              </a:lnSpc>
              <a:spcAft>
                <a:spcPts val="0"/>
              </a:spcAft>
              <a:buFontTx/>
              <a:buNone/>
              <a:defRPr sz="7200" b="1">
                <a:solidFill>
                  <a:srgbClr val="464646"/>
                </a:solidFill>
              </a:defRPr>
            </a:lvl3pPr>
            <a:lvl4pPr marL="0" indent="0">
              <a:lnSpc>
                <a:spcPct val="80000"/>
              </a:lnSpc>
              <a:spcAft>
                <a:spcPts val="0"/>
              </a:spcAft>
              <a:buFontTx/>
              <a:buNone/>
              <a:defRPr sz="7200" b="1">
                <a:solidFill>
                  <a:srgbClr val="464646"/>
                </a:solidFill>
              </a:defRPr>
            </a:lvl4pPr>
            <a:lvl5pPr marL="0" indent="0">
              <a:lnSpc>
                <a:spcPct val="80000"/>
              </a:lnSpc>
              <a:spcAft>
                <a:spcPts val="0"/>
              </a:spcAft>
              <a:buFontTx/>
              <a:buNone/>
              <a:defRPr sz="7200" b="1">
                <a:solidFill>
                  <a:srgbClr val="464646"/>
                </a:solidFill>
              </a:defRPr>
            </a:lvl5pPr>
            <a:lvl6pPr marL="0" indent="0">
              <a:lnSpc>
                <a:spcPct val="80000"/>
              </a:lnSpc>
              <a:spcAft>
                <a:spcPts val="0"/>
              </a:spcAft>
              <a:buFontTx/>
              <a:buNone/>
              <a:defRPr sz="7200" b="1">
                <a:solidFill>
                  <a:srgbClr val="464646"/>
                </a:solidFill>
              </a:defRPr>
            </a:lvl6pPr>
            <a:lvl7pPr marL="0" indent="0">
              <a:lnSpc>
                <a:spcPct val="80000"/>
              </a:lnSpc>
              <a:spcAft>
                <a:spcPts val="0"/>
              </a:spcAft>
              <a:buFontTx/>
              <a:buNone/>
              <a:defRPr sz="7200" b="1">
                <a:solidFill>
                  <a:srgbClr val="464646"/>
                </a:solidFill>
              </a:defRPr>
            </a:lvl7pPr>
            <a:lvl8pPr marL="0" indent="0">
              <a:lnSpc>
                <a:spcPct val="80000"/>
              </a:lnSpc>
              <a:spcAft>
                <a:spcPts val="0"/>
              </a:spcAft>
              <a:buFontTx/>
              <a:buNone/>
              <a:defRPr sz="7200" b="1">
                <a:solidFill>
                  <a:srgbClr val="464646"/>
                </a:solidFill>
              </a:defRPr>
            </a:lvl8pPr>
            <a:lvl9pPr marL="0" indent="0">
              <a:lnSpc>
                <a:spcPct val="80000"/>
              </a:lnSpc>
              <a:spcAft>
                <a:spcPts val="0"/>
              </a:spcAft>
              <a:buFontTx/>
              <a:buNone/>
              <a:defRPr sz="7200" b="1">
                <a:solidFill>
                  <a:srgbClr val="464646"/>
                </a:solidFill>
              </a:defRPr>
            </a:lvl9pPr>
          </a:lstStyle>
          <a:p>
            <a:pPr lvl="0"/>
            <a:r>
              <a:rPr lang="en-US"/>
              <a:t>00</a:t>
            </a:r>
          </a:p>
        </p:txBody>
      </p:sp>
      <p:sp>
        <p:nvSpPr>
          <p:cNvPr id="23" name="Text Placeholder 11">
            <a:extLst>
              <a:ext uri="{FF2B5EF4-FFF2-40B4-BE49-F238E27FC236}">
                <a16:creationId xmlns:a16="http://schemas.microsoft.com/office/drawing/2014/main" id="{49896FAF-3675-FD48-BABC-7A81793ED379}"/>
              </a:ext>
            </a:extLst>
          </p:cNvPr>
          <p:cNvSpPr>
            <a:spLocks noGrp="1"/>
          </p:cNvSpPr>
          <p:nvPr>
            <p:ph type="body" sz="quarter" idx="23" hasCustomPrompt="1"/>
          </p:nvPr>
        </p:nvSpPr>
        <p:spPr bwMode="gray">
          <a:xfrm>
            <a:off x="4706543" y="5349240"/>
            <a:ext cx="1144984" cy="867410"/>
          </a:xfrm>
        </p:spPr>
        <p:txBody>
          <a:bodyPr>
            <a:noAutofit/>
          </a:bodyPr>
          <a:lstStyle>
            <a:lvl1pPr marL="0" indent="0">
              <a:spcAft>
                <a:spcPts val="0"/>
              </a:spcAft>
              <a:buFontTx/>
              <a:buNone/>
              <a:defRPr sz="1200" b="1">
                <a:solidFill>
                  <a:schemeClr val="tx1"/>
                </a:solidFill>
              </a:defRPr>
            </a:lvl1pPr>
            <a:lvl2pPr marL="0" indent="0">
              <a:spcAft>
                <a:spcPts val="0"/>
              </a:spcAft>
              <a:buFontTx/>
              <a:buNone/>
              <a:defRPr sz="1200" b="1">
                <a:solidFill>
                  <a:schemeClr val="tx1"/>
                </a:solidFill>
              </a:defRPr>
            </a:lvl2pPr>
            <a:lvl3pPr marL="0" indent="0">
              <a:spcAft>
                <a:spcPts val="0"/>
              </a:spcAft>
              <a:buFontTx/>
              <a:buNone/>
              <a:defRPr sz="1200" b="1">
                <a:solidFill>
                  <a:schemeClr val="tx1"/>
                </a:solidFill>
              </a:defRPr>
            </a:lvl3pPr>
            <a:lvl4pPr marL="0" indent="0">
              <a:spcAft>
                <a:spcPts val="0"/>
              </a:spcAft>
              <a:buFontTx/>
              <a:buNone/>
              <a:defRPr sz="1200" b="1">
                <a:solidFill>
                  <a:schemeClr val="tx1"/>
                </a:solidFill>
              </a:defRPr>
            </a:lvl4pPr>
            <a:lvl5pPr marL="0" indent="0">
              <a:spcAft>
                <a:spcPts val="0"/>
              </a:spcAft>
              <a:buFontTx/>
              <a:buNone/>
              <a:defRPr sz="1200" b="1">
                <a:solidFill>
                  <a:schemeClr val="tx1"/>
                </a:solidFill>
              </a:defRPr>
            </a:lvl5pPr>
            <a:lvl6pPr marL="0" indent="0">
              <a:spcAft>
                <a:spcPts val="0"/>
              </a:spcAft>
              <a:buFontTx/>
              <a:buNone/>
              <a:defRPr sz="1200" b="1">
                <a:solidFill>
                  <a:schemeClr val="tx1"/>
                </a:solidFill>
              </a:defRPr>
            </a:lvl6pPr>
            <a:lvl7pPr marL="0" indent="0">
              <a:spcAft>
                <a:spcPts val="0"/>
              </a:spcAft>
              <a:buFontTx/>
              <a:buNone/>
              <a:defRPr sz="1200" b="1">
                <a:solidFill>
                  <a:schemeClr val="tx1"/>
                </a:solidFill>
              </a:defRPr>
            </a:lvl7pPr>
            <a:lvl8pPr marL="0" indent="0">
              <a:spcAft>
                <a:spcPts val="0"/>
              </a:spcAft>
              <a:buFontTx/>
              <a:buNone/>
              <a:defRPr sz="1200" b="1">
                <a:solidFill>
                  <a:schemeClr val="tx1"/>
                </a:solidFill>
              </a:defRPr>
            </a:lvl8pPr>
            <a:lvl9pPr marL="0" indent="0">
              <a:spcAft>
                <a:spcPts val="0"/>
              </a:spcAft>
              <a:buFontTx/>
              <a:buNone/>
              <a:defRPr sz="1200" b="1">
                <a:solidFill>
                  <a:schemeClr val="tx1"/>
                </a:solidFill>
              </a:defRPr>
            </a:lvl9pPr>
          </a:lstStyle>
          <a:p>
            <a:pPr lvl="0"/>
            <a:r>
              <a:rPr lang="en-US"/>
              <a:t>[Category Name]</a:t>
            </a:r>
          </a:p>
        </p:txBody>
      </p:sp>
      <p:sp>
        <p:nvSpPr>
          <p:cNvPr id="22" name="Text Placeholder 12">
            <a:extLst>
              <a:ext uri="{FF2B5EF4-FFF2-40B4-BE49-F238E27FC236}">
                <a16:creationId xmlns:a16="http://schemas.microsoft.com/office/drawing/2014/main" id="{367D9585-0D57-9745-BB17-400CB807CCAF}"/>
              </a:ext>
            </a:extLst>
          </p:cNvPr>
          <p:cNvSpPr>
            <a:spLocks noGrp="1"/>
          </p:cNvSpPr>
          <p:nvPr>
            <p:ph type="body" sz="quarter" idx="22"/>
          </p:nvPr>
        </p:nvSpPr>
        <p:spPr bwMode="gray">
          <a:xfrm>
            <a:off x="5987892" y="4158181"/>
            <a:ext cx="2698908" cy="2058467"/>
          </a:xfrm>
        </p:spPr>
        <p:txBody>
          <a:bodyPr rIns="182880">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Footer Placeholder">
            <a:extLst>
              <a:ext uri="{FF2B5EF4-FFF2-40B4-BE49-F238E27FC236}">
                <a16:creationId xmlns:a16="http://schemas.microsoft.com/office/drawing/2014/main" id="{37EC187C-5363-C142-B64F-F15999B8B950}"/>
              </a:ext>
            </a:extLst>
          </p:cNvPr>
          <p:cNvSpPr>
            <a:spLocks noGrp="1"/>
          </p:cNvSpPr>
          <p:nvPr>
            <p:ph type="ftr" sz="quarter" idx="10"/>
          </p:nvPr>
        </p:nvSpPr>
        <p:spPr/>
        <p:txBody>
          <a:bodyPr/>
          <a:lstStyle/>
          <a:p>
            <a:endParaRPr lang="en-US"/>
          </a:p>
        </p:txBody>
      </p:sp>
      <p:sp>
        <p:nvSpPr>
          <p:cNvPr id="25" name="Footnotes">
            <a:extLst>
              <a:ext uri="{FF2B5EF4-FFF2-40B4-BE49-F238E27FC236}">
                <a16:creationId xmlns:a16="http://schemas.microsoft.com/office/drawing/2014/main" id="{F1D73492-E659-4448-966F-4635BA9FCF49}"/>
              </a:ext>
            </a:extLst>
          </p:cNvPr>
          <p:cNvSpPr>
            <a:spLocks noGrp="1"/>
          </p:cNvSpPr>
          <p:nvPr>
            <p:ph type="body" sz="quarter" idx="25"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4" name="Date Placeholder">
            <a:extLst>
              <a:ext uri="{FF2B5EF4-FFF2-40B4-BE49-F238E27FC236}">
                <a16:creationId xmlns:a16="http://schemas.microsoft.com/office/drawing/2014/main" id="{CAB6925F-A4AD-DA42-ACD3-7FA130A5DC3E}"/>
              </a:ext>
            </a:extLst>
          </p:cNvPr>
          <p:cNvSpPr>
            <a:spLocks noGrp="1"/>
          </p:cNvSpPr>
          <p:nvPr>
            <p:ph type="dt" sz="half" idx="11"/>
          </p:nvPr>
        </p:nvSpPr>
        <p:spPr/>
        <p:txBody>
          <a:bodyPr/>
          <a:lstStyle/>
          <a:p>
            <a:endParaRPr lang="en-US"/>
          </a:p>
        </p:txBody>
      </p:sp>
      <p:sp>
        <p:nvSpPr>
          <p:cNvPr id="5" name="Slide Number Placeholder">
            <a:extLst>
              <a:ext uri="{FF2B5EF4-FFF2-40B4-BE49-F238E27FC236}">
                <a16:creationId xmlns:a16="http://schemas.microsoft.com/office/drawing/2014/main" id="{6EACE07B-0316-F046-829A-445D6CABB4D3}"/>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52667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Big Colour Block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003E272-31E5-B446-B091-7298F137F8B1}"/>
              </a:ext>
            </a:extLst>
          </p:cNvPr>
          <p:cNvSpPr>
            <a:spLocks noGrp="1"/>
          </p:cNvSpPr>
          <p:nvPr>
            <p:ph type="title" hasCustomPrompt="1"/>
          </p:nvPr>
        </p:nvSpPr>
        <p:spPr/>
        <p:txBody>
          <a:bodyPr/>
          <a:lstStyle/>
          <a:p>
            <a:r>
              <a:rPr lang="en-US"/>
              <a:t>[Slide title]</a:t>
            </a:r>
          </a:p>
        </p:txBody>
      </p:sp>
      <p:sp>
        <p:nvSpPr>
          <p:cNvPr id="26" name="Subtitle">
            <a:extLst>
              <a:ext uri="{FF2B5EF4-FFF2-40B4-BE49-F238E27FC236}">
                <a16:creationId xmlns:a16="http://schemas.microsoft.com/office/drawing/2014/main" id="{65E09AE2-CCF1-41E1-867C-BB4EF812B9EC}"/>
              </a:ext>
            </a:extLst>
          </p:cNvPr>
          <p:cNvSpPr>
            <a:spLocks noGrp="1"/>
          </p:cNvSpPr>
          <p:nvPr>
            <p:ph type="subTitle" idx="26"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6" name="Burgundy">
            <a:extLst>
              <a:ext uri="{FF2B5EF4-FFF2-40B4-BE49-F238E27FC236}">
                <a16:creationId xmlns:a16="http://schemas.microsoft.com/office/drawing/2014/main" id="{CD1E7C1D-4CCC-2446-92A2-C00943C1D1D4}"/>
              </a:ext>
            </a:extLst>
          </p:cNvPr>
          <p:cNvSpPr/>
          <p:nvPr userDrawn="1"/>
        </p:nvSpPr>
        <p:spPr bwMode="gray">
          <a:xfrm>
            <a:off x="457198" y="1733550"/>
            <a:ext cx="4114801" cy="224028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5" name="Text Placeholder 1">
            <a:extLst>
              <a:ext uri="{FF2B5EF4-FFF2-40B4-BE49-F238E27FC236}">
                <a16:creationId xmlns:a16="http://schemas.microsoft.com/office/drawing/2014/main" id="{67562605-603B-7346-BD66-E0BCE22860B3}"/>
              </a:ext>
            </a:extLst>
          </p:cNvPr>
          <p:cNvSpPr>
            <a:spLocks noGrp="1"/>
          </p:cNvSpPr>
          <p:nvPr>
            <p:ph type="body" sz="quarter" idx="15" hasCustomPrompt="1"/>
          </p:nvPr>
        </p:nvSpPr>
        <p:spPr bwMode="gray">
          <a:xfrm>
            <a:off x="594360" y="2011679"/>
            <a:ext cx="1143000" cy="594360"/>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14" name="Text Placeholder 2">
            <a:extLst>
              <a:ext uri="{FF2B5EF4-FFF2-40B4-BE49-F238E27FC236}">
                <a16:creationId xmlns:a16="http://schemas.microsoft.com/office/drawing/2014/main" id="{607EA69E-C97B-2748-B995-85ECAE76ABA6}"/>
              </a:ext>
            </a:extLst>
          </p:cNvPr>
          <p:cNvSpPr>
            <a:spLocks noGrp="1"/>
          </p:cNvSpPr>
          <p:nvPr>
            <p:ph type="body" sz="quarter" idx="14" hasCustomPrompt="1"/>
          </p:nvPr>
        </p:nvSpPr>
        <p:spPr bwMode="gray">
          <a:xfrm>
            <a:off x="594360" y="2739509"/>
            <a:ext cx="1143000" cy="1048719"/>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1" name="Text Placeholder 3">
            <a:extLst>
              <a:ext uri="{FF2B5EF4-FFF2-40B4-BE49-F238E27FC236}">
                <a16:creationId xmlns:a16="http://schemas.microsoft.com/office/drawing/2014/main" id="{45A84443-E940-CF4D-9891-CD02D9DF642D}"/>
              </a:ext>
            </a:extLst>
          </p:cNvPr>
          <p:cNvSpPr>
            <a:spLocks noGrp="1"/>
          </p:cNvSpPr>
          <p:nvPr>
            <p:ph type="body" sz="quarter" idx="13"/>
          </p:nvPr>
        </p:nvSpPr>
        <p:spPr bwMode="gray">
          <a:xfrm>
            <a:off x="1874520" y="2739509"/>
            <a:ext cx="2560955" cy="1048720"/>
          </a:xfrm>
        </p:spPr>
        <p:txBody>
          <a:bodyPr>
            <a:noAutofit/>
          </a:bodyPr>
          <a:lstStyle>
            <a:lvl1pPr marL="137160" indent="-137160">
              <a:spcAft>
                <a:spcPts val="300"/>
              </a:spcAft>
              <a:defRPr sz="1000">
                <a:solidFill>
                  <a:schemeClr val="bg1"/>
                </a:solidFill>
              </a:defRPr>
            </a:lvl1pPr>
            <a:lvl2pPr marL="274320" indent="-137160">
              <a:spcAft>
                <a:spcPts val="300"/>
              </a:spcAft>
              <a:defRPr sz="1000">
                <a:solidFill>
                  <a:schemeClr val="bg1"/>
                </a:solidFill>
              </a:defRPr>
            </a:lvl2pPr>
            <a:lvl3pPr marL="411480" indent="-137160">
              <a:spcAft>
                <a:spcPts val="300"/>
              </a:spcAft>
              <a:defRPr sz="1000">
                <a:solidFill>
                  <a:schemeClr val="bg1"/>
                </a:solidFill>
              </a:defRPr>
            </a:lvl3pPr>
            <a:lvl4pPr marL="548640" indent="-137160">
              <a:spcAft>
                <a:spcPts val="300"/>
              </a:spcAft>
              <a:defRPr sz="1000">
                <a:solidFill>
                  <a:schemeClr val="bg1"/>
                </a:solidFill>
              </a:defRPr>
            </a:lvl4pPr>
            <a:lvl5pPr marL="685800" indent="-137160">
              <a:spcAft>
                <a:spcPts val="300"/>
              </a:spcAft>
              <a:defRPr sz="1000">
                <a:solidFill>
                  <a:schemeClr val="bg1"/>
                </a:solidFill>
              </a:defRPr>
            </a:lvl5pPr>
            <a:lvl6pPr marL="822960" indent="-137160">
              <a:spcAft>
                <a:spcPts val="300"/>
              </a:spcAft>
              <a:defRPr sz="1000">
                <a:solidFill>
                  <a:schemeClr val="bg1"/>
                </a:solidFill>
              </a:defRPr>
            </a:lvl6pPr>
            <a:lvl7pPr marL="960120" indent="-137160">
              <a:spcAft>
                <a:spcPts val="300"/>
              </a:spcAft>
              <a:defRPr sz="1000">
                <a:solidFill>
                  <a:schemeClr val="bg1"/>
                </a:solidFill>
              </a:defRPr>
            </a:lvl7pPr>
            <a:lvl8pPr marL="1097280" indent="-137160">
              <a:spcAft>
                <a:spcPts val="300"/>
              </a:spcAft>
              <a:defRPr sz="1000">
                <a:solidFill>
                  <a:schemeClr val="bg1"/>
                </a:solidFill>
              </a:defRPr>
            </a:lvl8pPr>
            <a:lvl9pPr marL="1234440" indent="-137160">
              <a:spcAft>
                <a:spcPts val="300"/>
              </a:spcAft>
              <a:defRPr sz="1000">
                <a:solidFill>
                  <a:schemeClr val="bg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ose">
            <a:extLst>
              <a:ext uri="{FF2B5EF4-FFF2-40B4-BE49-F238E27FC236}">
                <a16:creationId xmlns:a16="http://schemas.microsoft.com/office/drawing/2014/main" id="{122BB8E3-78BA-604F-8B29-C6FE7039DBE2}"/>
              </a:ext>
            </a:extLst>
          </p:cNvPr>
          <p:cNvSpPr/>
          <p:nvPr userDrawn="1"/>
        </p:nvSpPr>
        <p:spPr bwMode="gray">
          <a:xfrm>
            <a:off x="4572001" y="1733550"/>
            <a:ext cx="4114799" cy="224028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8" name="Text Placeholder 4">
            <a:extLst>
              <a:ext uri="{FF2B5EF4-FFF2-40B4-BE49-F238E27FC236}">
                <a16:creationId xmlns:a16="http://schemas.microsoft.com/office/drawing/2014/main" id="{7EB0060D-C493-064E-AA24-09547C88997A}"/>
              </a:ext>
            </a:extLst>
          </p:cNvPr>
          <p:cNvSpPr>
            <a:spLocks noGrp="1"/>
          </p:cNvSpPr>
          <p:nvPr>
            <p:ph type="body" sz="quarter" idx="18" hasCustomPrompt="1"/>
          </p:nvPr>
        </p:nvSpPr>
        <p:spPr bwMode="gray">
          <a:xfrm>
            <a:off x="4709160" y="2011679"/>
            <a:ext cx="1142365" cy="594018"/>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17" name="Text Placeholder 5">
            <a:extLst>
              <a:ext uri="{FF2B5EF4-FFF2-40B4-BE49-F238E27FC236}">
                <a16:creationId xmlns:a16="http://schemas.microsoft.com/office/drawing/2014/main" id="{D2E61864-7397-CA45-B176-FD39B1BE21D7}"/>
              </a:ext>
            </a:extLst>
          </p:cNvPr>
          <p:cNvSpPr>
            <a:spLocks noGrp="1"/>
          </p:cNvSpPr>
          <p:nvPr>
            <p:ph type="body" sz="quarter" idx="17" hasCustomPrompt="1"/>
          </p:nvPr>
        </p:nvSpPr>
        <p:spPr bwMode="gray">
          <a:xfrm>
            <a:off x="4709160" y="2739509"/>
            <a:ext cx="1142365" cy="1048719"/>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6" name="Text Placeholder 6">
            <a:extLst>
              <a:ext uri="{FF2B5EF4-FFF2-40B4-BE49-F238E27FC236}">
                <a16:creationId xmlns:a16="http://schemas.microsoft.com/office/drawing/2014/main" id="{843F70DF-91C4-C849-B14B-CCA5EEFB25AF}"/>
              </a:ext>
            </a:extLst>
          </p:cNvPr>
          <p:cNvSpPr>
            <a:spLocks noGrp="1"/>
          </p:cNvSpPr>
          <p:nvPr>
            <p:ph type="body" sz="quarter" idx="16"/>
          </p:nvPr>
        </p:nvSpPr>
        <p:spPr bwMode="gray">
          <a:xfrm>
            <a:off x="5989320" y="2739509"/>
            <a:ext cx="2560320" cy="1048720"/>
          </a:xfrm>
        </p:spPr>
        <p:txBody>
          <a:bodyPr>
            <a:noAutofit/>
          </a:bodyPr>
          <a:lstStyle>
            <a:lvl1pPr marL="137160" indent="-137160">
              <a:spcAft>
                <a:spcPts val="300"/>
              </a:spcAft>
              <a:defRPr sz="1000">
                <a:solidFill>
                  <a:schemeClr val="bg1"/>
                </a:solidFill>
              </a:defRPr>
            </a:lvl1pPr>
            <a:lvl2pPr marL="274320" indent="-137160">
              <a:spcAft>
                <a:spcPts val="300"/>
              </a:spcAft>
              <a:defRPr sz="1000">
                <a:solidFill>
                  <a:schemeClr val="bg1"/>
                </a:solidFill>
              </a:defRPr>
            </a:lvl2pPr>
            <a:lvl3pPr marL="411480" indent="-137160">
              <a:spcAft>
                <a:spcPts val="300"/>
              </a:spcAft>
              <a:defRPr sz="1000">
                <a:solidFill>
                  <a:schemeClr val="bg1"/>
                </a:solidFill>
              </a:defRPr>
            </a:lvl3pPr>
            <a:lvl4pPr marL="548640" indent="-137160">
              <a:spcAft>
                <a:spcPts val="300"/>
              </a:spcAft>
              <a:defRPr sz="1000">
                <a:solidFill>
                  <a:schemeClr val="bg1"/>
                </a:solidFill>
              </a:defRPr>
            </a:lvl4pPr>
            <a:lvl5pPr marL="685800" indent="-137160">
              <a:spcAft>
                <a:spcPts val="300"/>
              </a:spcAft>
              <a:defRPr sz="1000">
                <a:solidFill>
                  <a:schemeClr val="bg1"/>
                </a:solidFill>
              </a:defRPr>
            </a:lvl5pPr>
            <a:lvl6pPr marL="822960" indent="-137160">
              <a:spcAft>
                <a:spcPts val="300"/>
              </a:spcAft>
              <a:defRPr sz="1000">
                <a:solidFill>
                  <a:schemeClr val="bg1"/>
                </a:solidFill>
              </a:defRPr>
            </a:lvl6pPr>
            <a:lvl7pPr marL="960120" indent="-137160">
              <a:spcAft>
                <a:spcPts val="300"/>
              </a:spcAft>
              <a:defRPr sz="1000">
                <a:solidFill>
                  <a:schemeClr val="bg1"/>
                </a:solidFill>
              </a:defRPr>
            </a:lvl7pPr>
            <a:lvl8pPr marL="1097280" indent="-137160">
              <a:spcAft>
                <a:spcPts val="300"/>
              </a:spcAft>
              <a:defRPr sz="1000">
                <a:solidFill>
                  <a:schemeClr val="bg1"/>
                </a:solidFill>
              </a:defRPr>
            </a:lvl8pPr>
            <a:lvl9pPr marL="1234440" indent="-137160">
              <a:spcAft>
                <a:spcPts val="300"/>
              </a:spcAft>
              <a:defRPr sz="1000">
                <a:solidFill>
                  <a:schemeClr val="bg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Black">
            <a:extLst>
              <a:ext uri="{FF2B5EF4-FFF2-40B4-BE49-F238E27FC236}">
                <a16:creationId xmlns:a16="http://schemas.microsoft.com/office/drawing/2014/main" id="{BBB7BF80-91B1-474B-B07B-85D47D294397}"/>
              </a:ext>
            </a:extLst>
          </p:cNvPr>
          <p:cNvSpPr/>
          <p:nvPr userDrawn="1"/>
        </p:nvSpPr>
        <p:spPr bwMode="gray">
          <a:xfrm>
            <a:off x="457198" y="3973830"/>
            <a:ext cx="4114801" cy="2242820"/>
          </a:xfrm>
          <a:prstGeom prst="rect">
            <a:avLst/>
          </a:prstGeom>
          <a:solidFill>
            <a:srgbClr val="00000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1" name="Text Placeholder 7">
            <a:extLst>
              <a:ext uri="{FF2B5EF4-FFF2-40B4-BE49-F238E27FC236}">
                <a16:creationId xmlns:a16="http://schemas.microsoft.com/office/drawing/2014/main" id="{512009F0-4886-6149-95E6-599C9EC18A30}"/>
              </a:ext>
            </a:extLst>
          </p:cNvPr>
          <p:cNvSpPr>
            <a:spLocks noGrp="1"/>
          </p:cNvSpPr>
          <p:nvPr>
            <p:ph type="body" sz="quarter" idx="21" hasCustomPrompt="1"/>
          </p:nvPr>
        </p:nvSpPr>
        <p:spPr bwMode="gray">
          <a:xfrm>
            <a:off x="594360" y="4251959"/>
            <a:ext cx="1143000" cy="594018"/>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20" name="Text Placeholder 8">
            <a:extLst>
              <a:ext uri="{FF2B5EF4-FFF2-40B4-BE49-F238E27FC236}">
                <a16:creationId xmlns:a16="http://schemas.microsoft.com/office/drawing/2014/main" id="{5AADC160-BEF5-5840-ACD9-F4E6E6C06131}"/>
              </a:ext>
            </a:extLst>
          </p:cNvPr>
          <p:cNvSpPr>
            <a:spLocks noGrp="1"/>
          </p:cNvSpPr>
          <p:nvPr>
            <p:ph type="body" sz="quarter" idx="20" hasCustomPrompt="1"/>
          </p:nvPr>
        </p:nvSpPr>
        <p:spPr bwMode="gray">
          <a:xfrm>
            <a:off x="594360" y="4979789"/>
            <a:ext cx="1143000" cy="1048719"/>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9" name="Text Placeholder 9">
            <a:extLst>
              <a:ext uri="{FF2B5EF4-FFF2-40B4-BE49-F238E27FC236}">
                <a16:creationId xmlns:a16="http://schemas.microsoft.com/office/drawing/2014/main" id="{7055AB89-DE22-6444-98FE-EFAB70903E48}"/>
              </a:ext>
            </a:extLst>
          </p:cNvPr>
          <p:cNvSpPr>
            <a:spLocks noGrp="1"/>
          </p:cNvSpPr>
          <p:nvPr>
            <p:ph type="body" sz="quarter" idx="19"/>
          </p:nvPr>
        </p:nvSpPr>
        <p:spPr bwMode="gray">
          <a:xfrm>
            <a:off x="1874520" y="4979789"/>
            <a:ext cx="2560001" cy="1048720"/>
          </a:xfrm>
        </p:spPr>
        <p:txBody>
          <a:bodyPr>
            <a:noAutofit/>
          </a:bodyPr>
          <a:lstStyle>
            <a:lvl1pPr marL="137160" indent="-137160">
              <a:spcAft>
                <a:spcPts val="300"/>
              </a:spcAft>
              <a:defRPr sz="1000">
                <a:solidFill>
                  <a:schemeClr val="bg1"/>
                </a:solidFill>
              </a:defRPr>
            </a:lvl1pPr>
            <a:lvl2pPr marL="274320" indent="-137160">
              <a:spcAft>
                <a:spcPts val="300"/>
              </a:spcAft>
              <a:defRPr sz="1000">
                <a:solidFill>
                  <a:schemeClr val="bg1"/>
                </a:solidFill>
              </a:defRPr>
            </a:lvl2pPr>
            <a:lvl3pPr marL="411480" indent="-137160">
              <a:spcAft>
                <a:spcPts val="300"/>
              </a:spcAft>
              <a:defRPr sz="1000">
                <a:solidFill>
                  <a:schemeClr val="bg1"/>
                </a:solidFill>
              </a:defRPr>
            </a:lvl3pPr>
            <a:lvl4pPr marL="548640" indent="-137160">
              <a:spcAft>
                <a:spcPts val="300"/>
              </a:spcAft>
              <a:defRPr sz="1000">
                <a:solidFill>
                  <a:schemeClr val="bg1"/>
                </a:solidFill>
              </a:defRPr>
            </a:lvl4pPr>
            <a:lvl5pPr marL="685800" indent="-137160">
              <a:spcAft>
                <a:spcPts val="300"/>
              </a:spcAft>
              <a:defRPr sz="1000">
                <a:solidFill>
                  <a:schemeClr val="bg1"/>
                </a:solidFill>
              </a:defRPr>
            </a:lvl5pPr>
            <a:lvl6pPr marL="822960" indent="-137160">
              <a:spcAft>
                <a:spcPts val="300"/>
              </a:spcAft>
              <a:defRPr sz="1000">
                <a:solidFill>
                  <a:schemeClr val="bg1"/>
                </a:solidFill>
              </a:defRPr>
            </a:lvl6pPr>
            <a:lvl7pPr marL="960120" indent="-137160">
              <a:spcAft>
                <a:spcPts val="300"/>
              </a:spcAft>
              <a:defRPr sz="1000">
                <a:solidFill>
                  <a:schemeClr val="bg1"/>
                </a:solidFill>
              </a:defRPr>
            </a:lvl7pPr>
            <a:lvl8pPr marL="1097280" indent="-137160">
              <a:spcAft>
                <a:spcPts val="300"/>
              </a:spcAft>
              <a:defRPr sz="1000">
                <a:solidFill>
                  <a:schemeClr val="bg1"/>
                </a:solidFill>
              </a:defRPr>
            </a:lvl8pPr>
            <a:lvl9pPr marL="1234440" indent="-137160">
              <a:spcAft>
                <a:spcPts val="300"/>
              </a:spcAft>
              <a:defRPr sz="1000">
                <a:solidFill>
                  <a:schemeClr val="bg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Grey">
            <a:extLst>
              <a:ext uri="{FF2B5EF4-FFF2-40B4-BE49-F238E27FC236}">
                <a16:creationId xmlns:a16="http://schemas.microsoft.com/office/drawing/2014/main" id="{5332822A-CB52-C74F-AE53-F657B6BEA30E}"/>
              </a:ext>
            </a:extLst>
          </p:cNvPr>
          <p:cNvSpPr/>
          <p:nvPr userDrawn="1"/>
        </p:nvSpPr>
        <p:spPr bwMode="gray">
          <a:xfrm>
            <a:off x="4572001" y="3973830"/>
            <a:ext cx="4114800" cy="2242820"/>
          </a:xfrm>
          <a:prstGeom prst="rect">
            <a:avLst/>
          </a:prstGeom>
          <a:solidFill>
            <a:srgbClr val="464646"/>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4" name="Text Placeholder 10">
            <a:extLst>
              <a:ext uri="{FF2B5EF4-FFF2-40B4-BE49-F238E27FC236}">
                <a16:creationId xmlns:a16="http://schemas.microsoft.com/office/drawing/2014/main" id="{E932F4EE-6DCD-064C-8A6E-7D99FC351034}"/>
              </a:ext>
            </a:extLst>
          </p:cNvPr>
          <p:cNvSpPr>
            <a:spLocks noGrp="1"/>
          </p:cNvSpPr>
          <p:nvPr>
            <p:ph type="body" sz="quarter" idx="24" hasCustomPrompt="1"/>
          </p:nvPr>
        </p:nvSpPr>
        <p:spPr bwMode="gray">
          <a:xfrm>
            <a:off x="4709160" y="4251959"/>
            <a:ext cx="1142365" cy="594018"/>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23" name="Text Placeholder 11">
            <a:extLst>
              <a:ext uri="{FF2B5EF4-FFF2-40B4-BE49-F238E27FC236}">
                <a16:creationId xmlns:a16="http://schemas.microsoft.com/office/drawing/2014/main" id="{49896FAF-3675-FD48-BABC-7A81793ED379}"/>
              </a:ext>
            </a:extLst>
          </p:cNvPr>
          <p:cNvSpPr>
            <a:spLocks noGrp="1"/>
          </p:cNvSpPr>
          <p:nvPr>
            <p:ph type="body" sz="quarter" idx="23" hasCustomPrompt="1"/>
          </p:nvPr>
        </p:nvSpPr>
        <p:spPr bwMode="gray">
          <a:xfrm>
            <a:off x="4709160" y="4979789"/>
            <a:ext cx="1142365" cy="1048719"/>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22" name="Text Placeholder 12">
            <a:extLst>
              <a:ext uri="{FF2B5EF4-FFF2-40B4-BE49-F238E27FC236}">
                <a16:creationId xmlns:a16="http://schemas.microsoft.com/office/drawing/2014/main" id="{367D9585-0D57-9745-BB17-400CB807CCAF}"/>
              </a:ext>
            </a:extLst>
          </p:cNvPr>
          <p:cNvSpPr>
            <a:spLocks noGrp="1"/>
          </p:cNvSpPr>
          <p:nvPr>
            <p:ph type="body" sz="quarter" idx="22"/>
          </p:nvPr>
        </p:nvSpPr>
        <p:spPr bwMode="gray">
          <a:xfrm>
            <a:off x="5989320" y="4979789"/>
            <a:ext cx="2560320" cy="1048720"/>
          </a:xfrm>
        </p:spPr>
        <p:txBody>
          <a:bodyPr>
            <a:noAutofit/>
          </a:bodyPr>
          <a:lstStyle>
            <a:lvl1pPr marL="137160" indent="-137160">
              <a:spcAft>
                <a:spcPts val="300"/>
              </a:spcAft>
              <a:defRPr sz="1000">
                <a:solidFill>
                  <a:schemeClr val="bg1"/>
                </a:solidFill>
              </a:defRPr>
            </a:lvl1pPr>
            <a:lvl2pPr marL="274320" indent="-137160">
              <a:spcAft>
                <a:spcPts val="300"/>
              </a:spcAft>
              <a:defRPr sz="1000">
                <a:solidFill>
                  <a:schemeClr val="bg1"/>
                </a:solidFill>
              </a:defRPr>
            </a:lvl2pPr>
            <a:lvl3pPr marL="411480" indent="-137160">
              <a:spcAft>
                <a:spcPts val="300"/>
              </a:spcAft>
              <a:defRPr sz="1000">
                <a:solidFill>
                  <a:schemeClr val="bg1"/>
                </a:solidFill>
              </a:defRPr>
            </a:lvl3pPr>
            <a:lvl4pPr marL="548640" indent="-137160">
              <a:spcAft>
                <a:spcPts val="300"/>
              </a:spcAft>
              <a:defRPr sz="1000">
                <a:solidFill>
                  <a:schemeClr val="bg1"/>
                </a:solidFill>
              </a:defRPr>
            </a:lvl4pPr>
            <a:lvl5pPr marL="685800" indent="-137160">
              <a:spcAft>
                <a:spcPts val="300"/>
              </a:spcAft>
              <a:defRPr sz="1000">
                <a:solidFill>
                  <a:schemeClr val="bg1"/>
                </a:solidFill>
              </a:defRPr>
            </a:lvl5pPr>
            <a:lvl6pPr marL="822960" indent="-137160">
              <a:spcAft>
                <a:spcPts val="300"/>
              </a:spcAft>
              <a:defRPr sz="1000">
                <a:solidFill>
                  <a:schemeClr val="bg1"/>
                </a:solidFill>
              </a:defRPr>
            </a:lvl6pPr>
            <a:lvl7pPr marL="960120" indent="-137160">
              <a:spcAft>
                <a:spcPts val="300"/>
              </a:spcAft>
              <a:defRPr sz="1000">
                <a:solidFill>
                  <a:schemeClr val="bg1"/>
                </a:solidFill>
              </a:defRPr>
            </a:lvl7pPr>
            <a:lvl8pPr marL="1097280" indent="-137160">
              <a:spcAft>
                <a:spcPts val="300"/>
              </a:spcAft>
              <a:defRPr sz="1000">
                <a:solidFill>
                  <a:schemeClr val="bg1"/>
                </a:solidFill>
              </a:defRPr>
            </a:lvl8pPr>
            <a:lvl9pPr marL="1234440" indent="-137160">
              <a:spcAft>
                <a:spcPts val="300"/>
              </a:spcAft>
              <a:defRPr sz="1000">
                <a:solidFill>
                  <a:schemeClr val="bg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Footer Placeholder">
            <a:extLst>
              <a:ext uri="{FF2B5EF4-FFF2-40B4-BE49-F238E27FC236}">
                <a16:creationId xmlns:a16="http://schemas.microsoft.com/office/drawing/2014/main" id="{37EC187C-5363-C142-B64F-F15999B8B950}"/>
              </a:ext>
            </a:extLst>
          </p:cNvPr>
          <p:cNvSpPr>
            <a:spLocks noGrp="1"/>
          </p:cNvSpPr>
          <p:nvPr>
            <p:ph type="ftr" sz="quarter" idx="10"/>
          </p:nvPr>
        </p:nvSpPr>
        <p:spPr/>
        <p:txBody>
          <a:bodyPr/>
          <a:lstStyle/>
          <a:p>
            <a:endParaRPr lang="en-US"/>
          </a:p>
        </p:txBody>
      </p:sp>
      <p:sp>
        <p:nvSpPr>
          <p:cNvPr id="25" name="Footnotes">
            <a:extLst>
              <a:ext uri="{FF2B5EF4-FFF2-40B4-BE49-F238E27FC236}">
                <a16:creationId xmlns:a16="http://schemas.microsoft.com/office/drawing/2014/main" id="{F1D73492-E659-4448-966F-4635BA9FCF49}"/>
              </a:ext>
            </a:extLst>
          </p:cNvPr>
          <p:cNvSpPr>
            <a:spLocks noGrp="1"/>
          </p:cNvSpPr>
          <p:nvPr>
            <p:ph type="body" sz="quarter" idx="25"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4" name="Date Placeholder">
            <a:extLst>
              <a:ext uri="{FF2B5EF4-FFF2-40B4-BE49-F238E27FC236}">
                <a16:creationId xmlns:a16="http://schemas.microsoft.com/office/drawing/2014/main" id="{CAB6925F-A4AD-DA42-ACD3-7FA130A5DC3E}"/>
              </a:ext>
            </a:extLst>
          </p:cNvPr>
          <p:cNvSpPr>
            <a:spLocks noGrp="1"/>
          </p:cNvSpPr>
          <p:nvPr>
            <p:ph type="dt" sz="half" idx="11"/>
          </p:nvPr>
        </p:nvSpPr>
        <p:spPr/>
        <p:txBody>
          <a:bodyPr/>
          <a:lstStyle/>
          <a:p>
            <a:endParaRPr lang="en-US"/>
          </a:p>
        </p:txBody>
      </p:sp>
      <p:sp>
        <p:nvSpPr>
          <p:cNvPr id="5" name="Slide Number Placeholder">
            <a:extLst>
              <a:ext uri="{FF2B5EF4-FFF2-40B4-BE49-F238E27FC236}">
                <a16:creationId xmlns:a16="http://schemas.microsoft.com/office/drawing/2014/main" id="{6EACE07B-0316-F046-829A-445D6CABB4D3}"/>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1254272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Small Colour Block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5003E272-31E5-B446-B091-7298F137F8B1}"/>
              </a:ext>
            </a:extLst>
          </p:cNvPr>
          <p:cNvSpPr>
            <a:spLocks noGrp="1"/>
          </p:cNvSpPr>
          <p:nvPr>
            <p:ph type="title" hasCustomPrompt="1"/>
          </p:nvPr>
        </p:nvSpPr>
        <p:spPr>
          <a:xfrm>
            <a:off x="457200" y="457200"/>
            <a:ext cx="8229600" cy="822960"/>
          </a:xfrm>
        </p:spPr>
        <p:txBody>
          <a:bodyPr/>
          <a:lstStyle/>
          <a:p>
            <a:r>
              <a:rPr lang="en-US"/>
              <a:t>[Slide title]</a:t>
            </a:r>
          </a:p>
        </p:txBody>
      </p:sp>
      <p:sp>
        <p:nvSpPr>
          <p:cNvPr id="26" name="Subtitle">
            <a:extLst>
              <a:ext uri="{FF2B5EF4-FFF2-40B4-BE49-F238E27FC236}">
                <a16:creationId xmlns:a16="http://schemas.microsoft.com/office/drawing/2014/main" id="{65E09AE2-CCF1-41E1-867C-BB4EF812B9EC}"/>
              </a:ext>
            </a:extLst>
          </p:cNvPr>
          <p:cNvSpPr>
            <a:spLocks noGrp="1"/>
          </p:cNvSpPr>
          <p:nvPr>
            <p:ph type="subTitle" idx="26"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6" name="Burgundy">
            <a:extLst>
              <a:ext uri="{FF2B5EF4-FFF2-40B4-BE49-F238E27FC236}">
                <a16:creationId xmlns:a16="http://schemas.microsoft.com/office/drawing/2014/main" id="{CD1E7C1D-4CCC-2446-92A2-C00943C1D1D4}"/>
              </a:ext>
            </a:extLst>
          </p:cNvPr>
          <p:cNvSpPr/>
          <p:nvPr userDrawn="1"/>
        </p:nvSpPr>
        <p:spPr bwMode="gray">
          <a:xfrm>
            <a:off x="457199" y="1733550"/>
            <a:ext cx="1417320" cy="141732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5" name="Text Placeholder 1">
            <a:extLst>
              <a:ext uri="{FF2B5EF4-FFF2-40B4-BE49-F238E27FC236}">
                <a16:creationId xmlns:a16="http://schemas.microsoft.com/office/drawing/2014/main" id="{67562605-603B-7346-BD66-E0BCE22860B3}"/>
              </a:ext>
            </a:extLst>
          </p:cNvPr>
          <p:cNvSpPr>
            <a:spLocks noGrp="1"/>
          </p:cNvSpPr>
          <p:nvPr>
            <p:ph type="body" sz="quarter" idx="15" hasCustomPrompt="1"/>
          </p:nvPr>
        </p:nvSpPr>
        <p:spPr bwMode="gray">
          <a:xfrm>
            <a:off x="594360" y="1874520"/>
            <a:ext cx="1143000" cy="457200"/>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14" name="Text Placeholder 2">
            <a:extLst>
              <a:ext uri="{FF2B5EF4-FFF2-40B4-BE49-F238E27FC236}">
                <a16:creationId xmlns:a16="http://schemas.microsoft.com/office/drawing/2014/main" id="{607EA69E-C97B-2748-B995-85ECAE76ABA6}"/>
              </a:ext>
            </a:extLst>
          </p:cNvPr>
          <p:cNvSpPr>
            <a:spLocks noGrp="1"/>
          </p:cNvSpPr>
          <p:nvPr>
            <p:ph type="body" sz="quarter" idx="14" hasCustomPrompt="1"/>
          </p:nvPr>
        </p:nvSpPr>
        <p:spPr bwMode="gray">
          <a:xfrm>
            <a:off x="594360" y="2468880"/>
            <a:ext cx="1143000" cy="548640"/>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1" name="Text Placeholder 3">
            <a:extLst>
              <a:ext uri="{FF2B5EF4-FFF2-40B4-BE49-F238E27FC236}">
                <a16:creationId xmlns:a16="http://schemas.microsoft.com/office/drawing/2014/main" id="{45A84443-E940-CF4D-9891-CD02D9DF642D}"/>
              </a:ext>
            </a:extLst>
          </p:cNvPr>
          <p:cNvSpPr>
            <a:spLocks noGrp="1"/>
          </p:cNvSpPr>
          <p:nvPr>
            <p:ph type="body" sz="quarter" idx="13"/>
          </p:nvPr>
        </p:nvSpPr>
        <p:spPr bwMode="gray">
          <a:xfrm>
            <a:off x="2011680" y="1733550"/>
            <a:ext cx="2425779" cy="2053537"/>
          </a:xfrm>
        </p:spPr>
        <p:txBody>
          <a:bodyPr>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Rose">
            <a:extLst>
              <a:ext uri="{FF2B5EF4-FFF2-40B4-BE49-F238E27FC236}">
                <a16:creationId xmlns:a16="http://schemas.microsoft.com/office/drawing/2014/main" id="{122BB8E3-78BA-604F-8B29-C6FE7039DBE2}"/>
              </a:ext>
            </a:extLst>
          </p:cNvPr>
          <p:cNvSpPr/>
          <p:nvPr userDrawn="1"/>
        </p:nvSpPr>
        <p:spPr bwMode="gray">
          <a:xfrm>
            <a:off x="4706542" y="1733550"/>
            <a:ext cx="1419621" cy="141732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8" name="Text Placeholder 4">
            <a:extLst>
              <a:ext uri="{FF2B5EF4-FFF2-40B4-BE49-F238E27FC236}">
                <a16:creationId xmlns:a16="http://schemas.microsoft.com/office/drawing/2014/main" id="{7EB0060D-C493-064E-AA24-09547C88997A}"/>
              </a:ext>
            </a:extLst>
          </p:cNvPr>
          <p:cNvSpPr>
            <a:spLocks noGrp="1"/>
          </p:cNvSpPr>
          <p:nvPr>
            <p:ph type="body" sz="quarter" idx="18" hasCustomPrompt="1"/>
          </p:nvPr>
        </p:nvSpPr>
        <p:spPr bwMode="gray">
          <a:xfrm>
            <a:off x="4846320" y="1874520"/>
            <a:ext cx="1143000" cy="457200"/>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17" name="Text Placeholder 5">
            <a:extLst>
              <a:ext uri="{FF2B5EF4-FFF2-40B4-BE49-F238E27FC236}">
                <a16:creationId xmlns:a16="http://schemas.microsoft.com/office/drawing/2014/main" id="{D2E61864-7397-CA45-B176-FD39B1BE21D7}"/>
              </a:ext>
            </a:extLst>
          </p:cNvPr>
          <p:cNvSpPr>
            <a:spLocks noGrp="1"/>
          </p:cNvSpPr>
          <p:nvPr>
            <p:ph type="body" sz="quarter" idx="17" hasCustomPrompt="1"/>
          </p:nvPr>
        </p:nvSpPr>
        <p:spPr bwMode="gray">
          <a:xfrm>
            <a:off x="4846320" y="2468880"/>
            <a:ext cx="1143000" cy="548640"/>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6" name="Text Placeholder 6">
            <a:extLst>
              <a:ext uri="{FF2B5EF4-FFF2-40B4-BE49-F238E27FC236}">
                <a16:creationId xmlns:a16="http://schemas.microsoft.com/office/drawing/2014/main" id="{843F70DF-91C4-C849-B14B-CCA5EEFB25AF}"/>
              </a:ext>
            </a:extLst>
          </p:cNvPr>
          <p:cNvSpPr>
            <a:spLocks noGrp="1"/>
          </p:cNvSpPr>
          <p:nvPr>
            <p:ph type="body" sz="quarter" idx="16"/>
          </p:nvPr>
        </p:nvSpPr>
        <p:spPr bwMode="gray">
          <a:xfrm>
            <a:off x="6263640" y="1733550"/>
            <a:ext cx="2423160" cy="2057400"/>
          </a:xfrm>
        </p:spPr>
        <p:txBody>
          <a:bodyPr>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Black">
            <a:extLst>
              <a:ext uri="{FF2B5EF4-FFF2-40B4-BE49-F238E27FC236}">
                <a16:creationId xmlns:a16="http://schemas.microsoft.com/office/drawing/2014/main" id="{BBB7BF80-91B1-474B-B07B-85D47D294397}"/>
              </a:ext>
            </a:extLst>
          </p:cNvPr>
          <p:cNvSpPr/>
          <p:nvPr userDrawn="1"/>
        </p:nvSpPr>
        <p:spPr bwMode="gray">
          <a:xfrm>
            <a:off x="457199" y="4159045"/>
            <a:ext cx="1417320" cy="1417320"/>
          </a:xfrm>
          <a:prstGeom prst="rect">
            <a:avLst/>
          </a:prstGeom>
          <a:solidFill>
            <a:srgbClr val="00000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1" name="Text Placeholder 7">
            <a:extLst>
              <a:ext uri="{FF2B5EF4-FFF2-40B4-BE49-F238E27FC236}">
                <a16:creationId xmlns:a16="http://schemas.microsoft.com/office/drawing/2014/main" id="{512009F0-4886-6149-95E6-599C9EC18A30}"/>
              </a:ext>
            </a:extLst>
          </p:cNvPr>
          <p:cNvSpPr>
            <a:spLocks noGrp="1"/>
          </p:cNvSpPr>
          <p:nvPr>
            <p:ph type="body" sz="quarter" idx="21" hasCustomPrompt="1"/>
          </p:nvPr>
        </p:nvSpPr>
        <p:spPr bwMode="gray">
          <a:xfrm>
            <a:off x="594360" y="4297680"/>
            <a:ext cx="1143000" cy="457200"/>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20" name="Text Placeholder 8">
            <a:extLst>
              <a:ext uri="{FF2B5EF4-FFF2-40B4-BE49-F238E27FC236}">
                <a16:creationId xmlns:a16="http://schemas.microsoft.com/office/drawing/2014/main" id="{5AADC160-BEF5-5840-ACD9-F4E6E6C06131}"/>
              </a:ext>
            </a:extLst>
          </p:cNvPr>
          <p:cNvSpPr>
            <a:spLocks noGrp="1"/>
          </p:cNvSpPr>
          <p:nvPr>
            <p:ph type="body" sz="quarter" idx="20" hasCustomPrompt="1"/>
          </p:nvPr>
        </p:nvSpPr>
        <p:spPr bwMode="gray">
          <a:xfrm>
            <a:off x="594360" y="4892040"/>
            <a:ext cx="1143000" cy="548640"/>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19" name="Text Placeholder 9">
            <a:extLst>
              <a:ext uri="{FF2B5EF4-FFF2-40B4-BE49-F238E27FC236}">
                <a16:creationId xmlns:a16="http://schemas.microsoft.com/office/drawing/2014/main" id="{7055AB89-DE22-6444-98FE-EFAB70903E48}"/>
              </a:ext>
            </a:extLst>
          </p:cNvPr>
          <p:cNvSpPr>
            <a:spLocks noGrp="1"/>
          </p:cNvSpPr>
          <p:nvPr>
            <p:ph type="body" sz="quarter" idx="19"/>
          </p:nvPr>
        </p:nvSpPr>
        <p:spPr bwMode="gray">
          <a:xfrm>
            <a:off x="2011679" y="4158181"/>
            <a:ext cx="2423795" cy="2057400"/>
          </a:xfrm>
        </p:spPr>
        <p:txBody>
          <a:bodyPr>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Grey">
            <a:extLst>
              <a:ext uri="{FF2B5EF4-FFF2-40B4-BE49-F238E27FC236}">
                <a16:creationId xmlns:a16="http://schemas.microsoft.com/office/drawing/2014/main" id="{5332822A-CB52-C74F-AE53-F657B6BEA30E}"/>
              </a:ext>
            </a:extLst>
          </p:cNvPr>
          <p:cNvSpPr/>
          <p:nvPr userDrawn="1"/>
        </p:nvSpPr>
        <p:spPr bwMode="gray">
          <a:xfrm>
            <a:off x="4706542" y="4159249"/>
            <a:ext cx="1417320" cy="1417320"/>
          </a:xfrm>
          <a:prstGeom prst="rect">
            <a:avLst/>
          </a:prstGeom>
          <a:solidFill>
            <a:srgbClr val="464646"/>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4" name="Text Placeholder 10">
            <a:extLst>
              <a:ext uri="{FF2B5EF4-FFF2-40B4-BE49-F238E27FC236}">
                <a16:creationId xmlns:a16="http://schemas.microsoft.com/office/drawing/2014/main" id="{E932F4EE-6DCD-064C-8A6E-7D99FC351034}"/>
              </a:ext>
            </a:extLst>
          </p:cNvPr>
          <p:cNvSpPr>
            <a:spLocks noGrp="1"/>
          </p:cNvSpPr>
          <p:nvPr>
            <p:ph type="body" sz="quarter" idx="24" hasCustomPrompt="1"/>
          </p:nvPr>
        </p:nvSpPr>
        <p:spPr bwMode="gray">
          <a:xfrm>
            <a:off x="4846320" y="4297680"/>
            <a:ext cx="1143000" cy="457200"/>
          </a:xfrm>
        </p:spPr>
        <p:txBody>
          <a:bodyPr>
            <a:noAutofit/>
          </a:bodyPr>
          <a:lstStyle>
            <a:lvl1pPr marL="0" indent="0">
              <a:lnSpc>
                <a:spcPct val="80000"/>
              </a:lnSpc>
              <a:spcAft>
                <a:spcPts val="0"/>
              </a:spcAft>
              <a:buFontTx/>
              <a:buNone/>
              <a:defRPr sz="3200">
                <a:solidFill>
                  <a:schemeClr val="bg1"/>
                </a:solidFill>
              </a:defRPr>
            </a:lvl1pPr>
            <a:lvl2pPr marL="0" indent="0">
              <a:lnSpc>
                <a:spcPct val="80000"/>
              </a:lnSpc>
              <a:spcAft>
                <a:spcPts val="0"/>
              </a:spcAft>
              <a:buFontTx/>
              <a:buNone/>
              <a:defRPr sz="3200">
                <a:solidFill>
                  <a:schemeClr val="bg1"/>
                </a:solidFill>
              </a:defRPr>
            </a:lvl2pPr>
            <a:lvl3pPr marL="0" indent="0">
              <a:lnSpc>
                <a:spcPct val="80000"/>
              </a:lnSpc>
              <a:spcAft>
                <a:spcPts val="0"/>
              </a:spcAft>
              <a:buFontTx/>
              <a:buNone/>
              <a:defRPr sz="3200">
                <a:solidFill>
                  <a:schemeClr val="bg1"/>
                </a:solidFill>
              </a:defRPr>
            </a:lvl3pPr>
            <a:lvl4pPr marL="0" indent="0">
              <a:lnSpc>
                <a:spcPct val="80000"/>
              </a:lnSpc>
              <a:spcAft>
                <a:spcPts val="0"/>
              </a:spcAft>
              <a:buFontTx/>
              <a:buNone/>
              <a:defRPr sz="3200">
                <a:solidFill>
                  <a:schemeClr val="bg1"/>
                </a:solidFill>
              </a:defRPr>
            </a:lvl4pPr>
            <a:lvl5pPr marL="0" indent="0">
              <a:lnSpc>
                <a:spcPct val="80000"/>
              </a:lnSpc>
              <a:spcAft>
                <a:spcPts val="0"/>
              </a:spcAft>
              <a:buFontTx/>
              <a:buNone/>
              <a:defRPr sz="3200">
                <a:solidFill>
                  <a:schemeClr val="bg1"/>
                </a:solidFill>
              </a:defRPr>
            </a:lvl5pPr>
            <a:lvl6pPr marL="0" indent="0">
              <a:lnSpc>
                <a:spcPct val="80000"/>
              </a:lnSpc>
              <a:spcAft>
                <a:spcPts val="0"/>
              </a:spcAft>
              <a:buFontTx/>
              <a:buNone/>
              <a:defRPr sz="3200">
                <a:solidFill>
                  <a:schemeClr val="bg1"/>
                </a:solidFill>
              </a:defRPr>
            </a:lvl6pPr>
            <a:lvl7pPr marL="0" indent="0">
              <a:lnSpc>
                <a:spcPct val="80000"/>
              </a:lnSpc>
              <a:spcAft>
                <a:spcPts val="0"/>
              </a:spcAft>
              <a:buFontTx/>
              <a:buNone/>
              <a:defRPr sz="3200">
                <a:solidFill>
                  <a:schemeClr val="bg1"/>
                </a:solidFill>
              </a:defRPr>
            </a:lvl7pPr>
            <a:lvl8pPr marL="0" indent="0">
              <a:lnSpc>
                <a:spcPct val="80000"/>
              </a:lnSpc>
              <a:spcAft>
                <a:spcPts val="0"/>
              </a:spcAft>
              <a:buFontTx/>
              <a:buNone/>
              <a:defRPr sz="3200">
                <a:solidFill>
                  <a:schemeClr val="bg1"/>
                </a:solidFill>
              </a:defRPr>
            </a:lvl8pPr>
            <a:lvl9pPr marL="0" indent="0">
              <a:lnSpc>
                <a:spcPct val="80000"/>
              </a:lnSpc>
              <a:spcAft>
                <a:spcPts val="0"/>
              </a:spcAft>
              <a:buFontTx/>
              <a:buNone/>
              <a:defRPr sz="3200">
                <a:solidFill>
                  <a:schemeClr val="bg1"/>
                </a:solidFill>
              </a:defRPr>
            </a:lvl9pPr>
          </a:lstStyle>
          <a:p>
            <a:pPr lvl="0"/>
            <a:r>
              <a:rPr lang="en-US"/>
              <a:t>0</a:t>
            </a:r>
          </a:p>
        </p:txBody>
      </p:sp>
      <p:sp>
        <p:nvSpPr>
          <p:cNvPr id="23" name="Text Placeholder 11">
            <a:extLst>
              <a:ext uri="{FF2B5EF4-FFF2-40B4-BE49-F238E27FC236}">
                <a16:creationId xmlns:a16="http://schemas.microsoft.com/office/drawing/2014/main" id="{49896FAF-3675-FD48-BABC-7A81793ED379}"/>
              </a:ext>
            </a:extLst>
          </p:cNvPr>
          <p:cNvSpPr>
            <a:spLocks noGrp="1"/>
          </p:cNvSpPr>
          <p:nvPr>
            <p:ph type="body" sz="quarter" idx="23" hasCustomPrompt="1"/>
          </p:nvPr>
        </p:nvSpPr>
        <p:spPr bwMode="gray">
          <a:xfrm>
            <a:off x="4846320" y="4892040"/>
            <a:ext cx="1143000" cy="548640"/>
          </a:xfrm>
        </p:spPr>
        <p:txBody>
          <a:bodyPr>
            <a:noAutofit/>
          </a:bodyPr>
          <a:lstStyle>
            <a:lvl1pPr marL="0" indent="0">
              <a:spcAft>
                <a:spcPts val="0"/>
              </a:spcAft>
              <a:buFontTx/>
              <a:buNone/>
              <a:defRPr sz="1200">
                <a:solidFill>
                  <a:schemeClr val="bg1"/>
                </a:solidFill>
              </a:defRPr>
            </a:lvl1pPr>
            <a:lvl2pPr marL="0" indent="0">
              <a:spcAft>
                <a:spcPts val="0"/>
              </a:spcAft>
              <a:buFontTx/>
              <a:buNone/>
              <a:defRPr sz="1200">
                <a:solidFill>
                  <a:schemeClr val="bg1"/>
                </a:solidFill>
              </a:defRPr>
            </a:lvl2pPr>
            <a:lvl3pPr marL="0" indent="0">
              <a:spcAft>
                <a:spcPts val="0"/>
              </a:spcAft>
              <a:buFontTx/>
              <a:buNone/>
              <a:defRPr sz="1200">
                <a:solidFill>
                  <a:schemeClr val="bg1"/>
                </a:solidFill>
              </a:defRPr>
            </a:lvl3pPr>
            <a:lvl4pPr marL="0" indent="0">
              <a:spcAft>
                <a:spcPts val="0"/>
              </a:spcAft>
              <a:buFontTx/>
              <a:buNone/>
              <a:defRPr sz="1200">
                <a:solidFill>
                  <a:schemeClr val="bg1"/>
                </a:solidFill>
              </a:defRPr>
            </a:lvl4pPr>
            <a:lvl5pPr marL="0" indent="0">
              <a:spcAft>
                <a:spcPts val="0"/>
              </a:spcAft>
              <a:buFontTx/>
              <a:buNone/>
              <a:defRPr sz="1200">
                <a:solidFill>
                  <a:schemeClr val="bg1"/>
                </a:solidFill>
              </a:defRPr>
            </a:lvl5pPr>
            <a:lvl6pPr marL="0" indent="0">
              <a:spcAft>
                <a:spcPts val="0"/>
              </a:spcAft>
              <a:buFontTx/>
              <a:buNone/>
              <a:defRPr sz="1200">
                <a:solidFill>
                  <a:schemeClr val="bg1"/>
                </a:solidFill>
              </a:defRPr>
            </a:lvl6pPr>
            <a:lvl7pPr marL="0" indent="0">
              <a:spcAft>
                <a:spcPts val="0"/>
              </a:spcAft>
              <a:buFontTx/>
              <a:buNone/>
              <a:defRPr sz="1200">
                <a:solidFill>
                  <a:schemeClr val="bg1"/>
                </a:solidFill>
              </a:defRPr>
            </a:lvl7pPr>
            <a:lvl8pPr marL="0" indent="0">
              <a:spcAft>
                <a:spcPts val="0"/>
              </a:spcAft>
              <a:buFontTx/>
              <a:buNone/>
              <a:defRPr sz="1200">
                <a:solidFill>
                  <a:schemeClr val="bg1"/>
                </a:solidFill>
              </a:defRPr>
            </a:lvl8pPr>
            <a:lvl9pPr marL="0" indent="0">
              <a:spcAft>
                <a:spcPts val="0"/>
              </a:spcAft>
              <a:buFontTx/>
              <a:buNone/>
              <a:defRPr sz="1200">
                <a:solidFill>
                  <a:schemeClr val="bg1"/>
                </a:solidFill>
              </a:defRPr>
            </a:lvl9pPr>
          </a:lstStyle>
          <a:p>
            <a:pPr lvl="0"/>
            <a:r>
              <a:rPr lang="en-US"/>
              <a:t>[Category Name]</a:t>
            </a:r>
          </a:p>
        </p:txBody>
      </p:sp>
      <p:sp>
        <p:nvSpPr>
          <p:cNvPr id="22" name="Text Placeholder 12">
            <a:extLst>
              <a:ext uri="{FF2B5EF4-FFF2-40B4-BE49-F238E27FC236}">
                <a16:creationId xmlns:a16="http://schemas.microsoft.com/office/drawing/2014/main" id="{367D9585-0D57-9745-BB17-400CB807CCAF}"/>
              </a:ext>
            </a:extLst>
          </p:cNvPr>
          <p:cNvSpPr>
            <a:spLocks noGrp="1"/>
          </p:cNvSpPr>
          <p:nvPr>
            <p:ph type="body" sz="quarter" idx="22"/>
          </p:nvPr>
        </p:nvSpPr>
        <p:spPr bwMode="gray">
          <a:xfrm>
            <a:off x="6263640" y="4158181"/>
            <a:ext cx="2423160" cy="2058467"/>
          </a:xfrm>
        </p:spPr>
        <p:txBody>
          <a:bodyPr>
            <a:noAutofit/>
          </a:bodyPr>
          <a:lstStyle>
            <a:lvl1pPr marL="137160" indent="-137160">
              <a:spcAft>
                <a:spcPts val="300"/>
              </a:spcAft>
              <a:defRPr sz="1200">
                <a:solidFill>
                  <a:schemeClr val="tx1"/>
                </a:solidFill>
              </a:defRPr>
            </a:lvl1pPr>
            <a:lvl2pPr marL="274320" indent="-137160">
              <a:spcAft>
                <a:spcPts val="300"/>
              </a:spcAft>
              <a:defRPr sz="1200">
                <a:solidFill>
                  <a:schemeClr val="tx1"/>
                </a:solidFill>
              </a:defRPr>
            </a:lvl2pPr>
            <a:lvl3pPr marL="411480" indent="-137160">
              <a:spcAft>
                <a:spcPts val="300"/>
              </a:spcAft>
              <a:defRPr sz="1200">
                <a:solidFill>
                  <a:schemeClr val="tx1"/>
                </a:solidFill>
              </a:defRPr>
            </a:lvl3pPr>
            <a:lvl4pPr marL="548640" indent="-137160">
              <a:spcAft>
                <a:spcPts val="300"/>
              </a:spcAft>
              <a:defRPr sz="1200">
                <a:solidFill>
                  <a:schemeClr val="tx1"/>
                </a:solidFill>
              </a:defRPr>
            </a:lvl4pPr>
            <a:lvl5pPr marL="685800" indent="-137160">
              <a:spcAft>
                <a:spcPts val="300"/>
              </a:spcAft>
              <a:defRPr sz="1200">
                <a:solidFill>
                  <a:schemeClr val="tx1"/>
                </a:solidFill>
              </a:defRPr>
            </a:lvl5pPr>
            <a:lvl6pPr marL="822960" indent="-137160">
              <a:spcAft>
                <a:spcPts val="300"/>
              </a:spcAft>
              <a:defRPr sz="1200">
                <a:solidFill>
                  <a:schemeClr val="tx1"/>
                </a:solidFill>
              </a:defRPr>
            </a:lvl6pPr>
            <a:lvl7pPr marL="960120" indent="-137160">
              <a:spcAft>
                <a:spcPts val="300"/>
              </a:spcAft>
              <a:defRPr sz="1200">
                <a:solidFill>
                  <a:schemeClr val="tx1"/>
                </a:solidFill>
              </a:defRPr>
            </a:lvl7pPr>
            <a:lvl8pPr marL="1097280" indent="-137160">
              <a:spcAft>
                <a:spcPts val="300"/>
              </a:spcAft>
              <a:defRPr sz="1200">
                <a:solidFill>
                  <a:schemeClr val="tx1"/>
                </a:solidFill>
              </a:defRPr>
            </a:lvl8pPr>
            <a:lvl9pPr marL="1234440" indent="-137160">
              <a:spcAft>
                <a:spcPts val="300"/>
              </a:spcAft>
              <a:defRPr sz="1200">
                <a:solidFill>
                  <a:schemeClr val="tx1"/>
                </a:solidFill>
              </a:defRPr>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3" name="Footer Placeholder">
            <a:extLst>
              <a:ext uri="{FF2B5EF4-FFF2-40B4-BE49-F238E27FC236}">
                <a16:creationId xmlns:a16="http://schemas.microsoft.com/office/drawing/2014/main" id="{37EC187C-5363-C142-B64F-F15999B8B950}"/>
              </a:ext>
            </a:extLst>
          </p:cNvPr>
          <p:cNvSpPr>
            <a:spLocks noGrp="1"/>
          </p:cNvSpPr>
          <p:nvPr>
            <p:ph type="ftr" sz="quarter" idx="10"/>
          </p:nvPr>
        </p:nvSpPr>
        <p:spPr/>
        <p:txBody>
          <a:bodyPr/>
          <a:lstStyle/>
          <a:p>
            <a:endParaRPr lang="en-US"/>
          </a:p>
        </p:txBody>
      </p:sp>
      <p:sp>
        <p:nvSpPr>
          <p:cNvPr id="25" name="Footnotes">
            <a:extLst>
              <a:ext uri="{FF2B5EF4-FFF2-40B4-BE49-F238E27FC236}">
                <a16:creationId xmlns:a16="http://schemas.microsoft.com/office/drawing/2014/main" id="{F1D73492-E659-4448-966F-4635BA9FCF49}"/>
              </a:ext>
            </a:extLst>
          </p:cNvPr>
          <p:cNvSpPr>
            <a:spLocks noGrp="1"/>
          </p:cNvSpPr>
          <p:nvPr>
            <p:ph type="body" sz="quarter" idx="25"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4" name="Date Placeholder">
            <a:extLst>
              <a:ext uri="{FF2B5EF4-FFF2-40B4-BE49-F238E27FC236}">
                <a16:creationId xmlns:a16="http://schemas.microsoft.com/office/drawing/2014/main" id="{CAB6925F-A4AD-DA42-ACD3-7FA130A5DC3E}"/>
              </a:ext>
            </a:extLst>
          </p:cNvPr>
          <p:cNvSpPr>
            <a:spLocks noGrp="1"/>
          </p:cNvSpPr>
          <p:nvPr>
            <p:ph type="dt" sz="half" idx="11"/>
          </p:nvPr>
        </p:nvSpPr>
        <p:spPr/>
        <p:txBody>
          <a:bodyPr/>
          <a:lstStyle/>
          <a:p>
            <a:endParaRPr lang="en-US"/>
          </a:p>
        </p:txBody>
      </p:sp>
      <p:sp>
        <p:nvSpPr>
          <p:cNvPr id="5" name="Slide Number Placeholder">
            <a:extLst>
              <a:ext uri="{FF2B5EF4-FFF2-40B4-BE49-F238E27FC236}">
                <a16:creationId xmlns:a16="http://schemas.microsoft.com/office/drawing/2014/main" id="{6EACE07B-0316-F046-829A-445D6CABB4D3}"/>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7986457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ogos">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9BBAEAEE-8DDB-6D4C-8BCD-BA00AB357C3C}"/>
              </a:ext>
            </a:extLst>
          </p:cNvPr>
          <p:cNvSpPr>
            <a:spLocks noGrp="1"/>
          </p:cNvSpPr>
          <p:nvPr>
            <p:ph type="title" hasCustomPrompt="1"/>
          </p:nvPr>
        </p:nvSpPr>
        <p:spPr/>
        <p:txBody>
          <a:bodyPr/>
          <a:lstStyle/>
          <a:p>
            <a:r>
              <a:rPr lang="en-US"/>
              <a:t>[Slide title]</a:t>
            </a:r>
          </a:p>
        </p:txBody>
      </p:sp>
      <p:sp>
        <p:nvSpPr>
          <p:cNvPr id="6" name="Subtitle">
            <a:extLst>
              <a:ext uri="{FF2B5EF4-FFF2-40B4-BE49-F238E27FC236}">
                <a16:creationId xmlns:a16="http://schemas.microsoft.com/office/drawing/2014/main" id="{61C63E5A-BD9E-F642-A58F-26B7A4F083FE}"/>
              </a:ext>
            </a:extLst>
          </p:cNvPr>
          <p:cNvSpPr>
            <a:spLocks noGrp="1"/>
          </p:cNvSpPr>
          <p:nvPr>
            <p:ph type="subTitle" idx="26"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28" name="Text Placeholder 1">
            <a:extLst>
              <a:ext uri="{FF2B5EF4-FFF2-40B4-BE49-F238E27FC236}">
                <a16:creationId xmlns:a16="http://schemas.microsoft.com/office/drawing/2014/main" id="{E8ACD8CF-AAC6-A047-96EA-21253FE4BA37}"/>
              </a:ext>
            </a:extLst>
          </p:cNvPr>
          <p:cNvSpPr>
            <a:spLocks noGrp="1"/>
          </p:cNvSpPr>
          <p:nvPr>
            <p:ph type="body" sz="quarter" idx="41"/>
          </p:nvPr>
        </p:nvSpPr>
        <p:spPr>
          <a:xfrm>
            <a:off x="457199" y="1733551"/>
            <a:ext cx="8229602" cy="505385"/>
          </a:xfrm>
        </p:spPr>
        <p:txBody>
          <a:bodyPr/>
          <a:lstStyle>
            <a:lvl1pPr marL="0" indent="0">
              <a:spcAft>
                <a:spcPts val="0"/>
              </a:spcAft>
              <a:buFontTx/>
              <a:buNone/>
              <a:defRPr/>
            </a:lvl1pPr>
            <a:lvl2pPr marL="0" indent="0">
              <a:spcAft>
                <a:spcPts val="0"/>
              </a:spcAft>
              <a:buFontTx/>
              <a:buNone/>
              <a:defRPr/>
            </a:lvl2pPr>
            <a:lvl3pPr marL="0" indent="0">
              <a:spcAft>
                <a:spcPts val="0"/>
              </a:spcAft>
              <a:buFontTx/>
              <a:buNone/>
              <a:defRPr/>
            </a:lvl3pPr>
            <a:lvl4pPr marL="0" indent="0">
              <a:spcAft>
                <a:spcPts val="0"/>
              </a:spcAft>
              <a:buFontTx/>
              <a:buNone/>
              <a:defRPr/>
            </a:lvl4pPr>
            <a:lvl5pPr marL="0" indent="0">
              <a:spcAft>
                <a:spcPts val="0"/>
              </a:spcAft>
              <a:buFontTx/>
              <a:buNone/>
              <a:defRPr/>
            </a:lvl5pPr>
            <a:lvl6pPr marL="0" indent="0">
              <a:spcAft>
                <a:spcPts val="0"/>
              </a:spcAft>
              <a:buFontTx/>
              <a:buNone/>
              <a:defRPr/>
            </a:lvl6pPr>
            <a:lvl7pPr marL="0" indent="0">
              <a:spcAft>
                <a:spcPts val="0"/>
              </a:spcAft>
              <a:buFontTx/>
              <a:buNone/>
              <a:defRPr/>
            </a:lvl7pPr>
            <a:lvl8pPr marL="0" indent="0">
              <a:spcAft>
                <a:spcPts val="0"/>
              </a:spcAft>
              <a:buFontTx/>
              <a:buNone/>
              <a:defRPr/>
            </a:lvl8pPr>
            <a:lvl9pPr marL="0" indent="0">
              <a:spcAft>
                <a:spcPts val="0"/>
              </a:spcAft>
              <a:buFontTx/>
              <a:buNone/>
              <a:defRPr/>
            </a:lvl9pPr>
          </a:lstStyle>
          <a:p>
            <a:pPr lvl="0"/>
            <a:r>
              <a:rPr lang="ja-JP" altLang="en-US"/>
              <a:t>マスター テキストの書式設定</a:t>
            </a:r>
          </a:p>
        </p:txBody>
      </p:sp>
      <p:sp>
        <p:nvSpPr>
          <p:cNvPr id="12" name="Picture Placeholder 1">
            <a:extLst>
              <a:ext uri="{FF2B5EF4-FFF2-40B4-BE49-F238E27FC236}">
                <a16:creationId xmlns:a16="http://schemas.microsoft.com/office/drawing/2014/main" id="{277FEA94-2F74-C44B-B7A4-2491A0F36517}"/>
              </a:ext>
            </a:extLst>
          </p:cNvPr>
          <p:cNvSpPr>
            <a:spLocks noGrp="1"/>
          </p:cNvSpPr>
          <p:nvPr>
            <p:ph type="pic" sz="quarter" idx="19" hasCustomPrompt="1"/>
          </p:nvPr>
        </p:nvSpPr>
        <p:spPr>
          <a:xfrm>
            <a:off x="457199" y="2386584"/>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3" name="Picture Placeholder 2">
            <a:extLst>
              <a:ext uri="{FF2B5EF4-FFF2-40B4-BE49-F238E27FC236}">
                <a16:creationId xmlns:a16="http://schemas.microsoft.com/office/drawing/2014/main" id="{E35B0C01-8D10-8640-B57B-9F00287B1099}"/>
              </a:ext>
            </a:extLst>
          </p:cNvPr>
          <p:cNvSpPr>
            <a:spLocks noGrp="1"/>
          </p:cNvSpPr>
          <p:nvPr>
            <p:ph type="pic" sz="quarter" idx="27" hasCustomPrompt="1"/>
          </p:nvPr>
        </p:nvSpPr>
        <p:spPr>
          <a:xfrm>
            <a:off x="2148839" y="2386584"/>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4" name="Picture Placeholder 3">
            <a:extLst>
              <a:ext uri="{FF2B5EF4-FFF2-40B4-BE49-F238E27FC236}">
                <a16:creationId xmlns:a16="http://schemas.microsoft.com/office/drawing/2014/main" id="{9D41283C-61BF-CF49-A579-FF76DB0A0127}"/>
              </a:ext>
            </a:extLst>
          </p:cNvPr>
          <p:cNvSpPr>
            <a:spLocks noGrp="1"/>
          </p:cNvSpPr>
          <p:nvPr>
            <p:ph type="pic" sz="quarter" idx="28" hasCustomPrompt="1"/>
          </p:nvPr>
        </p:nvSpPr>
        <p:spPr>
          <a:xfrm>
            <a:off x="3840479" y="2386584"/>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5" name="Picture Placeholder 4">
            <a:extLst>
              <a:ext uri="{FF2B5EF4-FFF2-40B4-BE49-F238E27FC236}">
                <a16:creationId xmlns:a16="http://schemas.microsoft.com/office/drawing/2014/main" id="{458BEB64-AEEA-894E-9305-4DAF4D383C70}"/>
              </a:ext>
            </a:extLst>
          </p:cNvPr>
          <p:cNvSpPr>
            <a:spLocks noGrp="1"/>
          </p:cNvSpPr>
          <p:nvPr>
            <p:ph type="pic" sz="quarter" idx="29" hasCustomPrompt="1"/>
          </p:nvPr>
        </p:nvSpPr>
        <p:spPr>
          <a:xfrm>
            <a:off x="5532119" y="2386584"/>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6" name="Picture Placeholder 5">
            <a:extLst>
              <a:ext uri="{FF2B5EF4-FFF2-40B4-BE49-F238E27FC236}">
                <a16:creationId xmlns:a16="http://schemas.microsoft.com/office/drawing/2014/main" id="{7368D934-8043-1B47-B9A4-25E006B0BFA4}"/>
              </a:ext>
            </a:extLst>
          </p:cNvPr>
          <p:cNvSpPr>
            <a:spLocks noGrp="1"/>
          </p:cNvSpPr>
          <p:nvPr>
            <p:ph type="pic" sz="quarter" idx="30" hasCustomPrompt="1"/>
          </p:nvPr>
        </p:nvSpPr>
        <p:spPr>
          <a:xfrm>
            <a:off x="7223760" y="2386584"/>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7" name="Picture Placeholder 6">
            <a:extLst>
              <a:ext uri="{FF2B5EF4-FFF2-40B4-BE49-F238E27FC236}">
                <a16:creationId xmlns:a16="http://schemas.microsoft.com/office/drawing/2014/main" id="{A0FBAB18-491C-D349-AB18-9FCED7996AB8}"/>
              </a:ext>
            </a:extLst>
          </p:cNvPr>
          <p:cNvSpPr>
            <a:spLocks noGrp="1"/>
          </p:cNvSpPr>
          <p:nvPr>
            <p:ph type="pic" sz="quarter" idx="31" hasCustomPrompt="1"/>
          </p:nvPr>
        </p:nvSpPr>
        <p:spPr>
          <a:xfrm>
            <a:off x="457199" y="3721608"/>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8" name="Picture Placeholder 7">
            <a:extLst>
              <a:ext uri="{FF2B5EF4-FFF2-40B4-BE49-F238E27FC236}">
                <a16:creationId xmlns:a16="http://schemas.microsoft.com/office/drawing/2014/main" id="{679938AE-0263-134B-9999-7D4C9C70AA00}"/>
              </a:ext>
            </a:extLst>
          </p:cNvPr>
          <p:cNvSpPr>
            <a:spLocks noGrp="1"/>
          </p:cNvSpPr>
          <p:nvPr>
            <p:ph type="pic" sz="quarter" idx="32" hasCustomPrompt="1"/>
          </p:nvPr>
        </p:nvSpPr>
        <p:spPr>
          <a:xfrm>
            <a:off x="2148839" y="3721608"/>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19" name="Picture Placeholder 8">
            <a:extLst>
              <a:ext uri="{FF2B5EF4-FFF2-40B4-BE49-F238E27FC236}">
                <a16:creationId xmlns:a16="http://schemas.microsoft.com/office/drawing/2014/main" id="{EF32A273-0480-934E-8D32-DD33BE3A2746}"/>
              </a:ext>
            </a:extLst>
          </p:cNvPr>
          <p:cNvSpPr>
            <a:spLocks noGrp="1"/>
          </p:cNvSpPr>
          <p:nvPr>
            <p:ph type="pic" sz="quarter" idx="33" hasCustomPrompt="1"/>
          </p:nvPr>
        </p:nvSpPr>
        <p:spPr>
          <a:xfrm>
            <a:off x="3840479" y="3721608"/>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0" name="Picture Placeholder 9">
            <a:extLst>
              <a:ext uri="{FF2B5EF4-FFF2-40B4-BE49-F238E27FC236}">
                <a16:creationId xmlns:a16="http://schemas.microsoft.com/office/drawing/2014/main" id="{E391ADCA-B913-3A46-B669-77A861F30660}"/>
              </a:ext>
            </a:extLst>
          </p:cNvPr>
          <p:cNvSpPr>
            <a:spLocks noGrp="1"/>
          </p:cNvSpPr>
          <p:nvPr>
            <p:ph type="pic" sz="quarter" idx="34" hasCustomPrompt="1"/>
          </p:nvPr>
        </p:nvSpPr>
        <p:spPr>
          <a:xfrm>
            <a:off x="5532119" y="3721608"/>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1" name="Picture Placeholder 10">
            <a:extLst>
              <a:ext uri="{FF2B5EF4-FFF2-40B4-BE49-F238E27FC236}">
                <a16:creationId xmlns:a16="http://schemas.microsoft.com/office/drawing/2014/main" id="{9A49AD93-FD6C-0745-AA09-BF58F62CB976}"/>
              </a:ext>
            </a:extLst>
          </p:cNvPr>
          <p:cNvSpPr>
            <a:spLocks noGrp="1"/>
          </p:cNvSpPr>
          <p:nvPr>
            <p:ph type="pic" sz="quarter" idx="35" hasCustomPrompt="1"/>
          </p:nvPr>
        </p:nvSpPr>
        <p:spPr>
          <a:xfrm>
            <a:off x="7223760" y="3721608"/>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2" name="Picture Placeholder 11">
            <a:extLst>
              <a:ext uri="{FF2B5EF4-FFF2-40B4-BE49-F238E27FC236}">
                <a16:creationId xmlns:a16="http://schemas.microsoft.com/office/drawing/2014/main" id="{E556C6AF-E3F7-8248-ABC5-E9ABC49C384F}"/>
              </a:ext>
            </a:extLst>
          </p:cNvPr>
          <p:cNvSpPr>
            <a:spLocks noGrp="1"/>
          </p:cNvSpPr>
          <p:nvPr>
            <p:ph type="pic" sz="quarter" idx="36" hasCustomPrompt="1"/>
          </p:nvPr>
        </p:nvSpPr>
        <p:spPr>
          <a:xfrm>
            <a:off x="457199" y="5073650"/>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3" name="Picture Placeholder 12">
            <a:extLst>
              <a:ext uri="{FF2B5EF4-FFF2-40B4-BE49-F238E27FC236}">
                <a16:creationId xmlns:a16="http://schemas.microsoft.com/office/drawing/2014/main" id="{7E37D1FC-A6AC-434B-9334-A218F7228E9F}"/>
              </a:ext>
            </a:extLst>
          </p:cNvPr>
          <p:cNvSpPr>
            <a:spLocks noGrp="1"/>
          </p:cNvSpPr>
          <p:nvPr>
            <p:ph type="pic" sz="quarter" idx="37" hasCustomPrompt="1"/>
          </p:nvPr>
        </p:nvSpPr>
        <p:spPr>
          <a:xfrm>
            <a:off x="2148839" y="5073650"/>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4" name="Picture Placeholder 13">
            <a:extLst>
              <a:ext uri="{FF2B5EF4-FFF2-40B4-BE49-F238E27FC236}">
                <a16:creationId xmlns:a16="http://schemas.microsoft.com/office/drawing/2014/main" id="{506AE4A5-2066-154B-A22A-55649E9A00E7}"/>
              </a:ext>
            </a:extLst>
          </p:cNvPr>
          <p:cNvSpPr>
            <a:spLocks noGrp="1"/>
          </p:cNvSpPr>
          <p:nvPr>
            <p:ph type="pic" sz="quarter" idx="38" hasCustomPrompt="1"/>
          </p:nvPr>
        </p:nvSpPr>
        <p:spPr>
          <a:xfrm>
            <a:off x="3840479" y="5073650"/>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5" name="Picture Placeholder 14">
            <a:extLst>
              <a:ext uri="{FF2B5EF4-FFF2-40B4-BE49-F238E27FC236}">
                <a16:creationId xmlns:a16="http://schemas.microsoft.com/office/drawing/2014/main" id="{38481484-A1F9-944C-8416-EF7A652C303A}"/>
              </a:ext>
            </a:extLst>
          </p:cNvPr>
          <p:cNvSpPr>
            <a:spLocks noGrp="1"/>
          </p:cNvSpPr>
          <p:nvPr>
            <p:ph type="pic" sz="quarter" idx="39" hasCustomPrompt="1"/>
          </p:nvPr>
        </p:nvSpPr>
        <p:spPr>
          <a:xfrm>
            <a:off x="5532119" y="5073650"/>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26" name="Picture Placeholder 15">
            <a:extLst>
              <a:ext uri="{FF2B5EF4-FFF2-40B4-BE49-F238E27FC236}">
                <a16:creationId xmlns:a16="http://schemas.microsoft.com/office/drawing/2014/main" id="{B0A2AC27-5F38-F444-A513-0FB522CB077F}"/>
              </a:ext>
            </a:extLst>
          </p:cNvPr>
          <p:cNvSpPr>
            <a:spLocks noGrp="1"/>
          </p:cNvSpPr>
          <p:nvPr>
            <p:ph type="pic" sz="quarter" idx="40" hasCustomPrompt="1"/>
          </p:nvPr>
        </p:nvSpPr>
        <p:spPr>
          <a:xfrm>
            <a:off x="7223760" y="5073650"/>
            <a:ext cx="1463040" cy="1143000"/>
          </a:xfrm>
          <a:noFill/>
        </p:spPr>
        <p:txBody>
          <a:bodyPr anchor="ctr" anchorCtr="0"/>
          <a:lstStyle>
            <a:lvl1pPr marL="0" indent="0" algn="ctr">
              <a:spcBef>
                <a:spcPts val="0"/>
              </a:spcBef>
              <a:buFontTx/>
              <a:buNone/>
              <a:defRPr sz="900" b="0">
                <a:solidFill>
                  <a:schemeClr val="tx1"/>
                </a:solidFill>
              </a:defRPr>
            </a:lvl1pPr>
          </a:lstStyle>
          <a:p>
            <a:r>
              <a:rPr lang="en-US"/>
              <a:t>Click icon to add logo</a:t>
            </a:r>
            <a:endParaRPr lang="en-GB"/>
          </a:p>
        </p:txBody>
      </p:sp>
      <p:sp>
        <p:nvSpPr>
          <p:cNvPr id="3" name="Footer Placeholder">
            <a:extLst>
              <a:ext uri="{FF2B5EF4-FFF2-40B4-BE49-F238E27FC236}">
                <a16:creationId xmlns:a16="http://schemas.microsoft.com/office/drawing/2014/main" id="{FBDF5DE5-9FAD-9842-BA03-185711D76ADC}"/>
              </a:ext>
            </a:extLst>
          </p:cNvPr>
          <p:cNvSpPr>
            <a:spLocks noGrp="1"/>
          </p:cNvSpPr>
          <p:nvPr>
            <p:ph type="ftr" sz="quarter" idx="10"/>
          </p:nvPr>
        </p:nvSpPr>
        <p:spPr/>
        <p:txBody>
          <a:bodyPr/>
          <a:lstStyle/>
          <a:p>
            <a:endParaRPr lang="en-US"/>
          </a:p>
        </p:txBody>
      </p:sp>
      <p:sp>
        <p:nvSpPr>
          <p:cNvPr id="27" name="Footnotes">
            <a:extLst>
              <a:ext uri="{FF2B5EF4-FFF2-40B4-BE49-F238E27FC236}">
                <a16:creationId xmlns:a16="http://schemas.microsoft.com/office/drawing/2014/main" id="{DD8B5F4F-C81D-464D-B5FC-5F8941870CF3}"/>
              </a:ext>
            </a:extLst>
          </p:cNvPr>
          <p:cNvSpPr>
            <a:spLocks noGrp="1"/>
          </p:cNvSpPr>
          <p:nvPr>
            <p:ph type="body" sz="quarter" idx="25"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4" name="Date Placeholder">
            <a:extLst>
              <a:ext uri="{FF2B5EF4-FFF2-40B4-BE49-F238E27FC236}">
                <a16:creationId xmlns:a16="http://schemas.microsoft.com/office/drawing/2014/main" id="{470A3029-D834-5149-96EF-70010D8D5EB6}"/>
              </a:ext>
            </a:extLst>
          </p:cNvPr>
          <p:cNvSpPr>
            <a:spLocks noGrp="1"/>
          </p:cNvSpPr>
          <p:nvPr>
            <p:ph type="dt" sz="half" idx="11"/>
          </p:nvPr>
        </p:nvSpPr>
        <p:spPr/>
        <p:txBody>
          <a:bodyPr/>
          <a:lstStyle/>
          <a:p>
            <a:endParaRPr lang="en-US"/>
          </a:p>
        </p:txBody>
      </p:sp>
      <p:sp>
        <p:nvSpPr>
          <p:cNvPr id="5" name="Slide Number Placeholder">
            <a:extLst>
              <a:ext uri="{FF2B5EF4-FFF2-40B4-BE49-F238E27FC236}">
                <a16:creationId xmlns:a16="http://schemas.microsoft.com/office/drawing/2014/main" id="{4BA74217-EAC3-D448-A73B-A482F813E146}"/>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82603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Low Line - White - Client">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144837383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スライド" r:id="rId3" imgW="473" imgH="473" progId="TCLayout.ActiveDocument.1">
                  <p:embed/>
                </p:oleObj>
              </mc:Choice>
              <mc:Fallback>
                <p:oleObj name="think-cellスライド" r:id="rId3" imgW="473" imgH="473" progId="TCLayout.ActiveDocument.1">
                  <p:embed/>
                  <p:pic>
                    <p:nvPicPr>
                      <p:cNvPr id="6" name="オブジェクト 5"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6" name="テキスト プレースホルダー 15"/>
          <p:cNvSpPr>
            <a:spLocks noGrp="1"/>
          </p:cNvSpPr>
          <p:nvPr>
            <p:ph type="body" sz="quarter" idx="13" hasCustomPrompt="1"/>
          </p:nvPr>
        </p:nvSpPr>
        <p:spPr>
          <a:xfrm>
            <a:off x="6853556" y="476672"/>
            <a:ext cx="1833244" cy="201508"/>
          </a:xfrm>
        </p:spPr>
        <p:txBody>
          <a:bodyPr anchor="ctr"/>
          <a:lstStyle>
            <a:lvl1pPr marL="0" indent="0" algn="r">
              <a:buNone/>
              <a:defRPr sz="1200"/>
            </a:lvl1pPr>
          </a:lstStyle>
          <a:p>
            <a:pPr lvl="0"/>
            <a:r>
              <a:rPr kumimoji="1" lang="ja-JP" altLang="en-US"/>
              <a:t>（任意）クライアント名</a:t>
            </a:r>
          </a:p>
        </p:txBody>
      </p:sp>
      <p:sp>
        <p:nvSpPr>
          <p:cNvPr id="5" name="テキスト プレースホルダー 4"/>
          <p:cNvSpPr>
            <a:spLocks noGrp="1"/>
          </p:cNvSpPr>
          <p:nvPr>
            <p:ph type="body" sz="quarter" idx="11" hasCustomPrompt="1"/>
          </p:nvPr>
        </p:nvSpPr>
        <p:spPr>
          <a:xfrm>
            <a:off x="457201" y="5485128"/>
            <a:ext cx="1714801" cy="731521"/>
          </a:xfrm>
          <a:ln>
            <a:noFill/>
            <a:prstDash val="dash"/>
          </a:ln>
        </p:spPr>
        <p:txBody>
          <a:bodyPr anchor="b">
            <a:normAutofit/>
          </a:bodyPr>
          <a:lstStyle>
            <a:lvl1pPr marL="0" marR="0" indent="0" algn="l" defTabSz="914400" rtl="0" eaLnBrk="1" fontAlgn="auto" latinLnBrk="0" hangingPunct="1">
              <a:lnSpc>
                <a:spcPct val="85000"/>
              </a:lnSpc>
              <a:spcBef>
                <a:spcPts val="0"/>
              </a:spcBef>
              <a:spcAft>
                <a:spcPts val="0"/>
              </a:spcAft>
              <a:buClrTx/>
              <a:buSzPct val="100000"/>
              <a:buFontTx/>
              <a:buNone/>
              <a:tabLst/>
              <a:defRPr sz="1200"/>
            </a:lvl1pPr>
          </a:lstStyle>
          <a:p>
            <a:pPr marL="0" marR="0" lvl="0" indent="0" algn="l" defTabSz="914400" rtl="0" eaLnBrk="1" fontAlgn="auto" latinLnBrk="0" hangingPunct="1">
              <a:lnSpc>
                <a:spcPct val="85000"/>
              </a:lnSpc>
              <a:spcBef>
                <a:spcPts val="0"/>
              </a:spcBef>
              <a:spcAft>
                <a:spcPts val="0"/>
              </a:spcAft>
              <a:buClrTx/>
              <a:buSzPct val="100000"/>
              <a:buFontTx/>
              <a:buNone/>
              <a:tabLst/>
              <a:defRPr/>
            </a:pPr>
            <a:r>
              <a:rPr kumimoji="0" lang="ja-JP" altLang="en-US" sz="1200" b="0" i="0" u="none" strike="noStrike" kern="1200" cap="none" spc="0" normalizeH="0" baseline="0" noProof="0">
                <a:ln>
                  <a:noFill/>
                </a:ln>
                <a:solidFill>
                  <a:srgbClr val="000000"/>
                </a:solidFill>
                <a:effectLst/>
                <a:uLnTx/>
                <a:uFillTx/>
                <a:latin typeface="+mn-lt"/>
                <a:ea typeface="+mn-ea"/>
                <a:cs typeface="+mn-cs"/>
              </a:rPr>
              <a:t>クライアントロゴを入れる</a:t>
            </a:r>
            <a:br>
              <a:rPr kumimoji="0" lang="en-US" altLang="ja-JP" sz="1200" b="0" i="0" u="none" strike="noStrike" kern="1200" cap="none" spc="0" normalizeH="0" baseline="0" noProof="0">
                <a:ln>
                  <a:noFill/>
                </a:ln>
                <a:solidFill>
                  <a:srgbClr val="000000"/>
                </a:solidFill>
                <a:effectLst/>
                <a:uLnTx/>
                <a:uFillTx/>
                <a:latin typeface="+mn-lt"/>
                <a:ea typeface="+mn-ea"/>
                <a:cs typeface="+mn-cs"/>
              </a:rPr>
            </a:br>
            <a:r>
              <a:rPr kumimoji="0" lang="ja-JP" altLang="en-US" sz="1200" b="0" i="0" u="none" strike="noStrike" kern="1200" cap="none" spc="0" normalizeH="0" baseline="0" noProof="0">
                <a:ln>
                  <a:noFill/>
                </a:ln>
                <a:solidFill>
                  <a:srgbClr val="000000"/>
                </a:solidFill>
                <a:effectLst/>
                <a:uLnTx/>
                <a:uFillTx/>
                <a:latin typeface="+mn-lt"/>
                <a:ea typeface="+mn-ea"/>
                <a:cs typeface="+mn-cs"/>
              </a:rPr>
              <a:t>場合はこちらに左下揃え</a:t>
            </a:r>
            <a:endParaRPr kumimoji="0" lang="en-US" altLang="ja-JP" sz="1200" b="0" i="0" u="none" strike="noStrike" kern="1200" cap="none" spc="0" normalizeH="0" baseline="0" noProof="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85000"/>
              </a:lnSpc>
              <a:spcBef>
                <a:spcPts val="0"/>
              </a:spcBef>
              <a:spcAft>
                <a:spcPts val="0"/>
              </a:spcAft>
              <a:buClrTx/>
              <a:buSzPct val="100000"/>
              <a:buFontTx/>
              <a:buNone/>
              <a:tabLst/>
              <a:defRPr/>
            </a:pPr>
            <a:endParaRPr kumimoji="0" lang="en-US" altLang="ja-JP" sz="1200" b="0" i="0" u="none" strike="noStrike" kern="1200" cap="none" spc="0" normalizeH="0" baseline="0" noProof="0">
              <a:ln>
                <a:noFill/>
              </a:ln>
              <a:solidFill>
                <a:srgbClr val="000000"/>
              </a:solidFill>
              <a:effectLst/>
              <a:uLnTx/>
              <a:uFillTx/>
              <a:latin typeface="+mn-lt"/>
              <a:ea typeface="+mn-ea"/>
              <a:cs typeface="+mn-cs"/>
            </a:endParaRPr>
          </a:p>
        </p:txBody>
      </p:sp>
      <p:sp>
        <p:nvSpPr>
          <p:cNvPr id="8" name="Ampersand">
            <a:extLst>
              <a:ext uri="{FF2B5EF4-FFF2-40B4-BE49-F238E27FC236}">
                <a16:creationId xmlns:a16="http://schemas.microsoft.com/office/drawing/2014/main" id="{BE9D18DB-354D-4893-8B32-87225607DFF3}"/>
              </a:ext>
            </a:extLst>
          </p:cNvPr>
          <p:cNvSpPr>
            <a:spLocks noChangeAspect="1" noEditPoints="1"/>
          </p:cNvSpPr>
          <p:nvPr userDrawn="1"/>
        </p:nvSpPr>
        <p:spPr bwMode="hidden">
          <a:xfrm>
            <a:off x="393192" y="1392783"/>
            <a:ext cx="2706624" cy="3296261"/>
          </a:xfrm>
          <a:custGeom>
            <a:avLst/>
            <a:gdLst>
              <a:gd name="T0" fmla="*/ 3232 w 3930"/>
              <a:gd name="T1" fmla="*/ 3828 h 4799"/>
              <a:gd name="T2" fmla="*/ 3232 w 3930"/>
              <a:gd name="T3" fmla="*/ 3828 h 4799"/>
              <a:gd name="T4" fmla="*/ 3814 w 3930"/>
              <a:gd name="T5" fmla="*/ 3349 h 4799"/>
              <a:gd name="T6" fmla="*/ 3814 w 3930"/>
              <a:gd name="T7" fmla="*/ 2283 h 4799"/>
              <a:gd name="T8" fmla="*/ 2725 w 3930"/>
              <a:gd name="T9" fmla="*/ 3174 h 4799"/>
              <a:gd name="T10" fmla="*/ 2069 w 3930"/>
              <a:gd name="T11" fmla="*/ 2328 h 4799"/>
              <a:gd name="T12" fmla="*/ 2874 w 3930"/>
              <a:gd name="T13" fmla="*/ 1137 h 4799"/>
              <a:gd name="T14" fmla="*/ 1728 w 3930"/>
              <a:gd name="T15" fmla="*/ 0 h 4799"/>
              <a:gd name="T16" fmla="*/ 501 w 3930"/>
              <a:gd name="T17" fmla="*/ 1191 h 4799"/>
              <a:gd name="T18" fmla="*/ 871 w 3930"/>
              <a:gd name="T19" fmla="*/ 2165 h 4799"/>
              <a:gd name="T20" fmla="*/ 0 w 3930"/>
              <a:gd name="T21" fmla="*/ 3457 h 4799"/>
              <a:gd name="T22" fmla="*/ 1468 w 3930"/>
              <a:gd name="T23" fmla="*/ 4799 h 4799"/>
              <a:gd name="T24" fmla="*/ 2551 w 3930"/>
              <a:gd name="T25" fmla="*/ 4388 h 4799"/>
              <a:gd name="T26" fmla="*/ 2820 w 3930"/>
              <a:gd name="T27" fmla="*/ 4728 h 4799"/>
              <a:gd name="T28" fmla="*/ 3930 w 3930"/>
              <a:gd name="T29" fmla="*/ 4728 h 4799"/>
              <a:gd name="T30" fmla="*/ 3232 w 3930"/>
              <a:gd name="T31" fmla="*/ 3828 h 4799"/>
              <a:gd name="T32" fmla="*/ 1719 w 3930"/>
              <a:gd name="T33" fmla="*/ 814 h 4799"/>
              <a:gd name="T34" fmla="*/ 1719 w 3930"/>
              <a:gd name="T35" fmla="*/ 814 h 4799"/>
              <a:gd name="T36" fmla="*/ 2032 w 3930"/>
              <a:gd name="T37" fmla="*/ 1173 h 4799"/>
              <a:gd name="T38" fmla="*/ 1606 w 3930"/>
              <a:gd name="T39" fmla="*/ 1735 h 4799"/>
              <a:gd name="T40" fmla="*/ 1369 w 3930"/>
              <a:gd name="T41" fmla="*/ 1199 h 4799"/>
              <a:gd name="T42" fmla="*/ 1719 w 3930"/>
              <a:gd name="T43" fmla="*/ 814 h 4799"/>
              <a:gd name="T44" fmla="*/ 2055 w 3930"/>
              <a:gd name="T45" fmla="*/ 3721 h 4799"/>
              <a:gd name="T46" fmla="*/ 2055 w 3930"/>
              <a:gd name="T47" fmla="*/ 3721 h 4799"/>
              <a:gd name="T48" fmla="*/ 1477 w 3930"/>
              <a:gd name="T49" fmla="*/ 3957 h 4799"/>
              <a:gd name="T50" fmla="*/ 940 w 3930"/>
              <a:gd name="T51" fmla="*/ 3429 h 4799"/>
              <a:gd name="T52" fmla="*/ 1342 w 3930"/>
              <a:gd name="T53" fmla="*/ 2793 h 4799"/>
              <a:gd name="T54" fmla="*/ 2055 w 3930"/>
              <a:gd name="T55" fmla="*/ 3721 h 4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30" h="4799">
                <a:moveTo>
                  <a:pt x="3232" y="3828"/>
                </a:moveTo>
                <a:lnTo>
                  <a:pt x="3232" y="3828"/>
                </a:lnTo>
                <a:lnTo>
                  <a:pt x="3814" y="3349"/>
                </a:lnTo>
                <a:lnTo>
                  <a:pt x="3814" y="2283"/>
                </a:lnTo>
                <a:lnTo>
                  <a:pt x="2725" y="3174"/>
                </a:lnTo>
                <a:lnTo>
                  <a:pt x="2069" y="2328"/>
                </a:lnTo>
                <a:cubicBezTo>
                  <a:pt x="2489" y="2059"/>
                  <a:pt x="2874" y="1754"/>
                  <a:pt x="2874" y="1137"/>
                </a:cubicBezTo>
                <a:cubicBezTo>
                  <a:pt x="2874" y="492"/>
                  <a:pt x="2417" y="0"/>
                  <a:pt x="1728" y="0"/>
                </a:cubicBezTo>
                <a:cubicBezTo>
                  <a:pt x="1047" y="0"/>
                  <a:pt x="501" y="474"/>
                  <a:pt x="501" y="1191"/>
                </a:cubicBezTo>
                <a:cubicBezTo>
                  <a:pt x="501" y="1633"/>
                  <a:pt x="682" y="1916"/>
                  <a:pt x="871" y="2165"/>
                </a:cubicBezTo>
                <a:cubicBezTo>
                  <a:pt x="402" y="2444"/>
                  <a:pt x="0" y="2802"/>
                  <a:pt x="0" y="3457"/>
                </a:cubicBezTo>
                <a:cubicBezTo>
                  <a:pt x="0" y="4217"/>
                  <a:pt x="545" y="4799"/>
                  <a:pt x="1468" y="4799"/>
                </a:cubicBezTo>
                <a:cubicBezTo>
                  <a:pt x="1996" y="4799"/>
                  <a:pt x="2319" y="4585"/>
                  <a:pt x="2551" y="4388"/>
                </a:cubicBezTo>
                <a:lnTo>
                  <a:pt x="2820" y="4728"/>
                </a:lnTo>
                <a:lnTo>
                  <a:pt x="3930" y="4728"/>
                </a:lnTo>
                <a:lnTo>
                  <a:pt x="3232" y="3828"/>
                </a:lnTo>
                <a:close/>
                <a:moveTo>
                  <a:pt x="1719" y="814"/>
                </a:moveTo>
                <a:lnTo>
                  <a:pt x="1719" y="814"/>
                </a:lnTo>
                <a:cubicBezTo>
                  <a:pt x="1934" y="814"/>
                  <a:pt x="2032" y="985"/>
                  <a:pt x="2032" y="1173"/>
                </a:cubicBezTo>
                <a:cubicBezTo>
                  <a:pt x="2032" y="1440"/>
                  <a:pt x="1863" y="1584"/>
                  <a:pt x="1606" y="1735"/>
                </a:cubicBezTo>
                <a:cubicBezTo>
                  <a:pt x="1471" y="1566"/>
                  <a:pt x="1369" y="1419"/>
                  <a:pt x="1369" y="1199"/>
                </a:cubicBezTo>
                <a:cubicBezTo>
                  <a:pt x="1369" y="966"/>
                  <a:pt x="1513" y="814"/>
                  <a:pt x="1719" y="814"/>
                </a:cubicBezTo>
                <a:close/>
                <a:moveTo>
                  <a:pt x="2055" y="3721"/>
                </a:moveTo>
                <a:lnTo>
                  <a:pt x="2055" y="3721"/>
                </a:lnTo>
                <a:cubicBezTo>
                  <a:pt x="1915" y="3832"/>
                  <a:pt x="1719" y="3957"/>
                  <a:pt x="1477" y="3957"/>
                </a:cubicBezTo>
                <a:cubicBezTo>
                  <a:pt x="1190" y="3957"/>
                  <a:pt x="940" y="3761"/>
                  <a:pt x="940" y="3429"/>
                </a:cubicBezTo>
                <a:cubicBezTo>
                  <a:pt x="940" y="3116"/>
                  <a:pt x="1083" y="2964"/>
                  <a:pt x="1342" y="2793"/>
                </a:cubicBezTo>
                <a:lnTo>
                  <a:pt x="2055" y="3721"/>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pic>
        <p:nvPicPr>
          <p:cNvPr id="10" name="Strategy&amp;">
            <a:extLst>
              <a:ext uri="{FF2B5EF4-FFF2-40B4-BE49-F238E27FC236}">
                <a16:creationId xmlns:a16="http://schemas.microsoft.com/office/drawing/2014/main" id="{EC87ED3C-ACA7-4291-A40D-E26ABAB83E0D}"/>
              </a:ext>
            </a:extLst>
          </p:cNvPr>
          <p:cNvPicPr>
            <a:picLocks noChangeAspect="1"/>
          </p:cNvPicPr>
          <p:nvPr userDrawn="1"/>
        </p:nvPicPr>
        <p:blipFill>
          <a:blip r:embed="rId5"/>
          <a:stretch>
            <a:fillRect/>
          </a:stretch>
        </p:blipFill>
        <p:spPr>
          <a:xfrm>
            <a:off x="292608" y="349250"/>
            <a:ext cx="1828800" cy="660400"/>
          </a:xfrm>
          <a:prstGeom prst="rect">
            <a:avLst/>
          </a:prstGeom>
        </p:spPr>
      </p:pic>
      <p:sp>
        <p:nvSpPr>
          <p:cNvPr id="12" name="Document Type">
            <a:extLst>
              <a:ext uri="{FF2B5EF4-FFF2-40B4-BE49-F238E27FC236}">
                <a16:creationId xmlns:a16="http://schemas.microsoft.com/office/drawing/2014/main" id="{D42E99B1-6233-A145-A984-AC52AEDD731D}"/>
              </a:ext>
            </a:extLst>
          </p:cNvPr>
          <p:cNvSpPr>
            <a:spLocks noGrp="1"/>
          </p:cNvSpPr>
          <p:nvPr>
            <p:ph type="body" sz="quarter" idx="10" hasCustomPrompt="1"/>
          </p:nvPr>
        </p:nvSpPr>
        <p:spPr>
          <a:xfrm>
            <a:off x="3291840" y="1504950"/>
            <a:ext cx="5394960" cy="276224"/>
          </a:xfrm>
        </p:spPr>
        <p:txBody>
          <a:bodyPr anchor="t" anchorCtr="0">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r>
              <a:rPr lang="ja-JP" altLang="en-US"/>
              <a:t>ドキュメント種類（英語の場合は大文字のみ）</a:t>
            </a:r>
            <a:endParaRPr lang="en-US" altLang="ja-JP"/>
          </a:p>
        </p:txBody>
      </p:sp>
      <p:sp>
        <p:nvSpPr>
          <p:cNvPr id="2" name="Title"/>
          <p:cNvSpPr>
            <a:spLocks noGrp="1"/>
          </p:cNvSpPr>
          <p:nvPr>
            <p:ph type="ctrTitle" hasCustomPrompt="1"/>
          </p:nvPr>
        </p:nvSpPr>
        <p:spPr>
          <a:xfrm>
            <a:off x="3291840" y="1850622"/>
            <a:ext cx="5394960" cy="1876426"/>
          </a:xfrm>
        </p:spPr>
        <p:txBody>
          <a:bodyPr anchor="t" anchorCtr="0">
            <a:noAutofit/>
          </a:bodyPr>
          <a:lstStyle>
            <a:lvl1pPr algn="l">
              <a:lnSpc>
                <a:spcPct val="85000"/>
              </a:lnSpc>
              <a:defRPr sz="3600">
                <a:solidFill>
                  <a:schemeClr val="tx1"/>
                </a:solidFill>
              </a:defRPr>
            </a:lvl1pPr>
          </a:lstStyle>
          <a:p>
            <a:r>
              <a:rPr lang="ja-JP" altLang="en-US"/>
              <a:t>タイトル</a:t>
            </a:r>
            <a:endParaRPr lang="en-GB"/>
          </a:p>
        </p:txBody>
      </p:sp>
      <p:sp>
        <p:nvSpPr>
          <p:cNvPr id="3" name="Subtitle"/>
          <p:cNvSpPr>
            <a:spLocks noGrp="1"/>
          </p:cNvSpPr>
          <p:nvPr>
            <p:ph type="subTitle" idx="1" hasCustomPrompt="1"/>
          </p:nvPr>
        </p:nvSpPr>
        <p:spPr>
          <a:xfrm>
            <a:off x="3291840" y="3991820"/>
            <a:ext cx="5394960" cy="685466"/>
          </a:xfrm>
        </p:spPr>
        <p:txBody>
          <a:bodyPr anchor="b" anchorCtr="0">
            <a:noAutofit/>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ja-JP" altLang="en-US"/>
              <a:t>日付</a:t>
            </a:r>
            <a:br>
              <a:rPr lang="en-US" altLang="ja-JP"/>
            </a:br>
            <a:r>
              <a:rPr lang="ja-JP" altLang="en-US"/>
              <a:t>ドキュメント種類</a:t>
            </a:r>
            <a:endParaRPr lang="en-US" altLang="ja-JP"/>
          </a:p>
        </p:txBody>
      </p:sp>
      <p:sp>
        <p:nvSpPr>
          <p:cNvPr id="7" name="Bar">
            <a:extLst>
              <a:ext uri="{FF2B5EF4-FFF2-40B4-BE49-F238E27FC236}">
                <a16:creationId xmlns:a16="http://schemas.microsoft.com/office/drawing/2014/main" id="{76C669D0-9BEB-F346-9B79-3726E8CF9897}"/>
              </a:ext>
            </a:extLst>
          </p:cNvPr>
          <p:cNvSpPr/>
          <p:nvPr userDrawn="1"/>
        </p:nvSpPr>
        <p:spPr bwMode="hidden">
          <a:xfrm>
            <a:off x="457200" y="5120640"/>
            <a:ext cx="822960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Tree>
    <p:extLst>
      <p:ext uri="{BB962C8B-B14F-4D97-AF65-F5344CB8AC3E}">
        <p14:creationId xmlns:p14="http://schemas.microsoft.com/office/powerpoint/2010/main" val="31317330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ogo Comparison - Line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543E7D3-2872-FE4B-8657-6517BAB224B2}"/>
              </a:ext>
            </a:extLst>
          </p:cNvPr>
          <p:cNvSpPr>
            <a:spLocks noGrp="1"/>
          </p:cNvSpPr>
          <p:nvPr>
            <p:ph type="title" hasCustomPrompt="1"/>
          </p:nvPr>
        </p:nvSpPr>
        <p:spPr/>
        <p:txBody>
          <a:bodyPr/>
          <a:lstStyle>
            <a:lvl1pPr>
              <a:defRPr/>
            </a:lvl1pPr>
          </a:lstStyle>
          <a:p>
            <a:r>
              <a:rPr lang="en-US"/>
              <a:t>[Slide title]</a:t>
            </a:r>
          </a:p>
        </p:txBody>
      </p:sp>
      <p:sp>
        <p:nvSpPr>
          <p:cNvPr id="8" name="Subtitle">
            <a:extLst>
              <a:ext uri="{FF2B5EF4-FFF2-40B4-BE49-F238E27FC236}">
                <a16:creationId xmlns:a16="http://schemas.microsoft.com/office/drawing/2014/main" id="{417EBE95-CD22-944F-9CE5-6B58F40DED7A}"/>
              </a:ext>
            </a:extLst>
          </p:cNvPr>
          <p:cNvSpPr>
            <a:spLocks noGrp="1"/>
          </p:cNvSpPr>
          <p:nvPr>
            <p:ph type="subTitle" idx="13" hasCustomPrompt="1"/>
          </p:nvPr>
        </p:nvSpPr>
        <p:spPr>
          <a:xfrm>
            <a:off x="456437" y="1325880"/>
            <a:ext cx="8230363"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1" name="Bar">
            <a:extLst>
              <a:ext uri="{FF2B5EF4-FFF2-40B4-BE49-F238E27FC236}">
                <a16:creationId xmlns:a16="http://schemas.microsoft.com/office/drawing/2014/main" id="{4D8B9BE4-5761-9F4F-BDA1-3B11510CD047}"/>
              </a:ext>
            </a:extLst>
          </p:cNvPr>
          <p:cNvSpPr/>
          <p:nvPr userDrawn="1"/>
        </p:nvSpPr>
        <p:spPr bwMode="auto">
          <a:xfrm>
            <a:off x="456437" y="2971800"/>
            <a:ext cx="3979038" cy="4572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3" name="Content Placeholder 1"/>
          <p:cNvSpPr>
            <a:spLocks noGrp="1"/>
          </p:cNvSpPr>
          <p:nvPr>
            <p:ph sz="half" idx="1" hasCustomPrompt="1"/>
          </p:nvPr>
        </p:nvSpPr>
        <p:spPr>
          <a:xfrm>
            <a:off x="457200" y="3154680"/>
            <a:ext cx="3979926"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13" name="Bar">
            <a:extLst>
              <a:ext uri="{FF2B5EF4-FFF2-40B4-BE49-F238E27FC236}">
                <a16:creationId xmlns:a16="http://schemas.microsoft.com/office/drawing/2014/main" id="{D90CDC5F-C799-A042-9D2A-98D887B93F77}"/>
              </a:ext>
            </a:extLst>
          </p:cNvPr>
          <p:cNvSpPr/>
          <p:nvPr userDrawn="1"/>
        </p:nvSpPr>
        <p:spPr bwMode="auto">
          <a:xfrm>
            <a:off x="4707256" y="2971800"/>
            <a:ext cx="3977639" cy="4572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4" name="Content Placeholder 2"/>
          <p:cNvSpPr>
            <a:spLocks noGrp="1"/>
          </p:cNvSpPr>
          <p:nvPr>
            <p:ph sz="half" idx="2" hasCustomPrompt="1"/>
          </p:nvPr>
        </p:nvSpPr>
        <p:spPr>
          <a:xfrm>
            <a:off x="4704588" y="3154678"/>
            <a:ext cx="3977639" cy="306324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GB"/>
              <a:t>Sixth level</a:t>
            </a:r>
          </a:p>
          <a:p>
            <a:pPr lvl="6"/>
            <a:r>
              <a:rPr lang="en-GB"/>
              <a:t>Seventh level</a:t>
            </a:r>
          </a:p>
          <a:p>
            <a:pPr lvl="7"/>
            <a:r>
              <a:rPr lang="en-GB"/>
              <a:t>Eighth level</a:t>
            </a:r>
          </a:p>
          <a:p>
            <a:pPr lvl="8"/>
            <a:r>
              <a:rPr lang="en-GB"/>
              <a:t>Ninth level</a:t>
            </a:r>
          </a:p>
        </p:txBody>
      </p:sp>
      <p:sp>
        <p:nvSpPr>
          <p:cNvPr id="9" name="Footer Placeholder">
            <a:extLst>
              <a:ext uri="{FF2B5EF4-FFF2-40B4-BE49-F238E27FC236}">
                <a16:creationId xmlns:a16="http://schemas.microsoft.com/office/drawing/2014/main" id="{6CBFAA4A-4BAE-B84D-BD9A-91B54570DF1E}"/>
              </a:ext>
            </a:extLst>
          </p:cNvPr>
          <p:cNvSpPr>
            <a:spLocks noGrp="1"/>
          </p:cNvSpPr>
          <p:nvPr>
            <p:ph type="ftr" sz="quarter" idx="11"/>
          </p:nvPr>
        </p:nvSpPr>
        <p:spPr/>
        <p:txBody>
          <a:bodyPr/>
          <a:lstStyle/>
          <a:p>
            <a:endParaRPr lang="en-US"/>
          </a:p>
        </p:txBody>
      </p:sp>
      <p:sp>
        <p:nvSpPr>
          <p:cNvPr id="12" name="Footnotes">
            <a:extLst>
              <a:ext uri="{FF2B5EF4-FFF2-40B4-BE49-F238E27FC236}">
                <a16:creationId xmlns:a16="http://schemas.microsoft.com/office/drawing/2014/main" id="{DB21F35D-5956-4D01-BAEF-45C35CDC72BE}"/>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48FFBCCC-86E9-7F42-828A-FB95454399E5}"/>
              </a:ext>
            </a:extLst>
          </p:cNvPr>
          <p:cNvSpPr>
            <a:spLocks noGrp="1"/>
          </p:cNvSpPr>
          <p:nvPr>
            <p:ph type="dt" sz="half" idx="10"/>
          </p:nvPr>
        </p:nvSpPr>
        <p:spPr/>
        <p:txBody>
          <a:bodyPr/>
          <a:lstStyle/>
          <a:p>
            <a:endParaRPr lang="en-US"/>
          </a:p>
        </p:txBody>
      </p:sp>
      <p:sp>
        <p:nvSpPr>
          <p:cNvPr id="10" name="Slide Number Placeholder">
            <a:extLst>
              <a:ext uri="{FF2B5EF4-FFF2-40B4-BE49-F238E27FC236}">
                <a16:creationId xmlns:a16="http://schemas.microsoft.com/office/drawing/2014/main" id="{7690CCDB-9368-FF4C-A00C-C580BC33D0E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745040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ogo Comparison - Boxe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4E03734-1E6A-2C4B-8E87-1887754108D8}"/>
              </a:ext>
            </a:extLst>
          </p:cNvPr>
          <p:cNvSpPr/>
          <p:nvPr userDrawn="1"/>
        </p:nvSpPr>
        <p:spPr>
          <a:xfrm>
            <a:off x="4708525" y="1733550"/>
            <a:ext cx="3978275" cy="4483100"/>
          </a:xfrm>
          <a:prstGeom prst="rect">
            <a:avLst/>
          </a:prstGeom>
          <a:solidFill>
            <a:srgbClr val="DEDEDE"/>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5" name="Rectangle 4">
            <a:extLst>
              <a:ext uri="{FF2B5EF4-FFF2-40B4-BE49-F238E27FC236}">
                <a16:creationId xmlns:a16="http://schemas.microsoft.com/office/drawing/2014/main" id="{262A0D13-4A1D-6845-BBE6-3EE2B49A6D07}"/>
              </a:ext>
            </a:extLst>
          </p:cNvPr>
          <p:cNvSpPr/>
          <p:nvPr userDrawn="1"/>
        </p:nvSpPr>
        <p:spPr>
          <a:xfrm>
            <a:off x="457200" y="1733550"/>
            <a:ext cx="3977639" cy="4483100"/>
          </a:xfrm>
          <a:prstGeom prst="rect">
            <a:avLst/>
          </a:prstGeom>
          <a:solidFill>
            <a:srgbClr val="00000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2" name="Title">
            <a:extLst>
              <a:ext uri="{FF2B5EF4-FFF2-40B4-BE49-F238E27FC236}">
                <a16:creationId xmlns:a16="http://schemas.microsoft.com/office/drawing/2014/main" id="{9543E7D3-2872-FE4B-8657-6517BAB224B2}"/>
              </a:ext>
            </a:extLst>
          </p:cNvPr>
          <p:cNvSpPr>
            <a:spLocks noGrp="1"/>
          </p:cNvSpPr>
          <p:nvPr>
            <p:ph type="title" hasCustomPrompt="1"/>
          </p:nvPr>
        </p:nvSpPr>
        <p:spPr/>
        <p:txBody>
          <a:bodyPr/>
          <a:lstStyle>
            <a:lvl1pPr>
              <a:defRPr/>
            </a:lvl1pPr>
          </a:lstStyle>
          <a:p>
            <a:r>
              <a:rPr lang="en-US"/>
              <a:t>[Slide title]</a:t>
            </a:r>
          </a:p>
        </p:txBody>
      </p:sp>
      <p:sp>
        <p:nvSpPr>
          <p:cNvPr id="8" name="Subtitle">
            <a:extLst>
              <a:ext uri="{FF2B5EF4-FFF2-40B4-BE49-F238E27FC236}">
                <a16:creationId xmlns:a16="http://schemas.microsoft.com/office/drawing/2014/main" id="{417EBE95-CD22-944F-9CE5-6B58F40DED7A}"/>
              </a:ext>
            </a:extLst>
          </p:cNvPr>
          <p:cNvSpPr>
            <a:spLocks noGrp="1"/>
          </p:cNvSpPr>
          <p:nvPr>
            <p:ph type="subTitle" idx="13" hasCustomPrompt="1"/>
          </p:nvPr>
        </p:nvSpPr>
        <p:spPr>
          <a:xfrm>
            <a:off x="457200" y="1325880"/>
            <a:ext cx="8229600"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hasCustomPrompt="1"/>
          </p:nvPr>
        </p:nvSpPr>
        <p:spPr bwMode="gray">
          <a:xfrm>
            <a:off x="731519" y="3429001"/>
            <a:ext cx="3429000" cy="260604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4" name="Content Placeholder 2"/>
          <p:cNvSpPr>
            <a:spLocks noGrp="1"/>
          </p:cNvSpPr>
          <p:nvPr>
            <p:ph sz="half" idx="2" hasCustomPrompt="1"/>
          </p:nvPr>
        </p:nvSpPr>
        <p:spPr>
          <a:xfrm>
            <a:off x="4983162" y="3429001"/>
            <a:ext cx="3429000" cy="2602007"/>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9" name="Footer Placeholder">
            <a:extLst>
              <a:ext uri="{FF2B5EF4-FFF2-40B4-BE49-F238E27FC236}">
                <a16:creationId xmlns:a16="http://schemas.microsoft.com/office/drawing/2014/main" id="{6CBFAA4A-4BAE-B84D-BD9A-91B54570DF1E}"/>
              </a:ext>
            </a:extLst>
          </p:cNvPr>
          <p:cNvSpPr>
            <a:spLocks noGrp="1"/>
          </p:cNvSpPr>
          <p:nvPr>
            <p:ph type="ftr" sz="quarter" idx="11"/>
          </p:nvPr>
        </p:nvSpPr>
        <p:spPr/>
        <p:txBody>
          <a:bodyPr/>
          <a:lstStyle/>
          <a:p>
            <a:endParaRPr lang="en-US"/>
          </a:p>
        </p:txBody>
      </p:sp>
      <p:sp>
        <p:nvSpPr>
          <p:cNvPr id="12" name="Footnotes">
            <a:extLst>
              <a:ext uri="{FF2B5EF4-FFF2-40B4-BE49-F238E27FC236}">
                <a16:creationId xmlns:a16="http://schemas.microsoft.com/office/drawing/2014/main" id="{DB21F35D-5956-4D01-BAEF-45C35CDC72BE}"/>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48FFBCCC-86E9-7F42-828A-FB95454399E5}"/>
              </a:ext>
            </a:extLst>
          </p:cNvPr>
          <p:cNvSpPr>
            <a:spLocks noGrp="1"/>
          </p:cNvSpPr>
          <p:nvPr>
            <p:ph type="dt" sz="half" idx="10"/>
          </p:nvPr>
        </p:nvSpPr>
        <p:spPr/>
        <p:txBody>
          <a:bodyPr/>
          <a:lstStyle/>
          <a:p>
            <a:endParaRPr lang="en-US"/>
          </a:p>
        </p:txBody>
      </p:sp>
      <p:sp>
        <p:nvSpPr>
          <p:cNvPr id="10" name="Slide Number Placeholder">
            <a:extLst>
              <a:ext uri="{FF2B5EF4-FFF2-40B4-BE49-F238E27FC236}">
                <a16:creationId xmlns:a16="http://schemas.microsoft.com/office/drawing/2014/main" id="{7690CCDB-9368-FF4C-A00C-C580BC33D0E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9566999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 Side Image">
    <p:bg>
      <p:bgPr>
        <a:solidFill>
          <a:srgbClr val="000000"/>
        </a:solidFill>
        <a:effectLst/>
      </p:bgPr>
    </p:bg>
    <p:spTree>
      <p:nvGrpSpPr>
        <p:cNvPr id="1" name=""/>
        <p:cNvGrpSpPr/>
        <p:nvPr/>
      </p:nvGrpSpPr>
      <p:grpSpPr>
        <a:xfrm>
          <a:off x="0" y="0"/>
          <a:ext cx="0" cy="0"/>
          <a:chOff x="0" y="0"/>
          <a:chExt cx="0" cy="0"/>
        </a:xfrm>
      </p:grpSpPr>
      <p:sp>
        <p:nvSpPr>
          <p:cNvPr id="5" name="Section Type">
            <a:extLst>
              <a:ext uri="{FF2B5EF4-FFF2-40B4-BE49-F238E27FC236}">
                <a16:creationId xmlns:a16="http://schemas.microsoft.com/office/drawing/2014/main" id="{52988535-80EB-3446-B474-E7F9D510F1A5}"/>
              </a:ext>
            </a:extLst>
          </p:cNvPr>
          <p:cNvSpPr>
            <a:spLocks noGrp="1"/>
          </p:cNvSpPr>
          <p:nvPr>
            <p:ph type="body" sz="quarter" idx="10" hasCustomPrompt="1"/>
          </p:nvPr>
        </p:nvSpPr>
        <p:spPr>
          <a:xfrm>
            <a:off x="457200" y="457200"/>
            <a:ext cx="3980260" cy="274320"/>
          </a:xfrm>
        </p:spPr>
        <p:txBody>
          <a:bodyPr>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pPr lvl="0"/>
            <a:r>
              <a:rPr lang="en-US"/>
              <a:t>[OPTIONAL SECTION TYPE]</a:t>
            </a:r>
          </a:p>
        </p:txBody>
      </p:sp>
      <p:sp>
        <p:nvSpPr>
          <p:cNvPr id="2" name="Title"/>
          <p:cNvSpPr>
            <a:spLocks noGrp="1"/>
          </p:cNvSpPr>
          <p:nvPr>
            <p:ph type="title" hasCustomPrompt="1"/>
          </p:nvPr>
        </p:nvSpPr>
        <p:spPr>
          <a:xfrm>
            <a:off x="457200" y="1733550"/>
            <a:ext cx="3980260" cy="1782939"/>
          </a:xfrm>
        </p:spPr>
        <p:txBody>
          <a:bodyPr anchor="b" anchorCtr="0">
            <a:noAutofit/>
          </a:bodyPr>
          <a:lstStyle>
            <a:lvl1pPr>
              <a:lnSpc>
                <a:spcPct val="85000"/>
              </a:lnSpc>
              <a:defRPr sz="3200" b="0" spc="0" baseline="0">
                <a:solidFill>
                  <a:schemeClr val="tx1"/>
                </a:solidFill>
                <a:latin typeface="+mj-lt"/>
              </a:defRPr>
            </a:lvl1pPr>
          </a:lstStyle>
          <a:p>
            <a:r>
              <a:rPr lang="en-US"/>
              <a:t>[Section header title]</a:t>
            </a:r>
            <a:endParaRPr lang="en-GB"/>
          </a:p>
        </p:txBody>
      </p:sp>
      <p:sp>
        <p:nvSpPr>
          <p:cNvPr id="6" name="Bar">
            <a:extLst>
              <a:ext uri="{FF2B5EF4-FFF2-40B4-BE49-F238E27FC236}">
                <a16:creationId xmlns:a16="http://schemas.microsoft.com/office/drawing/2014/main" id="{8117813E-FB79-0541-B817-A2281A6CDC85}"/>
              </a:ext>
            </a:extLst>
          </p:cNvPr>
          <p:cNvSpPr/>
          <p:nvPr userDrawn="1"/>
        </p:nvSpPr>
        <p:spPr bwMode="hidden">
          <a:xfrm>
            <a:off x="457200" y="3749040"/>
            <a:ext cx="3980260" cy="91440"/>
          </a:xfrm>
          <a:prstGeom prst="rect">
            <a:avLst/>
          </a:prstGeom>
          <a:solidFill>
            <a:srgbClr val="DB536A"/>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8" name="Text Placeholder 1">
            <a:extLst>
              <a:ext uri="{FF2B5EF4-FFF2-40B4-BE49-F238E27FC236}">
                <a16:creationId xmlns:a16="http://schemas.microsoft.com/office/drawing/2014/main" id="{5355CA45-C21A-C844-AF8F-CAACF6B32D46}"/>
              </a:ext>
            </a:extLst>
          </p:cNvPr>
          <p:cNvSpPr>
            <a:spLocks noGrp="1"/>
          </p:cNvSpPr>
          <p:nvPr>
            <p:ph type="body" sz="quarter" idx="11"/>
          </p:nvPr>
        </p:nvSpPr>
        <p:spPr>
          <a:xfrm>
            <a:off x="457200" y="4023360"/>
            <a:ext cx="3980260" cy="2193290"/>
          </a:xfrm>
        </p:spPr>
        <p:txBody>
          <a:bodyPr>
            <a:noAutofit/>
          </a:bodyPr>
          <a:lstStyle>
            <a:lvl1pPr marL="182880" indent="-182880">
              <a:spcAft>
                <a:spcPts val="600"/>
              </a:spcAft>
              <a:buFont typeface="Arial" panose="020B0604020202020204" pitchFamily="34" charset="0"/>
              <a:buChar char="•"/>
              <a:defRPr sz="1400" b="0">
                <a:solidFill>
                  <a:schemeClr val="tx1"/>
                </a:solidFill>
              </a:defRPr>
            </a:lvl1pPr>
            <a:lvl2pPr marL="365760" indent="-182880">
              <a:spcAft>
                <a:spcPts val="600"/>
              </a:spcAft>
              <a:buFont typeface="Arial" panose="020B0604020202020204" pitchFamily="34" charset="0"/>
              <a:buChar char="–"/>
              <a:defRPr sz="1400" b="0"/>
            </a:lvl2pPr>
            <a:lvl3pPr marL="548640" indent="-182880">
              <a:spcAft>
                <a:spcPts val="600"/>
              </a:spcAft>
              <a:buFont typeface="Arial" panose="020B0604020202020204" pitchFamily="34" charset="0"/>
              <a:buChar char="•"/>
              <a:defRPr sz="1400" b="0"/>
            </a:lvl3pPr>
            <a:lvl4pPr marL="731520" indent="-182880">
              <a:spcAft>
                <a:spcPts val="600"/>
              </a:spcAft>
              <a:buFont typeface="Arial" panose="020B0604020202020204" pitchFamily="34" charset="0"/>
              <a:buChar char="–"/>
              <a:defRPr sz="1400" b="0"/>
            </a:lvl4pPr>
            <a:lvl5pPr marL="914400" indent="-182880">
              <a:spcAft>
                <a:spcPts val="600"/>
              </a:spcAft>
              <a:buFont typeface="Arial" panose="020B0604020202020204" pitchFamily="34" charset="0"/>
              <a:buChar char="•"/>
              <a:defRPr sz="1400" b="0"/>
            </a:lvl5pPr>
            <a:lvl6pPr marL="1097280" indent="-182880">
              <a:spcAft>
                <a:spcPts val="600"/>
              </a:spcAft>
              <a:buFont typeface="Arial" panose="020B0604020202020204" pitchFamily="34" charset="0"/>
              <a:buChar char="–"/>
              <a:defRPr sz="1400" b="0"/>
            </a:lvl6pPr>
            <a:lvl7pPr marL="1280160" indent="-182880">
              <a:spcAft>
                <a:spcPts val="600"/>
              </a:spcAft>
              <a:buFont typeface="Arial" panose="020B0604020202020204" pitchFamily="34" charset="0"/>
              <a:buChar char="•"/>
              <a:defRPr sz="1400" b="0"/>
            </a:lvl7pPr>
            <a:lvl8pPr marL="1463040" indent="-182880">
              <a:spcAft>
                <a:spcPts val="600"/>
              </a:spcAft>
              <a:buFont typeface="Arial" panose="020B0604020202020204" pitchFamily="34" charset="0"/>
              <a:buChar char="–"/>
              <a:defRPr sz="1400" b="0"/>
            </a:lvl8pPr>
            <a:lvl9pPr marL="1645920" indent="-182880">
              <a:spcAft>
                <a:spcPts val="600"/>
              </a:spcAft>
              <a:buFont typeface="Arial" panose="020B0604020202020204" pitchFamily="34" charset="0"/>
              <a:buChar char="•"/>
              <a:defRPr sz="1400" b="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Picture Placeholder 1">
            <a:extLst>
              <a:ext uri="{FF2B5EF4-FFF2-40B4-BE49-F238E27FC236}">
                <a16:creationId xmlns:a16="http://schemas.microsoft.com/office/drawing/2014/main" id="{D58F453D-E968-664E-88AB-B0FB9EE3536E}"/>
              </a:ext>
            </a:extLst>
          </p:cNvPr>
          <p:cNvSpPr>
            <a:spLocks noGrp="1"/>
          </p:cNvSpPr>
          <p:nvPr>
            <p:ph type="pic" sz="quarter" idx="22"/>
          </p:nvPr>
        </p:nvSpPr>
        <p:spPr>
          <a:xfrm>
            <a:off x="4572000" y="0"/>
            <a:ext cx="4572000" cy="6858000"/>
          </a:xfrm>
          <a:solidFill>
            <a:srgbClr val="7D7D7D"/>
          </a:solidFill>
        </p:spPr>
        <p:txBody>
          <a:bodyPr vert="horz" lIns="0" tIns="0" rIns="0" bIns="0" rtlCol="0" anchor="ctr" anchorCtr="0">
            <a:normAutofit/>
          </a:bodyPr>
          <a:lstStyle>
            <a:lvl1pPr marL="0" indent="0" algn="ctr">
              <a:buFont typeface="Arial" panose="020B0604020202020204" pitchFamily="34" charset="0"/>
              <a:buNone/>
              <a:defRPr lang="en-GB" sz="900" b="0" dirty="0">
                <a:solidFill>
                  <a:schemeClr val="tx1"/>
                </a:solidFill>
              </a:defRPr>
            </a:lvl1pPr>
          </a:lstStyle>
          <a:p>
            <a:pPr lvl="0" algn="ctr"/>
            <a:r>
              <a:rPr lang="ja-JP" altLang="en-US"/>
              <a:t>アイコンをクリックして図を追加</a:t>
            </a:r>
            <a:endParaRPr lang="en-GB"/>
          </a:p>
        </p:txBody>
      </p:sp>
      <p:sp>
        <p:nvSpPr>
          <p:cNvPr id="11" name="Footer Placeholder">
            <a:extLst>
              <a:ext uri="{FF2B5EF4-FFF2-40B4-BE49-F238E27FC236}">
                <a16:creationId xmlns:a16="http://schemas.microsoft.com/office/drawing/2014/main" id="{1C7D1B88-02A7-3F48-89C8-3F169943A964}"/>
              </a:ext>
            </a:extLst>
          </p:cNvPr>
          <p:cNvSpPr>
            <a:spLocks noGrp="1"/>
          </p:cNvSpPr>
          <p:nvPr>
            <p:ph type="ftr" sz="quarter" idx="24"/>
          </p:nvPr>
        </p:nvSpPr>
        <p:spPr/>
        <p:txBody>
          <a:bodyPr/>
          <a:lstStyle/>
          <a:p>
            <a:endParaRPr lang="en-US"/>
          </a:p>
        </p:txBody>
      </p:sp>
      <p:sp>
        <p:nvSpPr>
          <p:cNvPr id="14" name="Footnotes">
            <a:extLst>
              <a:ext uri="{FF2B5EF4-FFF2-40B4-BE49-F238E27FC236}">
                <a16:creationId xmlns:a16="http://schemas.microsoft.com/office/drawing/2014/main" id="{E1717E7D-1BA9-4685-B640-D888B0091E8F}"/>
              </a:ext>
            </a:extLst>
          </p:cNvPr>
          <p:cNvSpPr>
            <a:spLocks noGrp="1"/>
          </p:cNvSpPr>
          <p:nvPr>
            <p:ph type="body" sz="quarter" idx="17" hasCustomPrompt="1"/>
          </p:nvPr>
        </p:nvSpPr>
        <p:spPr>
          <a:xfrm>
            <a:off x="2286000" y="6355077"/>
            <a:ext cx="215146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2C9BCE8E-6601-E548-BFB9-4556F941FA62}"/>
              </a:ext>
            </a:extLst>
          </p:cNvPr>
          <p:cNvSpPr>
            <a:spLocks noGrp="1"/>
          </p:cNvSpPr>
          <p:nvPr>
            <p:ph type="dt" sz="half" idx="23"/>
          </p:nvPr>
        </p:nvSpPr>
        <p:spPr/>
        <p:txBody>
          <a:bodyPr/>
          <a:lstStyle/>
          <a:p>
            <a:endParaRPr lang="en-US"/>
          </a:p>
        </p:txBody>
      </p:sp>
      <p:sp>
        <p:nvSpPr>
          <p:cNvPr id="12" name="Slide Number Placeholder">
            <a:extLst>
              <a:ext uri="{FF2B5EF4-FFF2-40B4-BE49-F238E27FC236}">
                <a16:creationId xmlns:a16="http://schemas.microsoft.com/office/drawing/2014/main" id="{A842A3A3-641B-924E-A2DE-FA230A7A48AD}"/>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375197682"/>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 Bottom Image">
    <p:bg>
      <p:bgRef idx="1001">
        <a:schemeClr val="bg1"/>
      </p:bgRef>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D58F453D-E968-664E-88AB-B0FB9EE3536E}"/>
              </a:ext>
            </a:extLst>
          </p:cNvPr>
          <p:cNvSpPr>
            <a:spLocks noGrp="1"/>
          </p:cNvSpPr>
          <p:nvPr>
            <p:ph type="pic" sz="quarter" idx="22"/>
          </p:nvPr>
        </p:nvSpPr>
        <p:spPr bwMode="hidden">
          <a:xfrm>
            <a:off x="0" y="4114801"/>
            <a:ext cx="9144000" cy="2743199"/>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6" name="Bar">
            <a:extLst>
              <a:ext uri="{FF2B5EF4-FFF2-40B4-BE49-F238E27FC236}">
                <a16:creationId xmlns:a16="http://schemas.microsoft.com/office/drawing/2014/main" id="{8117813E-FB79-0541-B817-A2281A6CDC85}"/>
              </a:ext>
            </a:extLst>
          </p:cNvPr>
          <p:cNvSpPr/>
          <p:nvPr userDrawn="1"/>
        </p:nvSpPr>
        <p:spPr bwMode="hidden">
          <a:xfrm>
            <a:off x="-1" y="4023360"/>
            <a:ext cx="914400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5" name="Section Type">
            <a:extLst>
              <a:ext uri="{FF2B5EF4-FFF2-40B4-BE49-F238E27FC236}">
                <a16:creationId xmlns:a16="http://schemas.microsoft.com/office/drawing/2014/main" id="{52988535-80EB-3446-B474-E7F9D510F1A5}"/>
              </a:ext>
            </a:extLst>
          </p:cNvPr>
          <p:cNvSpPr>
            <a:spLocks noGrp="1"/>
          </p:cNvSpPr>
          <p:nvPr>
            <p:ph type="body" sz="quarter" idx="10" hasCustomPrompt="1"/>
          </p:nvPr>
        </p:nvSpPr>
        <p:spPr>
          <a:xfrm>
            <a:off x="457200" y="457511"/>
            <a:ext cx="3980260" cy="274320"/>
          </a:xfrm>
        </p:spPr>
        <p:txBody>
          <a:bodyPr>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pPr lvl="0"/>
            <a:r>
              <a:rPr lang="en-US"/>
              <a:t>[OPTIONAL SECTION TYPE]</a:t>
            </a:r>
          </a:p>
        </p:txBody>
      </p:sp>
      <p:sp>
        <p:nvSpPr>
          <p:cNvPr id="2" name="Title"/>
          <p:cNvSpPr>
            <a:spLocks noGrp="1"/>
          </p:cNvSpPr>
          <p:nvPr>
            <p:ph type="title" hasCustomPrompt="1"/>
          </p:nvPr>
        </p:nvSpPr>
        <p:spPr>
          <a:xfrm>
            <a:off x="457200" y="777551"/>
            <a:ext cx="8229600" cy="1051249"/>
          </a:xfrm>
        </p:spPr>
        <p:txBody>
          <a:bodyPr anchor="b" anchorCtr="0">
            <a:noAutofit/>
          </a:bodyPr>
          <a:lstStyle>
            <a:lvl1pPr>
              <a:lnSpc>
                <a:spcPct val="85000"/>
              </a:lnSpc>
              <a:defRPr sz="3200" b="0" spc="0" baseline="0">
                <a:solidFill>
                  <a:schemeClr val="tx1"/>
                </a:solidFill>
                <a:latin typeface="+mj-lt"/>
              </a:defRPr>
            </a:lvl1pPr>
          </a:lstStyle>
          <a:p>
            <a:r>
              <a:rPr lang="en-US"/>
              <a:t>[Section header title]</a:t>
            </a:r>
            <a:endParaRPr lang="en-GB"/>
          </a:p>
        </p:txBody>
      </p:sp>
      <p:sp>
        <p:nvSpPr>
          <p:cNvPr id="8" name="Text Placeholder 1">
            <a:extLst>
              <a:ext uri="{FF2B5EF4-FFF2-40B4-BE49-F238E27FC236}">
                <a16:creationId xmlns:a16="http://schemas.microsoft.com/office/drawing/2014/main" id="{5355CA45-C21A-C844-AF8F-CAACF6B32D46}"/>
              </a:ext>
            </a:extLst>
          </p:cNvPr>
          <p:cNvSpPr>
            <a:spLocks noGrp="1"/>
          </p:cNvSpPr>
          <p:nvPr>
            <p:ph type="body" sz="quarter" idx="11"/>
          </p:nvPr>
        </p:nvSpPr>
        <p:spPr>
          <a:xfrm>
            <a:off x="457199" y="2103120"/>
            <a:ext cx="3980259" cy="1645920"/>
          </a:xfrm>
        </p:spPr>
        <p:txBody>
          <a:bodyPr>
            <a:noAutofit/>
          </a:bodyPr>
          <a:lstStyle>
            <a:lvl1pPr marL="182880" indent="-182880">
              <a:spcAft>
                <a:spcPts val="600"/>
              </a:spcAft>
              <a:buFont typeface="Arial" panose="020B0604020202020204" pitchFamily="34" charset="0"/>
              <a:buChar char="•"/>
              <a:defRPr sz="1400" b="0">
                <a:solidFill>
                  <a:schemeClr val="tx1"/>
                </a:solidFill>
              </a:defRPr>
            </a:lvl1pPr>
            <a:lvl2pPr marL="365760" indent="-182880">
              <a:spcAft>
                <a:spcPts val="600"/>
              </a:spcAft>
              <a:buFont typeface="Arial" panose="020B0604020202020204" pitchFamily="34" charset="0"/>
              <a:buChar char="–"/>
              <a:defRPr sz="1400" b="0">
                <a:solidFill>
                  <a:schemeClr val="tx1"/>
                </a:solidFill>
              </a:defRPr>
            </a:lvl2pPr>
            <a:lvl3pPr marL="548640" indent="-182880">
              <a:spcAft>
                <a:spcPts val="600"/>
              </a:spcAft>
              <a:buFont typeface="Arial" panose="020B0604020202020204" pitchFamily="34" charset="0"/>
              <a:buChar char="•"/>
              <a:defRPr sz="1400" b="0">
                <a:solidFill>
                  <a:schemeClr val="tx1"/>
                </a:solidFill>
              </a:defRPr>
            </a:lvl3pPr>
            <a:lvl4pPr marL="731520" indent="-182880">
              <a:spcAft>
                <a:spcPts val="600"/>
              </a:spcAft>
              <a:buFont typeface="Arial" panose="020B0604020202020204" pitchFamily="34" charset="0"/>
              <a:buChar char="–"/>
              <a:defRPr sz="1400" b="0">
                <a:solidFill>
                  <a:schemeClr val="tx1"/>
                </a:solidFill>
              </a:defRPr>
            </a:lvl4pPr>
            <a:lvl5pPr marL="914400" indent="-182880">
              <a:spcAft>
                <a:spcPts val="600"/>
              </a:spcAft>
              <a:buFont typeface="Arial" panose="020B0604020202020204" pitchFamily="34" charset="0"/>
              <a:buChar char="•"/>
              <a:defRPr sz="1400" b="0">
                <a:solidFill>
                  <a:schemeClr val="tx1"/>
                </a:solidFill>
              </a:defRPr>
            </a:lvl5pPr>
            <a:lvl6pPr marL="1097280" indent="-182880">
              <a:spcAft>
                <a:spcPts val="600"/>
              </a:spcAft>
              <a:buFont typeface="Arial" panose="020B0604020202020204" pitchFamily="34" charset="0"/>
              <a:buChar char="–"/>
              <a:defRPr sz="1400"/>
            </a:lvl6pPr>
            <a:lvl7pPr marL="1280160" indent="-182880">
              <a:spcAft>
                <a:spcPts val="600"/>
              </a:spcAft>
              <a:buFont typeface="Arial" panose="020B0604020202020204" pitchFamily="34" charset="0"/>
              <a:buChar char="•"/>
              <a:defRPr sz="1400"/>
            </a:lvl7pPr>
            <a:lvl8pPr marL="1463040" indent="-182880">
              <a:spcAft>
                <a:spcPts val="600"/>
              </a:spcAft>
              <a:buFont typeface="Arial" panose="020B0604020202020204" pitchFamily="34" charset="0"/>
              <a:buChar char="–"/>
              <a:defRPr sz="1400"/>
            </a:lvl8pPr>
            <a:lvl9pPr marL="1645920" indent="-182880">
              <a:spcAft>
                <a:spcPts val="600"/>
              </a:spcAft>
              <a:buFont typeface="Arial" panose="020B0604020202020204" pitchFamily="34" charset="0"/>
              <a:buChar cha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Footer Placeholder">
            <a:extLst>
              <a:ext uri="{FF2B5EF4-FFF2-40B4-BE49-F238E27FC236}">
                <a16:creationId xmlns:a16="http://schemas.microsoft.com/office/drawing/2014/main" id="{1C7D1B88-02A7-3F48-89C8-3F169943A964}"/>
              </a:ext>
            </a:extLst>
          </p:cNvPr>
          <p:cNvSpPr>
            <a:spLocks noGrp="1"/>
          </p:cNvSpPr>
          <p:nvPr>
            <p:ph type="ftr" sz="quarter" idx="24"/>
          </p:nvPr>
        </p:nvSpPr>
        <p:spPr/>
        <p:txBody>
          <a:bodyPr/>
          <a:lstStyle/>
          <a:p>
            <a:endParaRPr lang="en-US"/>
          </a:p>
        </p:txBody>
      </p:sp>
      <p:sp>
        <p:nvSpPr>
          <p:cNvPr id="14" name="Footnotes">
            <a:extLst>
              <a:ext uri="{FF2B5EF4-FFF2-40B4-BE49-F238E27FC236}">
                <a16:creationId xmlns:a16="http://schemas.microsoft.com/office/drawing/2014/main" id="{E33E977B-92E0-4BB8-9A60-40AEDC50D510}"/>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2C9BCE8E-6601-E548-BFB9-4556F941FA62}"/>
              </a:ext>
            </a:extLst>
          </p:cNvPr>
          <p:cNvSpPr>
            <a:spLocks noGrp="1"/>
          </p:cNvSpPr>
          <p:nvPr>
            <p:ph type="dt" sz="half" idx="23"/>
          </p:nvPr>
        </p:nvSpPr>
        <p:spPr/>
        <p:txBody>
          <a:bodyPr/>
          <a:lstStyle/>
          <a:p>
            <a:endParaRPr lang="en-US"/>
          </a:p>
        </p:txBody>
      </p:sp>
      <p:sp>
        <p:nvSpPr>
          <p:cNvPr id="12" name="Slide Number Placeholder">
            <a:extLst>
              <a:ext uri="{FF2B5EF4-FFF2-40B4-BE49-F238E27FC236}">
                <a16:creationId xmlns:a16="http://schemas.microsoft.com/office/drawing/2014/main" id="{A842A3A3-641B-924E-A2DE-FA230A7A48AD}"/>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4287402777"/>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Header - Full Image Light">
    <p:bg>
      <p:bgRef idx="1001">
        <a:schemeClr val="bg1"/>
      </p:bgRef>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D58F453D-E968-664E-88AB-B0FB9EE3536E}"/>
              </a:ext>
            </a:extLst>
          </p:cNvPr>
          <p:cNvSpPr>
            <a:spLocks noGrp="1"/>
          </p:cNvSpPr>
          <p:nvPr>
            <p:ph type="pic" sz="quarter" idx="22"/>
          </p:nvPr>
        </p:nvSpPr>
        <p:spPr bwMode="hidden">
          <a:xfrm>
            <a:off x="0" y="0"/>
            <a:ext cx="9144000" cy="6858000"/>
          </a:xfrm>
          <a:solidFill>
            <a:srgbClr val="DEDEDE"/>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5" name="Section Type">
            <a:extLst>
              <a:ext uri="{FF2B5EF4-FFF2-40B4-BE49-F238E27FC236}">
                <a16:creationId xmlns:a16="http://schemas.microsoft.com/office/drawing/2014/main" id="{52988535-80EB-3446-B474-E7F9D510F1A5}"/>
              </a:ext>
            </a:extLst>
          </p:cNvPr>
          <p:cNvSpPr>
            <a:spLocks noGrp="1"/>
          </p:cNvSpPr>
          <p:nvPr>
            <p:ph type="body" sz="quarter" idx="10" hasCustomPrompt="1"/>
          </p:nvPr>
        </p:nvSpPr>
        <p:spPr>
          <a:xfrm>
            <a:off x="457199" y="457200"/>
            <a:ext cx="3980261" cy="274320"/>
          </a:xfrm>
        </p:spPr>
        <p:txBody>
          <a:bodyPr>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pPr lvl="0"/>
            <a:r>
              <a:rPr lang="en-US"/>
              <a:t>[OPTIONAL SECTION TYPE]</a:t>
            </a:r>
          </a:p>
        </p:txBody>
      </p:sp>
      <p:sp>
        <p:nvSpPr>
          <p:cNvPr id="2" name="Title"/>
          <p:cNvSpPr>
            <a:spLocks noGrp="1"/>
          </p:cNvSpPr>
          <p:nvPr>
            <p:ph type="title" hasCustomPrompt="1"/>
          </p:nvPr>
        </p:nvSpPr>
        <p:spPr>
          <a:xfrm>
            <a:off x="457199" y="1733550"/>
            <a:ext cx="3978276" cy="1782939"/>
          </a:xfrm>
        </p:spPr>
        <p:txBody>
          <a:bodyPr anchor="b" anchorCtr="0">
            <a:noAutofit/>
          </a:bodyPr>
          <a:lstStyle>
            <a:lvl1pPr>
              <a:lnSpc>
                <a:spcPct val="85000"/>
              </a:lnSpc>
              <a:defRPr sz="3200" b="0" spc="0" baseline="0">
                <a:solidFill>
                  <a:schemeClr val="tx1"/>
                </a:solidFill>
                <a:latin typeface="+mj-lt"/>
              </a:defRPr>
            </a:lvl1pPr>
          </a:lstStyle>
          <a:p>
            <a:r>
              <a:rPr lang="en-US"/>
              <a:t>[Section header title]</a:t>
            </a:r>
            <a:endParaRPr lang="en-GB"/>
          </a:p>
        </p:txBody>
      </p:sp>
      <p:sp>
        <p:nvSpPr>
          <p:cNvPr id="16" name="Bar">
            <a:extLst>
              <a:ext uri="{FF2B5EF4-FFF2-40B4-BE49-F238E27FC236}">
                <a16:creationId xmlns:a16="http://schemas.microsoft.com/office/drawing/2014/main" id="{06AFE152-FC0C-F34D-8F3A-ED144329DBD7}"/>
              </a:ext>
            </a:extLst>
          </p:cNvPr>
          <p:cNvSpPr>
            <a:spLocks noGrp="1"/>
          </p:cNvSpPr>
          <p:nvPr>
            <p:ph type="body" sz="quarter" idx="26" hasCustomPrompt="1"/>
          </p:nvPr>
        </p:nvSpPr>
        <p:spPr bwMode="hidden">
          <a:xfrm>
            <a:off x="457199" y="3749040"/>
            <a:ext cx="3978275" cy="91440"/>
          </a:xfrm>
          <a:solidFill>
            <a:srgbClr val="A32020"/>
          </a:solidFill>
        </p:spPr>
        <p:txBody>
          <a:bodyPr anchor="ctr" anchorCtr="0">
            <a:noAutofit/>
          </a:bodyPr>
          <a:lstStyle>
            <a:lvl1pPr marL="0" algn="ctr">
              <a:spcAft>
                <a:spcPts val="0"/>
              </a:spcAft>
              <a:buFontTx/>
              <a:buNone/>
              <a:defRPr sz="100" b="0">
                <a:solidFill>
                  <a:srgbClr val="A32020"/>
                </a:solidFill>
              </a:defRPr>
            </a:lvl1pPr>
            <a:lvl2pPr marL="0" algn="ctr">
              <a:spcAft>
                <a:spcPts val="0"/>
              </a:spcAft>
              <a:buFontTx/>
              <a:buNone/>
              <a:defRPr sz="100" b="0">
                <a:solidFill>
                  <a:schemeClr val="tx1"/>
                </a:solidFill>
              </a:defRPr>
            </a:lvl2pPr>
            <a:lvl3pPr marL="0" indent="0" algn="ctr">
              <a:spcAft>
                <a:spcPts val="0"/>
              </a:spcAft>
              <a:buFontTx/>
              <a:buNone/>
              <a:defRPr sz="100" b="0">
                <a:solidFill>
                  <a:schemeClr val="tx1"/>
                </a:solidFill>
              </a:defRPr>
            </a:lvl3pPr>
            <a:lvl4pPr marL="0" indent="0" algn="ctr">
              <a:spcAft>
                <a:spcPts val="0"/>
              </a:spcAft>
              <a:buFontTx/>
              <a:buNone/>
              <a:defRPr sz="100" b="0">
                <a:solidFill>
                  <a:schemeClr val="tx1"/>
                </a:solidFill>
              </a:defRPr>
            </a:lvl4pPr>
            <a:lvl5pPr marL="0" indent="0" algn="ctr">
              <a:spcAft>
                <a:spcPts val="0"/>
              </a:spcAft>
              <a:buFontTx/>
              <a:buNone/>
              <a:defRPr sz="100" b="0">
                <a:solidFill>
                  <a:schemeClr val="tx1"/>
                </a:solidFill>
              </a:defRPr>
            </a:lvl5pPr>
            <a:lvl6pPr marL="0" indent="0" algn="ctr">
              <a:spcAft>
                <a:spcPts val="0"/>
              </a:spcAft>
              <a:buFontTx/>
              <a:buNone/>
              <a:defRPr sz="100" b="0">
                <a:solidFill>
                  <a:schemeClr val="tx1"/>
                </a:solidFill>
              </a:defRPr>
            </a:lvl6pPr>
            <a:lvl7pPr marL="0" indent="0" algn="ctr">
              <a:spcAft>
                <a:spcPts val="0"/>
              </a:spcAft>
              <a:buFontTx/>
              <a:buNone/>
              <a:defRPr sz="100" b="0">
                <a:solidFill>
                  <a:schemeClr val="tx1"/>
                </a:solidFill>
              </a:defRPr>
            </a:lvl7pPr>
            <a:lvl8pPr marL="0" indent="0" algn="ctr">
              <a:spcAft>
                <a:spcPts val="0"/>
              </a:spcAft>
              <a:buFontTx/>
              <a:buNone/>
              <a:defRPr sz="100" b="0">
                <a:solidFill>
                  <a:schemeClr val="tx1"/>
                </a:solidFill>
              </a:defRPr>
            </a:lvl8pPr>
            <a:lvl9pPr marL="0" indent="0" algn="ctr">
              <a:spcAft>
                <a:spcPts val="0"/>
              </a:spcAft>
              <a:buFontTx/>
              <a:buNone/>
              <a:defRPr sz="100" b="0">
                <a:solidFill>
                  <a:schemeClr val="tx1"/>
                </a:solidFill>
              </a:defRPr>
            </a:lvl9pPr>
          </a:lstStyle>
          <a:p>
            <a:pPr lvl="0"/>
            <a:r>
              <a:rPr lang="en-US"/>
              <a:t> </a:t>
            </a:r>
          </a:p>
        </p:txBody>
      </p:sp>
      <p:sp>
        <p:nvSpPr>
          <p:cNvPr id="8" name="Text Placeholder 1">
            <a:extLst>
              <a:ext uri="{FF2B5EF4-FFF2-40B4-BE49-F238E27FC236}">
                <a16:creationId xmlns:a16="http://schemas.microsoft.com/office/drawing/2014/main" id="{5355CA45-C21A-C844-AF8F-CAACF6B32D46}"/>
              </a:ext>
            </a:extLst>
          </p:cNvPr>
          <p:cNvSpPr>
            <a:spLocks noGrp="1"/>
          </p:cNvSpPr>
          <p:nvPr>
            <p:ph type="body" sz="quarter" idx="11"/>
          </p:nvPr>
        </p:nvSpPr>
        <p:spPr>
          <a:xfrm>
            <a:off x="457199" y="4023360"/>
            <a:ext cx="3978275" cy="2193290"/>
          </a:xfrm>
        </p:spPr>
        <p:txBody>
          <a:bodyPr>
            <a:noAutofit/>
          </a:bodyPr>
          <a:lstStyle>
            <a:lvl1pPr marL="182880" indent="-182880">
              <a:spcAft>
                <a:spcPts val="600"/>
              </a:spcAft>
              <a:buFont typeface="Arial" panose="020B0604020202020204" pitchFamily="34" charset="0"/>
              <a:buChar char="•"/>
              <a:defRPr sz="1400" b="0">
                <a:solidFill>
                  <a:schemeClr val="tx1"/>
                </a:solidFill>
              </a:defRPr>
            </a:lvl1pPr>
            <a:lvl2pPr marL="365760" indent="-182880">
              <a:spcAft>
                <a:spcPts val="600"/>
              </a:spcAft>
              <a:buFont typeface="Arial" panose="020B0604020202020204" pitchFamily="34" charset="0"/>
              <a:buChar char="–"/>
              <a:defRPr sz="1400">
                <a:solidFill>
                  <a:schemeClr val="tx1"/>
                </a:solidFill>
              </a:defRPr>
            </a:lvl2pPr>
            <a:lvl3pPr marL="548640" indent="-182880">
              <a:spcAft>
                <a:spcPts val="600"/>
              </a:spcAft>
              <a:buFont typeface="Arial" panose="020B0604020202020204" pitchFamily="34" charset="0"/>
              <a:buChar char="•"/>
              <a:defRPr sz="1400">
                <a:solidFill>
                  <a:schemeClr val="tx1"/>
                </a:solidFill>
              </a:defRPr>
            </a:lvl3pPr>
            <a:lvl4pPr marL="731520" indent="-182880">
              <a:spcAft>
                <a:spcPts val="600"/>
              </a:spcAft>
              <a:buFont typeface="Arial" panose="020B0604020202020204" pitchFamily="34" charset="0"/>
              <a:buChar char="–"/>
              <a:defRPr sz="1400">
                <a:solidFill>
                  <a:schemeClr val="tx1"/>
                </a:solidFill>
              </a:defRPr>
            </a:lvl4pPr>
            <a:lvl5pPr marL="914400" indent="-182880">
              <a:spcAft>
                <a:spcPts val="600"/>
              </a:spcAft>
              <a:buFont typeface="Arial" panose="020B0604020202020204" pitchFamily="34" charset="0"/>
              <a:buChar char="•"/>
              <a:defRPr sz="1400">
                <a:solidFill>
                  <a:schemeClr val="tx1"/>
                </a:solidFill>
              </a:defRPr>
            </a:lvl5pPr>
            <a:lvl6pPr marL="1097280" indent="-182880">
              <a:spcAft>
                <a:spcPts val="600"/>
              </a:spcAft>
              <a:buFont typeface="Arial" panose="020B0604020202020204" pitchFamily="34" charset="0"/>
              <a:buChar char="–"/>
              <a:defRPr sz="1400"/>
            </a:lvl6pPr>
            <a:lvl7pPr marL="1280160" indent="-182880">
              <a:spcAft>
                <a:spcPts val="600"/>
              </a:spcAft>
              <a:buFont typeface="Arial" panose="020B0604020202020204" pitchFamily="34" charset="0"/>
              <a:buChar char="•"/>
              <a:defRPr sz="1400"/>
            </a:lvl7pPr>
            <a:lvl8pPr marL="1463040" indent="-182880">
              <a:spcAft>
                <a:spcPts val="600"/>
              </a:spcAft>
              <a:buFont typeface="Arial" panose="020B0604020202020204" pitchFamily="34" charset="0"/>
              <a:buChar char="–"/>
              <a:defRPr sz="1400"/>
            </a:lvl8pPr>
            <a:lvl9pPr marL="1645920" indent="-182880">
              <a:spcAft>
                <a:spcPts val="600"/>
              </a:spcAft>
              <a:buFont typeface="Arial" panose="020B0604020202020204" pitchFamily="34" charset="0"/>
              <a:buChar cha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Footer Placeholder">
            <a:extLst>
              <a:ext uri="{FF2B5EF4-FFF2-40B4-BE49-F238E27FC236}">
                <a16:creationId xmlns:a16="http://schemas.microsoft.com/office/drawing/2014/main" id="{1C7D1B88-02A7-3F48-89C8-3F169943A964}"/>
              </a:ext>
            </a:extLst>
          </p:cNvPr>
          <p:cNvSpPr>
            <a:spLocks noGrp="1"/>
          </p:cNvSpPr>
          <p:nvPr>
            <p:ph type="ftr" sz="quarter" idx="24"/>
          </p:nvPr>
        </p:nvSpPr>
        <p:spPr/>
        <p:txBody>
          <a:bodyPr/>
          <a:lstStyle/>
          <a:p>
            <a:endParaRPr lang="en-US"/>
          </a:p>
        </p:txBody>
      </p:sp>
      <p:sp>
        <p:nvSpPr>
          <p:cNvPr id="14" name="Footnotes">
            <a:extLst>
              <a:ext uri="{FF2B5EF4-FFF2-40B4-BE49-F238E27FC236}">
                <a16:creationId xmlns:a16="http://schemas.microsoft.com/office/drawing/2014/main" id="{D3E5E154-CDEF-499C-ADEB-2769D545AED5}"/>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2C9BCE8E-6601-E548-BFB9-4556F941FA62}"/>
              </a:ext>
            </a:extLst>
          </p:cNvPr>
          <p:cNvSpPr>
            <a:spLocks noGrp="1"/>
          </p:cNvSpPr>
          <p:nvPr>
            <p:ph type="dt" sz="half" idx="23"/>
          </p:nvPr>
        </p:nvSpPr>
        <p:spPr/>
        <p:txBody>
          <a:bodyPr/>
          <a:lstStyle/>
          <a:p>
            <a:endParaRPr lang="en-US"/>
          </a:p>
        </p:txBody>
      </p:sp>
      <p:sp>
        <p:nvSpPr>
          <p:cNvPr id="12" name="Slide Number Placeholder">
            <a:extLst>
              <a:ext uri="{FF2B5EF4-FFF2-40B4-BE49-F238E27FC236}">
                <a16:creationId xmlns:a16="http://schemas.microsoft.com/office/drawing/2014/main" id="{A842A3A3-641B-924E-A2DE-FA230A7A48AD}"/>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60859256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Header - Full Image Dark">
    <p:bg>
      <p:bgPr>
        <a:solidFill>
          <a:srgbClr val="000000"/>
        </a:solidFill>
        <a:effectLst/>
      </p:bgPr>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D58F453D-E968-664E-88AB-B0FB9EE3536E}"/>
              </a:ext>
            </a:extLst>
          </p:cNvPr>
          <p:cNvSpPr>
            <a:spLocks noGrp="1"/>
          </p:cNvSpPr>
          <p:nvPr>
            <p:ph type="pic" sz="quarter" idx="22"/>
          </p:nvPr>
        </p:nvSpPr>
        <p:spPr bwMode="hidden">
          <a:xfrm>
            <a:off x="0" y="0"/>
            <a:ext cx="9144000" cy="6858000"/>
          </a:xfrm>
          <a:solidFill>
            <a:srgbClr val="7D7D7D"/>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5" name="Section Type">
            <a:extLst>
              <a:ext uri="{FF2B5EF4-FFF2-40B4-BE49-F238E27FC236}">
                <a16:creationId xmlns:a16="http://schemas.microsoft.com/office/drawing/2014/main" id="{52988535-80EB-3446-B474-E7F9D510F1A5}"/>
              </a:ext>
            </a:extLst>
          </p:cNvPr>
          <p:cNvSpPr>
            <a:spLocks noGrp="1"/>
          </p:cNvSpPr>
          <p:nvPr>
            <p:ph type="body" sz="quarter" idx="10" hasCustomPrompt="1"/>
          </p:nvPr>
        </p:nvSpPr>
        <p:spPr>
          <a:xfrm>
            <a:off x="457200" y="457200"/>
            <a:ext cx="3980260" cy="274320"/>
          </a:xfrm>
        </p:spPr>
        <p:txBody>
          <a:bodyPr>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pPr lvl="0"/>
            <a:r>
              <a:rPr lang="en-US"/>
              <a:t>[OPTIONAL SECTION TYPE]</a:t>
            </a:r>
          </a:p>
        </p:txBody>
      </p:sp>
      <p:sp>
        <p:nvSpPr>
          <p:cNvPr id="2" name="Title"/>
          <p:cNvSpPr>
            <a:spLocks noGrp="1"/>
          </p:cNvSpPr>
          <p:nvPr>
            <p:ph type="title" hasCustomPrompt="1"/>
          </p:nvPr>
        </p:nvSpPr>
        <p:spPr>
          <a:xfrm>
            <a:off x="457200" y="1733550"/>
            <a:ext cx="3980260" cy="1783080"/>
          </a:xfrm>
        </p:spPr>
        <p:txBody>
          <a:bodyPr anchor="b" anchorCtr="0">
            <a:noAutofit/>
          </a:bodyPr>
          <a:lstStyle>
            <a:lvl1pPr>
              <a:lnSpc>
                <a:spcPct val="85000"/>
              </a:lnSpc>
              <a:defRPr sz="3200" b="0" spc="0" baseline="0">
                <a:solidFill>
                  <a:schemeClr val="tx1"/>
                </a:solidFill>
                <a:latin typeface="+mj-lt"/>
              </a:defRPr>
            </a:lvl1pPr>
          </a:lstStyle>
          <a:p>
            <a:r>
              <a:rPr lang="en-US"/>
              <a:t>[Section header title]</a:t>
            </a:r>
            <a:endParaRPr lang="en-GB"/>
          </a:p>
        </p:txBody>
      </p:sp>
      <p:sp>
        <p:nvSpPr>
          <p:cNvPr id="13" name="Bar">
            <a:extLst>
              <a:ext uri="{FF2B5EF4-FFF2-40B4-BE49-F238E27FC236}">
                <a16:creationId xmlns:a16="http://schemas.microsoft.com/office/drawing/2014/main" id="{600C692D-8381-4D83-B819-179D35536A5D}"/>
              </a:ext>
            </a:extLst>
          </p:cNvPr>
          <p:cNvSpPr>
            <a:spLocks noGrp="1"/>
          </p:cNvSpPr>
          <p:nvPr>
            <p:ph type="body" sz="quarter" idx="26" hasCustomPrompt="1"/>
          </p:nvPr>
        </p:nvSpPr>
        <p:spPr bwMode="hidden">
          <a:xfrm>
            <a:off x="457200" y="3749040"/>
            <a:ext cx="3978275" cy="91440"/>
          </a:xfrm>
          <a:solidFill>
            <a:schemeClr val="tx1"/>
          </a:solidFill>
        </p:spPr>
        <p:txBody>
          <a:bodyPr anchor="ctr" anchorCtr="0">
            <a:noAutofit/>
          </a:bodyPr>
          <a:lstStyle>
            <a:lvl1pPr marL="0" algn="ctr">
              <a:spcAft>
                <a:spcPts val="0"/>
              </a:spcAft>
              <a:buFontTx/>
              <a:buNone/>
              <a:defRPr sz="100" b="0">
                <a:solidFill>
                  <a:schemeClr val="tx1"/>
                </a:solidFill>
              </a:defRPr>
            </a:lvl1pPr>
            <a:lvl2pPr marL="0" algn="ctr">
              <a:spcAft>
                <a:spcPts val="0"/>
              </a:spcAft>
              <a:buFontTx/>
              <a:buNone/>
              <a:defRPr sz="100" b="0">
                <a:solidFill>
                  <a:schemeClr val="tx1"/>
                </a:solidFill>
              </a:defRPr>
            </a:lvl2pPr>
            <a:lvl3pPr marL="0" indent="0" algn="ctr">
              <a:spcAft>
                <a:spcPts val="0"/>
              </a:spcAft>
              <a:buFontTx/>
              <a:buNone/>
              <a:defRPr sz="100" b="0">
                <a:solidFill>
                  <a:schemeClr val="tx1"/>
                </a:solidFill>
              </a:defRPr>
            </a:lvl3pPr>
            <a:lvl4pPr marL="0" indent="0" algn="ctr">
              <a:spcAft>
                <a:spcPts val="0"/>
              </a:spcAft>
              <a:buFontTx/>
              <a:buNone/>
              <a:defRPr sz="100" b="0">
                <a:solidFill>
                  <a:schemeClr val="tx1"/>
                </a:solidFill>
              </a:defRPr>
            </a:lvl4pPr>
            <a:lvl5pPr marL="0" indent="0" algn="ctr">
              <a:spcAft>
                <a:spcPts val="0"/>
              </a:spcAft>
              <a:buFontTx/>
              <a:buNone/>
              <a:defRPr sz="100" b="0">
                <a:solidFill>
                  <a:schemeClr val="tx1"/>
                </a:solidFill>
              </a:defRPr>
            </a:lvl5pPr>
            <a:lvl6pPr marL="0" indent="0" algn="ctr">
              <a:spcAft>
                <a:spcPts val="0"/>
              </a:spcAft>
              <a:buFontTx/>
              <a:buNone/>
              <a:defRPr sz="100" b="0">
                <a:solidFill>
                  <a:schemeClr val="tx1"/>
                </a:solidFill>
              </a:defRPr>
            </a:lvl6pPr>
            <a:lvl7pPr marL="0" indent="0" algn="ctr">
              <a:spcAft>
                <a:spcPts val="0"/>
              </a:spcAft>
              <a:buFontTx/>
              <a:buNone/>
              <a:defRPr sz="100" b="0">
                <a:solidFill>
                  <a:schemeClr val="tx1"/>
                </a:solidFill>
              </a:defRPr>
            </a:lvl7pPr>
            <a:lvl8pPr marL="0" indent="0" algn="ctr">
              <a:spcAft>
                <a:spcPts val="0"/>
              </a:spcAft>
              <a:buFontTx/>
              <a:buNone/>
              <a:defRPr sz="100" b="0">
                <a:solidFill>
                  <a:schemeClr val="tx1"/>
                </a:solidFill>
              </a:defRPr>
            </a:lvl8pPr>
            <a:lvl9pPr marL="0" indent="0" algn="ctr">
              <a:spcAft>
                <a:spcPts val="0"/>
              </a:spcAft>
              <a:buFontTx/>
              <a:buNone/>
              <a:defRPr sz="100" b="0">
                <a:solidFill>
                  <a:schemeClr val="tx1"/>
                </a:solidFill>
              </a:defRPr>
            </a:lvl9pPr>
          </a:lstStyle>
          <a:p>
            <a:pPr lvl="0"/>
            <a:r>
              <a:rPr lang="en-US"/>
              <a:t> </a:t>
            </a:r>
          </a:p>
        </p:txBody>
      </p:sp>
      <p:sp>
        <p:nvSpPr>
          <p:cNvPr id="8" name="Text Placeholder 1">
            <a:extLst>
              <a:ext uri="{FF2B5EF4-FFF2-40B4-BE49-F238E27FC236}">
                <a16:creationId xmlns:a16="http://schemas.microsoft.com/office/drawing/2014/main" id="{5355CA45-C21A-C844-AF8F-CAACF6B32D46}"/>
              </a:ext>
            </a:extLst>
          </p:cNvPr>
          <p:cNvSpPr>
            <a:spLocks noGrp="1"/>
          </p:cNvSpPr>
          <p:nvPr>
            <p:ph type="body" sz="quarter" idx="11"/>
          </p:nvPr>
        </p:nvSpPr>
        <p:spPr>
          <a:xfrm>
            <a:off x="457199" y="4023360"/>
            <a:ext cx="3980259" cy="2193290"/>
          </a:xfrm>
        </p:spPr>
        <p:txBody>
          <a:bodyPr>
            <a:noAutofit/>
          </a:bodyPr>
          <a:lstStyle>
            <a:lvl1pPr marL="182880" indent="-182880">
              <a:spcAft>
                <a:spcPts val="600"/>
              </a:spcAft>
              <a:buFont typeface="Arial" panose="020B0604020202020204" pitchFamily="34" charset="0"/>
              <a:buChar char="•"/>
              <a:defRPr sz="1400" b="0">
                <a:solidFill>
                  <a:schemeClr val="tx1"/>
                </a:solidFill>
              </a:defRPr>
            </a:lvl1pPr>
            <a:lvl2pPr marL="365760" indent="-182880">
              <a:spcAft>
                <a:spcPts val="600"/>
              </a:spcAft>
              <a:buFont typeface="Arial" panose="020B0604020202020204" pitchFamily="34" charset="0"/>
              <a:buChar char="–"/>
              <a:defRPr sz="1400"/>
            </a:lvl2pPr>
            <a:lvl3pPr marL="548640" indent="-182880">
              <a:spcAft>
                <a:spcPts val="600"/>
              </a:spcAft>
              <a:buFont typeface="Arial" panose="020B0604020202020204" pitchFamily="34" charset="0"/>
              <a:buChar char="•"/>
              <a:defRPr sz="1400"/>
            </a:lvl3pPr>
            <a:lvl4pPr marL="731520" indent="-182880">
              <a:spcAft>
                <a:spcPts val="600"/>
              </a:spcAft>
              <a:buFont typeface="Arial" panose="020B0604020202020204" pitchFamily="34" charset="0"/>
              <a:buChar char="–"/>
              <a:defRPr sz="1400"/>
            </a:lvl4pPr>
            <a:lvl5pPr marL="914400" indent="-182880">
              <a:spcAft>
                <a:spcPts val="600"/>
              </a:spcAft>
              <a:buFont typeface="Arial" panose="020B0604020202020204" pitchFamily="34" charset="0"/>
              <a:buChar char="•"/>
              <a:defRPr sz="1400"/>
            </a:lvl5pPr>
            <a:lvl6pPr marL="1097280" indent="-182880">
              <a:spcAft>
                <a:spcPts val="600"/>
              </a:spcAft>
              <a:buFont typeface="Arial" panose="020B0604020202020204" pitchFamily="34" charset="0"/>
              <a:buChar char="–"/>
              <a:defRPr sz="1400"/>
            </a:lvl6pPr>
            <a:lvl7pPr marL="1280160" indent="-182880">
              <a:spcAft>
                <a:spcPts val="600"/>
              </a:spcAft>
              <a:buFont typeface="Arial" panose="020B0604020202020204" pitchFamily="34" charset="0"/>
              <a:buChar char="•"/>
              <a:defRPr sz="1400"/>
            </a:lvl7pPr>
            <a:lvl8pPr marL="1463040" indent="-182880">
              <a:spcAft>
                <a:spcPts val="600"/>
              </a:spcAft>
              <a:buFont typeface="Arial" panose="020B0604020202020204" pitchFamily="34" charset="0"/>
              <a:buChar char="–"/>
              <a:defRPr sz="1400"/>
            </a:lvl8pPr>
            <a:lvl9pPr marL="1645920" indent="-182880">
              <a:spcAft>
                <a:spcPts val="600"/>
              </a:spcAft>
              <a:buFont typeface="Arial" panose="020B0604020202020204" pitchFamily="34" charset="0"/>
              <a:buChar cha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Footer Placeholder">
            <a:extLst>
              <a:ext uri="{FF2B5EF4-FFF2-40B4-BE49-F238E27FC236}">
                <a16:creationId xmlns:a16="http://schemas.microsoft.com/office/drawing/2014/main" id="{1C7D1B88-02A7-3F48-89C8-3F169943A964}"/>
              </a:ext>
            </a:extLst>
          </p:cNvPr>
          <p:cNvSpPr>
            <a:spLocks noGrp="1"/>
          </p:cNvSpPr>
          <p:nvPr>
            <p:ph type="ftr" sz="quarter" idx="24"/>
          </p:nvPr>
        </p:nvSpPr>
        <p:spPr/>
        <p:txBody>
          <a:bodyPr/>
          <a:lstStyle/>
          <a:p>
            <a:endParaRPr lang="en-US"/>
          </a:p>
        </p:txBody>
      </p:sp>
      <p:sp>
        <p:nvSpPr>
          <p:cNvPr id="15" name="Footnotes">
            <a:extLst>
              <a:ext uri="{FF2B5EF4-FFF2-40B4-BE49-F238E27FC236}">
                <a16:creationId xmlns:a16="http://schemas.microsoft.com/office/drawing/2014/main" id="{B598DA4A-0197-49AF-9758-AC9330B723EC}"/>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2C9BCE8E-6601-E548-BFB9-4556F941FA62}"/>
              </a:ext>
            </a:extLst>
          </p:cNvPr>
          <p:cNvSpPr>
            <a:spLocks noGrp="1"/>
          </p:cNvSpPr>
          <p:nvPr>
            <p:ph type="dt" sz="half" idx="23"/>
          </p:nvPr>
        </p:nvSpPr>
        <p:spPr/>
        <p:txBody>
          <a:bodyPr/>
          <a:lstStyle/>
          <a:p>
            <a:endParaRPr lang="en-US"/>
          </a:p>
        </p:txBody>
      </p:sp>
      <p:sp>
        <p:nvSpPr>
          <p:cNvPr id="12" name="Slide Number Placeholder">
            <a:extLst>
              <a:ext uri="{FF2B5EF4-FFF2-40B4-BE49-F238E27FC236}">
                <a16:creationId xmlns:a16="http://schemas.microsoft.com/office/drawing/2014/main" id="{A842A3A3-641B-924E-A2DE-FA230A7A48AD}"/>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571617789"/>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 Big Number">
    <p:bg>
      <p:bgPr>
        <a:solidFill>
          <a:srgbClr val="000000"/>
        </a:solidFill>
        <a:effectLst/>
      </p:bgPr>
    </p:bg>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D58F453D-E968-664E-88AB-B0FB9EE3536E}"/>
              </a:ext>
            </a:extLst>
          </p:cNvPr>
          <p:cNvSpPr>
            <a:spLocks noGrp="1"/>
          </p:cNvSpPr>
          <p:nvPr>
            <p:ph type="pic" sz="quarter" idx="22"/>
          </p:nvPr>
        </p:nvSpPr>
        <p:spPr bwMode="hidden">
          <a:xfrm>
            <a:off x="0" y="0"/>
            <a:ext cx="9144000" cy="6858000"/>
          </a:xfrm>
          <a:solidFill>
            <a:srgbClr val="7D7D7D"/>
          </a:solidFill>
        </p:spPr>
        <p:txBody>
          <a:bodyPr anchor="ctr" anchorCtr="0"/>
          <a:lstStyle>
            <a:lvl1pPr marL="0" indent="0" algn="ctr">
              <a:spcBef>
                <a:spcPts val="0"/>
              </a:spcBef>
              <a:buFontTx/>
              <a:buNone/>
              <a:defRPr sz="900" b="0">
                <a:solidFill>
                  <a:schemeClr val="tx1"/>
                </a:solidFill>
              </a:defRPr>
            </a:lvl1pPr>
          </a:lstStyle>
          <a:p>
            <a:r>
              <a:rPr lang="ja-JP" altLang="en-US"/>
              <a:t>アイコンをクリックして図を追加</a:t>
            </a:r>
            <a:endParaRPr lang="en-GB"/>
          </a:p>
        </p:txBody>
      </p:sp>
      <p:sp>
        <p:nvSpPr>
          <p:cNvPr id="5" name="Section Number">
            <a:extLst>
              <a:ext uri="{FF2B5EF4-FFF2-40B4-BE49-F238E27FC236}">
                <a16:creationId xmlns:a16="http://schemas.microsoft.com/office/drawing/2014/main" id="{52988535-80EB-3446-B474-E7F9D510F1A5}"/>
              </a:ext>
            </a:extLst>
          </p:cNvPr>
          <p:cNvSpPr>
            <a:spLocks noGrp="1"/>
          </p:cNvSpPr>
          <p:nvPr>
            <p:ph type="body" sz="quarter" idx="10" hasCustomPrompt="1"/>
          </p:nvPr>
        </p:nvSpPr>
        <p:spPr>
          <a:xfrm>
            <a:off x="457200" y="457200"/>
            <a:ext cx="2011680" cy="5759450"/>
          </a:xfrm>
        </p:spPr>
        <p:txBody>
          <a:bodyPr anchor="t" anchorCtr="0">
            <a:normAutofit/>
          </a:bodyPr>
          <a:lstStyle>
            <a:lvl1pPr marL="0" indent="0" algn="ctr">
              <a:lnSpc>
                <a:spcPts val="26000"/>
              </a:lnSpc>
              <a:spcBef>
                <a:spcPts val="0"/>
              </a:spcBef>
              <a:spcAft>
                <a:spcPts val="0"/>
              </a:spcAft>
              <a:buFontTx/>
              <a:buNone/>
              <a:defRPr sz="27000" b="0" cap="none" baseline="0">
                <a:solidFill>
                  <a:schemeClr val="tx1"/>
                </a:solidFill>
                <a:latin typeface="+mj-lt"/>
              </a:defRPr>
            </a:lvl1pPr>
            <a:lvl2pPr marL="0" indent="0" algn="ctr">
              <a:spcBef>
                <a:spcPts val="0"/>
              </a:spcBef>
              <a:buFontTx/>
              <a:buNone/>
              <a:defRPr sz="1200" b="0" cap="none" baseline="0"/>
            </a:lvl2pPr>
            <a:lvl3pPr marL="0" indent="0" algn="ctr">
              <a:spcBef>
                <a:spcPts val="0"/>
              </a:spcBef>
              <a:buFontTx/>
              <a:buNone/>
              <a:defRPr sz="1200" b="0" cap="none" baseline="0"/>
            </a:lvl3pPr>
            <a:lvl4pPr marL="0" indent="0" algn="ctr">
              <a:spcBef>
                <a:spcPts val="0"/>
              </a:spcBef>
              <a:buFontTx/>
              <a:buNone/>
              <a:defRPr sz="1200" b="0" cap="none" baseline="0"/>
            </a:lvl4pPr>
            <a:lvl5pPr marL="0" indent="0" algn="ctr">
              <a:spcBef>
                <a:spcPts val="0"/>
              </a:spcBef>
              <a:buFontTx/>
              <a:buNone/>
              <a:defRPr sz="1200" b="0" cap="none" baseline="0"/>
            </a:lvl5pPr>
            <a:lvl6pPr marL="0" indent="0" algn="ctr">
              <a:spcBef>
                <a:spcPts val="0"/>
              </a:spcBef>
              <a:buFontTx/>
              <a:buNone/>
              <a:defRPr sz="1200" b="0" cap="none" baseline="0"/>
            </a:lvl6pPr>
            <a:lvl7pPr marL="0" indent="0" algn="ctr">
              <a:spcBef>
                <a:spcPts val="0"/>
              </a:spcBef>
              <a:buFontTx/>
              <a:buNone/>
              <a:defRPr sz="1200" b="0" cap="none" baseline="0"/>
            </a:lvl7pPr>
            <a:lvl8pPr marL="0" indent="0" algn="ctr">
              <a:spcBef>
                <a:spcPts val="0"/>
              </a:spcBef>
              <a:buFontTx/>
              <a:buNone/>
              <a:defRPr sz="1200" b="0" cap="none" baseline="0"/>
            </a:lvl8pPr>
            <a:lvl9pPr marL="0" indent="0" algn="ctr">
              <a:spcBef>
                <a:spcPts val="0"/>
              </a:spcBef>
              <a:buFontTx/>
              <a:buNone/>
              <a:defRPr sz="1200" b="0" cap="none" baseline="0"/>
            </a:lvl9pPr>
          </a:lstStyle>
          <a:p>
            <a:pPr lvl="0"/>
            <a:r>
              <a:rPr lang="en-US"/>
              <a:t>0</a:t>
            </a:r>
          </a:p>
        </p:txBody>
      </p:sp>
      <p:sp>
        <p:nvSpPr>
          <p:cNvPr id="2" name="Title"/>
          <p:cNvSpPr>
            <a:spLocks noGrp="1"/>
          </p:cNvSpPr>
          <p:nvPr>
            <p:ph type="title" hasCustomPrompt="1"/>
          </p:nvPr>
        </p:nvSpPr>
        <p:spPr>
          <a:xfrm>
            <a:off x="2743199" y="457200"/>
            <a:ext cx="4663123" cy="2601701"/>
          </a:xfrm>
        </p:spPr>
        <p:txBody>
          <a:bodyPr anchor="b" anchorCtr="0">
            <a:noAutofit/>
          </a:bodyPr>
          <a:lstStyle>
            <a:lvl1pPr>
              <a:lnSpc>
                <a:spcPct val="85000"/>
              </a:lnSpc>
              <a:defRPr sz="3200" b="0" spc="0" baseline="0">
                <a:solidFill>
                  <a:schemeClr val="tx1"/>
                </a:solidFill>
                <a:latin typeface="+mj-lt"/>
              </a:defRPr>
            </a:lvl1pPr>
          </a:lstStyle>
          <a:p>
            <a:r>
              <a:rPr lang="en-US"/>
              <a:t>[Section header title]</a:t>
            </a:r>
            <a:endParaRPr lang="en-GB"/>
          </a:p>
        </p:txBody>
      </p:sp>
      <p:sp>
        <p:nvSpPr>
          <p:cNvPr id="4" name="Bar">
            <a:extLst>
              <a:ext uri="{FF2B5EF4-FFF2-40B4-BE49-F238E27FC236}">
                <a16:creationId xmlns:a16="http://schemas.microsoft.com/office/drawing/2014/main" id="{7166B4F7-20FE-E54D-A2F7-89BA11550B16}"/>
              </a:ext>
            </a:extLst>
          </p:cNvPr>
          <p:cNvSpPr>
            <a:spLocks noGrp="1"/>
          </p:cNvSpPr>
          <p:nvPr>
            <p:ph type="body" sz="quarter" idx="26" hasCustomPrompt="1"/>
          </p:nvPr>
        </p:nvSpPr>
        <p:spPr bwMode="hidden">
          <a:xfrm>
            <a:off x="2743199" y="3246438"/>
            <a:ext cx="4664076" cy="91440"/>
          </a:xfrm>
          <a:solidFill>
            <a:schemeClr val="tx1"/>
          </a:solidFill>
        </p:spPr>
        <p:txBody>
          <a:bodyPr anchor="ctr" anchorCtr="0">
            <a:noAutofit/>
          </a:bodyPr>
          <a:lstStyle>
            <a:lvl1pPr marL="0" algn="ctr">
              <a:spcAft>
                <a:spcPts val="0"/>
              </a:spcAft>
              <a:buFontTx/>
              <a:buNone/>
              <a:defRPr sz="100" b="0">
                <a:solidFill>
                  <a:schemeClr val="tx1"/>
                </a:solidFill>
              </a:defRPr>
            </a:lvl1pPr>
            <a:lvl2pPr marL="0" algn="ctr">
              <a:spcAft>
                <a:spcPts val="0"/>
              </a:spcAft>
              <a:buFontTx/>
              <a:buNone/>
              <a:defRPr sz="100" b="0">
                <a:solidFill>
                  <a:schemeClr val="tx1"/>
                </a:solidFill>
              </a:defRPr>
            </a:lvl2pPr>
            <a:lvl3pPr marL="0" indent="0" algn="ctr">
              <a:spcAft>
                <a:spcPts val="0"/>
              </a:spcAft>
              <a:buFontTx/>
              <a:buNone/>
              <a:defRPr sz="100" b="0">
                <a:solidFill>
                  <a:schemeClr val="tx1"/>
                </a:solidFill>
              </a:defRPr>
            </a:lvl3pPr>
            <a:lvl4pPr marL="0" indent="0" algn="ctr">
              <a:spcAft>
                <a:spcPts val="0"/>
              </a:spcAft>
              <a:buFontTx/>
              <a:buNone/>
              <a:defRPr sz="100" b="0">
                <a:solidFill>
                  <a:schemeClr val="tx1"/>
                </a:solidFill>
              </a:defRPr>
            </a:lvl4pPr>
            <a:lvl5pPr marL="0" indent="0" algn="ctr">
              <a:spcAft>
                <a:spcPts val="0"/>
              </a:spcAft>
              <a:buFontTx/>
              <a:buNone/>
              <a:defRPr sz="100" b="0">
                <a:solidFill>
                  <a:schemeClr val="tx1"/>
                </a:solidFill>
              </a:defRPr>
            </a:lvl5pPr>
            <a:lvl6pPr marL="0" indent="0" algn="ctr">
              <a:spcAft>
                <a:spcPts val="0"/>
              </a:spcAft>
              <a:buFontTx/>
              <a:buNone/>
              <a:defRPr sz="100" b="0">
                <a:solidFill>
                  <a:schemeClr val="tx1"/>
                </a:solidFill>
              </a:defRPr>
            </a:lvl6pPr>
            <a:lvl7pPr marL="0" indent="0" algn="ctr">
              <a:spcAft>
                <a:spcPts val="0"/>
              </a:spcAft>
              <a:buFontTx/>
              <a:buNone/>
              <a:defRPr sz="100" b="0">
                <a:solidFill>
                  <a:schemeClr val="tx1"/>
                </a:solidFill>
              </a:defRPr>
            </a:lvl7pPr>
            <a:lvl8pPr marL="0" indent="0" algn="ctr">
              <a:spcAft>
                <a:spcPts val="0"/>
              </a:spcAft>
              <a:buFontTx/>
              <a:buNone/>
              <a:defRPr sz="100" b="0">
                <a:solidFill>
                  <a:schemeClr val="tx1"/>
                </a:solidFill>
              </a:defRPr>
            </a:lvl8pPr>
            <a:lvl9pPr marL="0" indent="0" algn="ctr">
              <a:spcAft>
                <a:spcPts val="0"/>
              </a:spcAft>
              <a:buFontTx/>
              <a:buNone/>
              <a:defRPr sz="100" b="0">
                <a:solidFill>
                  <a:schemeClr val="tx1"/>
                </a:solidFill>
              </a:defRPr>
            </a:lvl9pPr>
          </a:lstStyle>
          <a:p>
            <a:pPr lvl="0"/>
            <a:r>
              <a:rPr lang="en-US"/>
              <a:t> </a:t>
            </a:r>
          </a:p>
        </p:txBody>
      </p:sp>
      <p:sp>
        <p:nvSpPr>
          <p:cNvPr id="8" name="Text Placeholder 1">
            <a:extLst>
              <a:ext uri="{FF2B5EF4-FFF2-40B4-BE49-F238E27FC236}">
                <a16:creationId xmlns:a16="http://schemas.microsoft.com/office/drawing/2014/main" id="{5355CA45-C21A-C844-AF8F-CAACF6B32D46}"/>
              </a:ext>
            </a:extLst>
          </p:cNvPr>
          <p:cNvSpPr>
            <a:spLocks noGrp="1"/>
          </p:cNvSpPr>
          <p:nvPr>
            <p:ph type="body" sz="quarter" idx="11"/>
          </p:nvPr>
        </p:nvSpPr>
        <p:spPr>
          <a:xfrm>
            <a:off x="2743198" y="3520440"/>
            <a:ext cx="4663123" cy="2696210"/>
          </a:xfrm>
        </p:spPr>
        <p:txBody>
          <a:bodyPr>
            <a:noAutofit/>
          </a:bodyPr>
          <a:lstStyle>
            <a:lvl1pPr marL="182880" indent="-182880">
              <a:spcAft>
                <a:spcPts val="600"/>
              </a:spcAft>
              <a:buFont typeface="Arial" panose="020B0604020202020204" pitchFamily="34" charset="0"/>
              <a:buChar char="•"/>
              <a:defRPr sz="1400" b="0">
                <a:solidFill>
                  <a:schemeClr val="tx1"/>
                </a:solidFill>
              </a:defRPr>
            </a:lvl1pPr>
            <a:lvl2pPr marL="365760" indent="-182880">
              <a:spcAft>
                <a:spcPts val="600"/>
              </a:spcAft>
              <a:buFont typeface="Arial" panose="020B0604020202020204" pitchFamily="34" charset="0"/>
              <a:buChar char="–"/>
              <a:defRPr sz="1400"/>
            </a:lvl2pPr>
            <a:lvl3pPr marL="548640" indent="-182880">
              <a:spcAft>
                <a:spcPts val="600"/>
              </a:spcAft>
              <a:buFont typeface="Arial" panose="020B0604020202020204" pitchFamily="34" charset="0"/>
              <a:buChar char="•"/>
              <a:defRPr sz="1400"/>
            </a:lvl3pPr>
            <a:lvl4pPr marL="731520" indent="-182880">
              <a:spcAft>
                <a:spcPts val="600"/>
              </a:spcAft>
              <a:buFont typeface="Arial" panose="020B0604020202020204" pitchFamily="34" charset="0"/>
              <a:buChar char="–"/>
              <a:defRPr sz="1400"/>
            </a:lvl4pPr>
            <a:lvl5pPr marL="914400" indent="-182880">
              <a:spcAft>
                <a:spcPts val="600"/>
              </a:spcAft>
              <a:buFont typeface="Arial" panose="020B0604020202020204" pitchFamily="34" charset="0"/>
              <a:buChar char="•"/>
              <a:defRPr sz="1400"/>
            </a:lvl5pPr>
            <a:lvl6pPr marL="1097280" indent="-182880">
              <a:spcAft>
                <a:spcPts val="600"/>
              </a:spcAft>
              <a:buFont typeface="Arial" panose="020B0604020202020204" pitchFamily="34" charset="0"/>
              <a:buChar char="–"/>
              <a:defRPr sz="1400"/>
            </a:lvl6pPr>
            <a:lvl7pPr marL="1280160" indent="-182880">
              <a:spcAft>
                <a:spcPts val="600"/>
              </a:spcAft>
              <a:buFont typeface="Arial" panose="020B0604020202020204" pitchFamily="34" charset="0"/>
              <a:buChar char="•"/>
              <a:defRPr sz="1400"/>
            </a:lvl7pPr>
            <a:lvl8pPr marL="1463040" indent="-182880">
              <a:spcAft>
                <a:spcPts val="600"/>
              </a:spcAft>
              <a:buFont typeface="Arial" panose="020B0604020202020204" pitchFamily="34" charset="0"/>
              <a:buChar char="–"/>
              <a:defRPr sz="1400"/>
            </a:lvl8pPr>
            <a:lvl9pPr marL="1645920" indent="-182880">
              <a:spcAft>
                <a:spcPts val="600"/>
              </a:spcAft>
              <a:buFont typeface="Arial" panose="020B0604020202020204" pitchFamily="34" charset="0"/>
              <a:buChar cha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Footer Placeholder">
            <a:extLst>
              <a:ext uri="{FF2B5EF4-FFF2-40B4-BE49-F238E27FC236}">
                <a16:creationId xmlns:a16="http://schemas.microsoft.com/office/drawing/2014/main" id="{1C7D1B88-02A7-3F48-89C8-3F169943A964}"/>
              </a:ext>
            </a:extLst>
          </p:cNvPr>
          <p:cNvSpPr>
            <a:spLocks noGrp="1"/>
          </p:cNvSpPr>
          <p:nvPr>
            <p:ph type="ftr" sz="quarter" idx="24"/>
          </p:nvPr>
        </p:nvSpPr>
        <p:spPr/>
        <p:txBody>
          <a:bodyPr/>
          <a:lstStyle/>
          <a:p>
            <a:endParaRPr lang="en-US"/>
          </a:p>
        </p:txBody>
      </p:sp>
      <p:sp>
        <p:nvSpPr>
          <p:cNvPr id="14" name="Footnotes">
            <a:extLst>
              <a:ext uri="{FF2B5EF4-FFF2-40B4-BE49-F238E27FC236}">
                <a16:creationId xmlns:a16="http://schemas.microsoft.com/office/drawing/2014/main" id="{183F22C8-89D6-4ED3-B7C8-8AA28CEE8CE4}"/>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10" name="Date Placeholder">
            <a:extLst>
              <a:ext uri="{FF2B5EF4-FFF2-40B4-BE49-F238E27FC236}">
                <a16:creationId xmlns:a16="http://schemas.microsoft.com/office/drawing/2014/main" id="{2C9BCE8E-6601-E548-BFB9-4556F941FA62}"/>
              </a:ext>
            </a:extLst>
          </p:cNvPr>
          <p:cNvSpPr>
            <a:spLocks noGrp="1"/>
          </p:cNvSpPr>
          <p:nvPr>
            <p:ph type="dt" sz="half" idx="23"/>
          </p:nvPr>
        </p:nvSpPr>
        <p:spPr/>
        <p:txBody>
          <a:bodyPr/>
          <a:lstStyle/>
          <a:p>
            <a:endParaRPr lang="en-US"/>
          </a:p>
        </p:txBody>
      </p:sp>
      <p:sp>
        <p:nvSpPr>
          <p:cNvPr id="12" name="Slide Number Placeholder">
            <a:extLst>
              <a:ext uri="{FF2B5EF4-FFF2-40B4-BE49-F238E27FC236}">
                <a16:creationId xmlns:a16="http://schemas.microsoft.com/office/drawing/2014/main" id="{A842A3A3-641B-924E-A2DE-FA230A7A48AD}"/>
              </a:ext>
            </a:extLst>
          </p:cNvPr>
          <p:cNvSpPr>
            <a:spLocks noGrp="1"/>
          </p:cNvSpPr>
          <p:nvPr>
            <p:ph type="sldNum" sz="quarter" idx="25"/>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9563752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4666"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 White">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87CAB1A9-F515-884B-906F-F80430ACA23E}"/>
              </a:ext>
            </a:extLst>
          </p:cNvPr>
          <p:cNvSpPr>
            <a:spLocks noGrp="1"/>
          </p:cNvSpPr>
          <p:nvPr>
            <p:ph type="title" hasCustomPrompt="1"/>
          </p:nvPr>
        </p:nvSpPr>
        <p:spPr/>
        <p:txBody>
          <a:bodyPr/>
          <a:lstStyle>
            <a:lvl1pPr>
              <a:defRPr/>
            </a:lvl1pPr>
          </a:lstStyle>
          <a:p>
            <a:r>
              <a:rPr lang="en-US"/>
              <a:t>[Slide title]</a:t>
            </a:r>
          </a:p>
        </p:txBody>
      </p:sp>
      <p:sp>
        <p:nvSpPr>
          <p:cNvPr id="6" name="Subtitle">
            <a:extLst>
              <a:ext uri="{FF2B5EF4-FFF2-40B4-BE49-F238E27FC236}">
                <a16:creationId xmlns:a16="http://schemas.microsoft.com/office/drawing/2014/main" id="{298DDE95-B1C5-FB4C-8BF7-12046F6A30F2}"/>
              </a:ext>
            </a:extLst>
          </p:cNvPr>
          <p:cNvSpPr>
            <a:spLocks noGrp="1"/>
          </p:cNvSpPr>
          <p:nvPr>
            <p:ph type="subTitle" idx="13"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2"/>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7" name="Footer Placeholder">
            <a:extLst>
              <a:ext uri="{FF2B5EF4-FFF2-40B4-BE49-F238E27FC236}">
                <a16:creationId xmlns:a16="http://schemas.microsoft.com/office/drawing/2014/main" id="{39824D97-CFC5-B740-BB2A-7151A01897E8}"/>
              </a:ext>
            </a:extLst>
          </p:cNvPr>
          <p:cNvSpPr>
            <a:spLocks noGrp="1"/>
          </p:cNvSpPr>
          <p:nvPr>
            <p:ph type="ftr" sz="quarter" idx="11"/>
          </p:nvPr>
        </p:nvSpPr>
        <p:spPr/>
        <p:txBody>
          <a:bodyPr/>
          <a:lstStyle/>
          <a:p>
            <a:endParaRPr lang="en-US"/>
          </a:p>
        </p:txBody>
      </p:sp>
      <p:sp>
        <p:nvSpPr>
          <p:cNvPr id="10" name="Footnotes">
            <a:extLst>
              <a:ext uri="{FF2B5EF4-FFF2-40B4-BE49-F238E27FC236}">
                <a16:creationId xmlns:a16="http://schemas.microsoft.com/office/drawing/2014/main" id="{B85135FE-5CD1-40E8-8312-B6FE7B4FD826}"/>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036D2812-6DE4-364B-8CB0-1D8FC82CD78B}"/>
              </a:ext>
            </a:extLst>
          </p:cNvPr>
          <p:cNvSpPr>
            <a:spLocks noGrp="1"/>
          </p:cNvSpPr>
          <p:nvPr>
            <p:ph type="dt" sz="half" idx="10"/>
          </p:nvPr>
        </p:nvSpPr>
        <p:spPr/>
        <p:txBody>
          <a:bodyPr/>
          <a:lstStyle/>
          <a:p>
            <a:endParaRPr lang="en-US"/>
          </a:p>
        </p:txBody>
      </p:sp>
      <p:sp>
        <p:nvSpPr>
          <p:cNvPr id="8" name="Slide Number Placeholder">
            <a:extLst>
              <a:ext uri="{FF2B5EF4-FFF2-40B4-BE49-F238E27FC236}">
                <a16:creationId xmlns:a16="http://schemas.microsoft.com/office/drawing/2014/main" id="{21FE94C2-E576-414B-B371-4FE3223A8A1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531588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 Burgundy">
    <p:bg>
      <p:bgPr>
        <a:solidFill>
          <a:srgbClr val="A32020"/>
        </a:solidFill>
        <a:effectLst/>
      </p:bgPr>
    </p:bg>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D3C529F5-F2B6-304B-A585-B8FB1F4B394D}"/>
              </a:ext>
            </a:extLst>
          </p:cNvPr>
          <p:cNvSpPr>
            <a:spLocks noGrp="1"/>
          </p:cNvSpPr>
          <p:nvPr>
            <p:ph type="title" hasCustomPrompt="1"/>
          </p:nvPr>
        </p:nvSpPr>
        <p:spPr/>
        <p:txBody>
          <a:bodyPr/>
          <a:lstStyle>
            <a:lvl1pPr>
              <a:defRPr/>
            </a:lvl1pPr>
          </a:lstStyle>
          <a:p>
            <a:r>
              <a:rPr lang="en-US"/>
              <a:t>[Slide title]</a:t>
            </a:r>
          </a:p>
        </p:txBody>
      </p:sp>
      <p:sp>
        <p:nvSpPr>
          <p:cNvPr id="6" name="Subtitle">
            <a:extLst>
              <a:ext uri="{FF2B5EF4-FFF2-40B4-BE49-F238E27FC236}">
                <a16:creationId xmlns:a16="http://schemas.microsoft.com/office/drawing/2014/main" id="{EA33E5AE-D003-3340-851C-47314818E701}"/>
              </a:ext>
            </a:extLst>
          </p:cNvPr>
          <p:cNvSpPr>
            <a:spLocks noGrp="1"/>
          </p:cNvSpPr>
          <p:nvPr>
            <p:ph type="subTitle" idx="13"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1"/>
                </a:solidFill>
              </a:defRPr>
            </a:lvl2pPr>
            <a:lvl3pPr marL="0" indent="0" algn="l">
              <a:lnSpc>
                <a:spcPct val="100000"/>
              </a:lnSpc>
              <a:spcBef>
                <a:spcPts val="0"/>
              </a:spcBef>
              <a:spcAft>
                <a:spcPts val="0"/>
              </a:spcAft>
              <a:buNone/>
              <a:defRPr sz="1400" b="1">
                <a:solidFill>
                  <a:schemeClr val="tx1"/>
                </a:solidFill>
              </a:defRPr>
            </a:lvl3pPr>
            <a:lvl4pPr marL="0" indent="0" algn="l">
              <a:lnSpc>
                <a:spcPct val="100000"/>
              </a:lnSpc>
              <a:spcBef>
                <a:spcPts val="0"/>
              </a:spcBef>
              <a:spcAft>
                <a:spcPts val="0"/>
              </a:spcAft>
              <a:buNone/>
              <a:defRPr sz="1400" b="1">
                <a:solidFill>
                  <a:schemeClr val="tx1"/>
                </a:solidFill>
              </a:defRPr>
            </a:lvl4pPr>
            <a:lvl5pPr marL="0" indent="0" algn="l">
              <a:lnSpc>
                <a:spcPct val="100000"/>
              </a:lnSpc>
              <a:spcBef>
                <a:spcPts val="0"/>
              </a:spcBef>
              <a:spcAft>
                <a:spcPts val="0"/>
              </a:spcAft>
              <a:buNone/>
              <a:defRPr sz="1400" b="1">
                <a:solidFill>
                  <a:schemeClr val="tx1"/>
                </a:solidFill>
              </a:defRPr>
            </a:lvl5pPr>
            <a:lvl6pPr marL="0" indent="0" algn="l">
              <a:lnSpc>
                <a:spcPct val="100000"/>
              </a:lnSpc>
              <a:spcBef>
                <a:spcPts val="0"/>
              </a:spcBef>
              <a:spcAft>
                <a:spcPts val="0"/>
              </a:spcAft>
              <a:buNone/>
              <a:defRPr sz="1400" b="1">
                <a:solidFill>
                  <a:schemeClr val="tx1"/>
                </a:solidFill>
              </a:defRPr>
            </a:lvl6pPr>
            <a:lvl7pPr marL="0" indent="0" algn="l">
              <a:lnSpc>
                <a:spcPct val="100000"/>
              </a:lnSpc>
              <a:spcBef>
                <a:spcPts val="0"/>
              </a:spcBef>
              <a:spcAft>
                <a:spcPts val="0"/>
              </a:spcAft>
              <a:buNone/>
              <a:defRPr sz="1400" b="1">
                <a:solidFill>
                  <a:schemeClr val="tx1"/>
                </a:solidFill>
              </a:defRPr>
            </a:lvl7pPr>
            <a:lvl8pPr marL="0" indent="0" algn="l">
              <a:lnSpc>
                <a:spcPct val="100000"/>
              </a:lnSpc>
              <a:spcBef>
                <a:spcPts val="0"/>
              </a:spcBef>
              <a:spcAft>
                <a:spcPts val="0"/>
              </a:spcAft>
              <a:buNone/>
              <a:defRPr sz="1400" b="1">
                <a:solidFill>
                  <a:schemeClr val="tx1"/>
                </a:solidFill>
              </a:defRPr>
            </a:lvl8pPr>
            <a:lvl9pPr marL="0" indent="0" algn="l">
              <a:lnSpc>
                <a:spcPct val="100000"/>
              </a:lnSpc>
              <a:spcBef>
                <a:spcPts val="0"/>
              </a:spcBef>
              <a:spcAft>
                <a:spcPts val="0"/>
              </a:spcAft>
              <a:buNone/>
              <a:defRPr sz="1400" b="1">
                <a:solidFill>
                  <a:schemeClr val="tx1"/>
                </a:solidFill>
              </a:defRPr>
            </a:lvl9pPr>
          </a:lstStyle>
          <a:p>
            <a:r>
              <a:rPr lang="en-US"/>
              <a:t>[Optional slide subtitle]</a:t>
            </a:r>
          </a:p>
        </p:txBody>
      </p:sp>
      <p:sp>
        <p:nvSpPr>
          <p:cNvPr id="7" name="Footer Placeholder">
            <a:extLst>
              <a:ext uri="{FF2B5EF4-FFF2-40B4-BE49-F238E27FC236}">
                <a16:creationId xmlns:a16="http://schemas.microsoft.com/office/drawing/2014/main" id="{39824D97-CFC5-B740-BB2A-7151A01897E8}"/>
              </a:ext>
            </a:extLst>
          </p:cNvPr>
          <p:cNvSpPr>
            <a:spLocks noGrp="1"/>
          </p:cNvSpPr>
          <p:nvPr>
            <p:ph type="ftr" sz="quarter" idx="11"/>
          </p:nvPr>
        </p:nvSpPr>
        <p:spPr/>
        <p:txBody>
          <a:bodyPr/>
          <a:lstStyle/>
          <a:p>
            <a:endParaRPr lang="en-US"/>
          </a:p>
        </p:txBody>
      </p:sp>
      <p:sp>
        <p:nvSpPr>
          <p:cNvPr id="10" name="Footnotes">
            <a:extLst>
              <a:ext uri="{FF2B5EF4-FFF2-40B4-BE49-F238E27FC236}">
                <a16:creationId xmlns:a16="http://schemas.microsoft.com/office/drawing/2014/main" id="{4C66A89B-95AB-475D-8159-A0DC7CB62EE4}"/>
              </a:ext>
            </a:extLst>
          </p:cNvPr>
          <p:cNvSpPr>
            <a:spLocks noGrp="1"/>
          </p:cNvSpPr>
          <p:nvPr>
            <p:ph type="body" sz="quarter" idx="17" hasCustomPrompt="1"/>
          </p:nvPr>
        </p:nvSpPr>
        <p:spPr>
          <a:xfrm>
            <a:off x="2286000" y="6355077"/>
            <a:ext cx="4588933"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036D2812-6DE4-364B-8CB0-1D8FC82CD78B}"/>
              </a:ext>
            </a:extLst>
          </p:cNvPr>
          <p:cNvSpPr>
            <a:spLocks noGrp="1"/>
          </p:cNvSpPr>
          <p:nvPr>
            <p:ph type="dt" sz="half" idx="10"/>
          </p:nvPr>
        </p:nvSpPr>
        <p:spPr/>
        <p:txBody>
          <a:bodyPr/>
          <a:lstStyle/>
          <a:p>
            <a:endParaRPr lang="en-US"/>
          </a:p>
        </p:txBody>
      </p:sp>
      <p:sp>
        <p:nvSpPr>
          <p:cNvPr id="8" name="Slide Number Placeholder">
            <a:extLst>
              <a:ext uri="{FF2B5EF4-FFF2-40B4-BE49-F238E27FC236}">
                <a16:creationId xmlns:a16="http://schemas.microsoft.com/office/drawing/2014/main" id="{21FE94C2-E576-414B-B371-4FE3223A8A1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248359722"/>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 Black">
    <p:bg>
      <p:bgPr>
        <a:solidFill>
          <a:srgbClr val="000000"/>
        </a:solidFill>
        <a:effectLst/>
      </p:bgPr>
    </p:bg>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D3C529F5-F2B6-304B-A585-B8FB1F4B394D}"/>
              </a:ext>
            </a:extLst>
          </p:cNvPr>
          <p:cNvSpPr>
            <a:spLocks noGrp="1"/>
          </p:cNvSpPr>
          <p:nvPr>
            <p:ph type="title" hasCustomPrompt="1"/>
          </p:nvPr>
        </p:nvSpPr>
        <p:spPr/>
        <p:txBody>
          <a:bodyPr/>
          <a:lstStyle>
            <a:lvl1pPr>
              <a:defRPr/>
            </a:lvl1pPr>
          </a:lstStyle>
          <a:p>
            <a:r>
              <a:rPr lang="en-US"/>
              <a:t>[Slide title]</a:t>
            </a:r>
          </a:p>
        </p:txBody>
      </p:sp>
      <p:sp>
        <p:nvSpPr>
          <p:cNvPr id="6" name="Subtitle">
            <a:extLst>
              <a:ext uri="{FF2B5EF4-FFF2-40B4-BE49-F238E27FC236}">
                <a16:creationId xmlns:a16="http://schemas.microsoft.com/office/drawing/2014/main" id="{EA33E5AE-D003-3340-851C-47314818E701}"/>
              </a:ext>
            </a:extLst>
          </p:cNvPr>
          <p:cNvSpPr>
            <a:spLocks noGrp="1"/>
          </p:cNvSpPr>
          <p:nvPr>
            <p:ph type="subTitle" idx="13"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rgbClr val="DB536A"/>
                </a:solidFill>
              </a:defRPr>
            </a:lvl1pPr>
            <a:lvl2pPr marL="0" indent="0" algn="l">
              <a:lnSpc>
                <a:spcPct val="100000"/>
              </a:lnSpc>
              <a:spcBef>
                <a:spcPts val="0"/>
              </a:spcBef>
              <a:spcAft>
                <a:spcPts val="0"/>
              </a:spcAft>
              <a:buNone/>
              <a:defRPr sz="1400" b="1">
                <a:solidFill>
                  <a:srgbClr val="DB536A"/>
                </a:solidFill>
              </a:defRPr>
            </a:lvl2pPr>
            <a:lvl3pPr marL="0" indent="0" algn="l">
              <a:lnSpc>
                <a:spcPct val="100000"/>
              </a:lnSpc>
              <a:spcBef>
                <a:spcPts val="0"/>
              </a:spcBef>
              <a:spcAft>
                <a:spcPts val="0"/>
              </a:spcAft>
              <a:buNone/>
              <a:defRPr sz="1400" b="1">
                <a:solidFill>
                  <a:srgbClr val="DB536A"/>
                </a:solidFill>
              </a:defRPr>
            </a:lvl3pPr>
            <a:lvl4pPr marL="0" indent="0" algn="l">
              <a:lnSpc>
                <a:spcPct val="100000"/>
              </a:lnSpc>
              <a:spcBef>
                <a:spcPts val="0"/>
              </a:spcBef>
              <a:spcAft>
                <a:spcPts val="0"/>
              </a:spcAft>
              <a:buNone/>
              <a:defRPr sz="1400" b="1">
                <a:solidFill>
                  <a:srgbClr val="DB536A"/>
                </a:solidFill>
              </a:defRPr>
            </a:lvl4pPr>
            <a:lvl5pPr marL="0" indent="0" algn="l">
              <a:lnSpc>
                <a:spcPct val="100000"/>
              </a:lnSpc>
              <a:spcBef>
                <a:spcPts val="0"/>
              </a:spcBef>
              <a:spcAft>
                <a:spcPts val="0"/>
              </a:spcAft>
              <a:buNone/>
              <a:defRPr sz="1400" b="1">
                <a:solidFill>
                  <a:srgbClr val="DB536A"/>
                </a:solidFill>
              </a:defRPr>
            </a:lvl5pPr>
            <a:lvl6pPr marL="0" indent="0" algn="l">
              <a:lnSpc>
                <a:spcPct val="100000"/>
              </a:lnSpc>
              <a:spcBef>
                <a:spcPts val="0"/>
              </a:spcBef>
              <a:spcAft>
                <a:spcPts val="0"/>
              </a:spcAft>
              <a:buNone/>
              <a:defRPr sz="1400" b="1">
                <a:solidFill>
                  <a:srgbClr val="DB536A"/>
                </a:solidFill>
              </a:defRPr>
            </a:lvl6pPr>
            <a:lvl7pPr marL="0" indent="0" algn="l">
              <a:lnSpc>
                <a:spcPct val="100000"/>
              </a:lnSpc>
              <a:spcBef>
                <a:spcPts val="0"/>
              </a:spcBef>
              <a:spcAft>
                <a:spcPts val="0"/>
              </a:spcAft>
              <a:buNone/>
              <a:defRPr sz="1400" b="1">
                <a:solidFill>
                  <a:srgbClr val="DB536A"/>
                </a:solidFill>
              </a:defRPr>
            </a:lvl7pPr>
            <a:lvl8pPr marL="0" indent="0" algn="l">
              <a:lnSpc>
                <a:spcPct val="100000"/>
              </a:lnSpc>
              <a:spcBef>
                <a:spcPts val="0"/>
              </a:spcBef>
              <a:spcAft>
                <a:spcPts val="0"/>
              </a:spcAft>
              <a:buNone/>
              <a:defRPr sz="1400" b="1">
                <a:solidFill>
                  <a:srgbClr val="DB536A"/>
                </a:solidFill>
              </a:defRPr>
            </a:lvl8pPr>
            <a:lvl9pPr marL="0" indent="0" algn="l">
              <a:lnSpc>
                <a:spcPct val="100000"/>
              </a:lnSpc>
              <a:spcBef>
                <a:spcPts val="0"/>
              </a:spcBef>
              <a:spcAft>
                <a:spcPts val="0"/>
              </a:spcAft>
              <a:buNone/>
              <a:defRPr sz="1400" b="1">
                <a:solidFill>
                  <a:srgbClr val="DB536A"/>
                </a:solidFill>
              </a:defRPr>
            </a:lvl9pPr>
          </a:lstStyle>
          <a:p>
            <a:r>
              <a:rPr lang="en-US"/>
              <a:t>[Optional slide subtitle]</a:t>
            </a:r>
          </a:p>
        </p:txBody>
      </p:sp>
      <p:sp>
        <p:nvSpPr>
          <p:cNvPr id="7" name="Footer Placeholder">
            <a:extLst>
              <a:ext uri="{FF2B5EF4-FFF2-40B4-BE49-F238E27FC236}">
                <a16:creationId xmlns:a16="http://schemas.microsoft.com/office/drawing/2014/main" id="{39824D97-CFC5-B740-BB2A-7151A01897E8}"/>
              </a:ext>
            </a:extLst>
          </p:cNvPr>
          <p:cNvSpPr>
            <a:spLocks noGrp="1"/>
          </p:cNvSpPr>
          <p:nvPr>
            <p:ph type="ftr" sz="quarter" idx="11"/>
          </p:nvPr>
        </p:nvSpPr>
        <p:spPr/>
        <p:txBody>
          <a:bodyPr/>
          <a:lstStyle/>
          <a:p>
            <a:endParaRPr lang="en-US"/>
          </a:p>
        </p:txBody>
      </p:sp>
      <p:sp>
        <p:nvSpPr>
          <p:cNvPr id="10" name="Footnotes">
            <a:extLst>
              <a:ext uri="{FF2B5EF4-FFF2-40B4-BE49-F238E27FC236}">
                <a16:creationId xmlns:a16="http://schemas.microsoft.com/office/drawing/2014/main" id="{4C66A89B-95AB-475D-8159-A0DC7CB62EE4}"/>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036D2812-6DE4-364B-8CB0-1D8FC82CD78B}"/>
              </a:ext>
            </a:extLst>
          </p:cNvPr>
          <p:cNvSpPr>
            <a:spLocks noGrp="1"/>
          </p:cNvSpPr>
          <p:nvPr>
            <p:ph type="dt" sz="half" idx="10"/>
          </p:nvPr>
        </p:nvSpPr>
        <p:spPr/>
        <p:txBody>
          <a:bodyPr/>
          <a:lstStyle/>
          <a:p>
            <a:endParaRPr lang="en-US"/>
          </a:p>
        </p:txBody>
      </p:sp>
      <p:sp>
        <p:nvSpPr>
          <p:cNvPr id="8" name="Slide Number Placeholder">
            <a:extLst>
              <a:ext uri="{FF2B5EF4-FFF2-40B4-BE49-F238E27FC236}">
                <a16:creationId xmlns:a16="http://schemas.microsoft.com/office/drawing/2014/main" id="{21FE94C2-E576-414B-B371-4FE3223A8A1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3981941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Low Line - White">
    <p:spTree>
      <p:nvGrpSpPr>
        <p:cNvPr id="1" name=""/>
        <p:cNvGrpSpPr/>
        <p:nvPr/>
      </p:nvGrpSpPr>
      <p:grpSpPr>
        <a:xfrm>
          <a:off x="0" y="0"/>
          <a:ext cx="0" cy="0"/>
          <a:chOff x="0" y="0"/>
          <a:chExt cx="0" cy="0"/>
        </a:xfrm>
      </p:grpSpPr>
      <p:pic>
        <p:nvPicPr>
          <p:cNvPr id="10" name="Strategy&amp;">
            <a:extLst>
              <a:ext uri="{FF2B5EF4-FFF2-40B4-BE49-F238E27FC236}">
                <a16:creationId xmlns:a16="http://schemas.microsoft.com/office/drawing/2014/main" id="{6193F149-69F0-7B4A-8EF9-206048DE6C16}"/>
              </a:ext>
            </a:extLst>
          </p:cNvPr>
          <p:cNvPicPr>
            <a:picLocks noChangeAspect="1"/>
          </p:cNvPicPr>
          <p:nvPr userDrawn="1"/>
        </p:nvPicPr>
        <p:blipFill>
          <a:blip r:embed="rId2"/>
          <a:stretch>
            <a:fillRect/>
          </a:stretch>
        </p:blipFill>
        <p:spPr>
          <a:xfrm>
            <a:off x="292608" y="322356"/>
            <a:ext cx="1828800" cy="488950"/>
          </a:xfrm>
          <a:prstGeom prst="rect">
            <a:avLst/>
          </a:prstGeom>
        </p:spPr>
      </p:pic>
      <p:sp>
        <p:nvSpPr>
          <p:cNvPr id="12" name="Document Type">
            <a:extLst>
              <a:ext uri="{FF2B5EF4-FFF2-40B4-BE49-F238E27FC236}">
                <a16:creationId xmlns:a16="http://schemas.microsoft.com/office/drawing/2014/main" id="{D42E99B1-6233-A145-A984-AC52AEDD731D}"/>
              </a:ext>
            </a:extLst>
          </p:cNvPr>
          <p:cNvSpPr>
            <a:spLocks noGrp="1"/>
          </p:cNvSpPr>
          <p:nvPr>
            <p:ph type="body" sz="quarter" idx="10" hasCustomPrompt="1"/>
          </p:nvPr>
        </p:nvSpPr>
        <p:spPr>
          <a:xfrm>
            <a:off x="3292474" y="1504950"/>
            <a:ext cx="5394325" cy="276224"/>
          </a:xfrm>
        </p:spPr>
        <p:txBody>
          <a:bodyPr anchor="t" anchorCtr="0">
            <a:noAutofit/>
          </a:bodyPr>
          <a:lstStyle>
            <a:lvl1pPr marL="0" indent="0">
              <a:spcBef>
                <a:spcPts val="0"/>
              </a:spcBef>
              <a:spcAft>
                <a:spcPts val="0"/>
              </a:spcAft>
              <a:buFontTx/>
              <a:buNone/>
              <a:defRPr sz="1000" b="0" cap="all" baseline="0">
                <a:solidFill>
                  <a:schemeClr val="tx1"/>
                </a:solidFill>
              </a:defRPr>
            </a:lvl1pPr>
            <a:lvl2pPr marL="0" indent="0">
              <a:spcBef>
                <a:spcPts val="0"/>
              </a:spcBef>
              <a:spcAft>
                <a:spcPts val="0"/>
              </a:spcAft>
              <a:buFontTx/>
              <a:buNone/>
              <a:defRPr sz="1000" b="0" cap="all" baseline="0">
                <a:solidFill>
                  <a:schemeClr val="tx1"/>
                </a:solidFill>
              </a:defRPr>
            </a:lvl2pPr>
            <a:lvl3pPr marL="0" indent="0">
              <a:spcBef>
                <a:spcPts val="0"/>
              </a:spcBef>
              <a:spcAft>
                <a:spcPts val="0"/>
              </a:spcAft>
              <a:buFontTx/>
              <a:buNone/>
              <a:defRPr sz="1000" b="0" cap="all" baseline="0">
                <a:solidFill>
                  <a:schemeClr val="tx1"/>
                </a:solidFill>
              </a:defRPr>
            </a:lvl3pPr>
            <a:lvl4pPr marL="0" indent="0">
              <a:spcBef>
                <a:spcPts val="0"/>
              </a:spcBef>
              <a:spcAft>
                <a:spcPts val="0"/>
              </a:spcAft>
              <a:buFontTx/>
              <a:buNone/>
              <a:defRPr sz="1000" b="0" cap="all" baseline="0">
                <a:solidFill>
                  <a:schemeClr val="tx1"/>
                </a:solidFill>
              </a:defRPr>
            </a:lvl4pPr>
            <a:lvl5pPr marL="0" indent="0">
              <a:spcBef>
                <a:spcPts val="0"/>
              </a:spcBef>
              <a:spcAft>
                <a:spcPts val="0"/>
              </a:spcAft>
              <a:buFontTx/>
              <a:buNone/>
              <a:defRPr sz="1000" b="0" cap="all" baseline="0">
                <a:solidFill>
                  <a:schemeClr val="tx1"/>
                </a:solidFill>
              </a:defRPr>
            </a:lvl5pPr>
            <a:lvl6pPr marL="0" indent="0">
              <a:spcBef>
                <a:spcPts val="0"/>
              </a:spcBef>
              <a:spcAft>
                <a:spcPts val="0"/>
              </a:spcAft>
              <a:buFontTx/>
              <a:buNone/>
              <a:defRPr sz="1000" b="0" cap="all" baseline="0">
                <a:solidFill>
                  <a:schemeClr val="tx1"/>
                </a:solidFill>
              </a:defRPr>
            </a:lvl6pPr>
            <a:lvl7pPr marL="0" indent="0">
              <a:spcBef>
                <a:spcPts val="0"/>
              </a:spcBef>
              <a:spcAft>
                <a:spcPts val="0"/>
              </a:spcAft>
              <a:buFontTx/>
              <a:buNone/>
              <a:defRPr sz="1000" b="0" cap="all" baseline="0">
                <a:solidFill>
                  <a:schemeClr val="tx1"/>
                </a:solidFill>
              </a:defRPr>
            </a:lvl7pPr>
            <a:lvl8pPr marL="0" indent="0">
              <a:spcBef>
                <a:spcPts val="0"/>
              </a:spcBef>
              <a:spcAft>
                <a:spcPts val="0"/>
              </a:spcAft>
              <a:buFontTx/>
              <a:buNone/>
              <a:defRPr sz="1000" b="0" cap="all" baseline="0">
                <a:solidFill>
                  <a:schemeClr val="tx1"/>
                </a:solidFill>
              </a:defRPr>
            </a:lvl8pPr>
            <a:lvl9pPr marL="0" indent="0">
              <a:spcBef>
                <a:spcPts val="0"/>
              </a:spcBef>
              <a:spcAft>
                <a:spcPts val="0"/>
              </a:spcAft>
              <a:buFontTx/>
              <a:buNone/>
              <a:defRPr sz="1000" b="0" cap="all" baseline="0">
                <a:solidFill>
                  <a:schemeClr val="tx1"/>
                </a:solidFill>
              </a:defRPr>
            </a:lvl9pPr>
          </a:lstStyle>
          <a:p>
            <a:pPr lvl="0"/>
            <a:r>
              <a:rPr lang="en-US"/>
              <a:t>[OPTIONAL DOCUMENT TYPE]</a:t>
            </a:r>
          </a:p>
        </p:txBody>
      </p:sp>
      <p:sp>
        <p:nvSpPr>
          <p:cNvPr id="2" name="Title"/>
          <p:cNvSpPr>
            <a:spLocks noGrp="1"/>
          </p:cNvSpPr>
          <p:nvPr>
            <p:ph type="ctrTitle" hasCustomPrompt="1"/>
          </p:nvPr>
        </p:nvSpPr>
        <p:spPr>
          <a:xfrm>
            <a:off x="3292474" y="1850622"/>
            <a:ext cx="5394325" cy="1876426"/>
          </a:xfrm>
        </p:spPr>
        <p:txBody>
          <a:bodyPr anchor="t" anchorCtr="0">
            <a:noAutofit/>
          </a:bodyPr>
          <a:lstStyle>
            <a:lvl1pPr algn="l">
              <a:lnSpc>
                <a:spcPct val="85000"/>
              </a:lnSpc>
              <a:defRPr sz="3600">
                <a:solidFill>
                  <a:schemeClr val="tx1"/>
                </a:solidFill>
              </a:defRPr>
            </a:lvl1pPr>
          </a:lstStyle>
          <a:p>
            <a:r>
              <a:rPr lang="en-US"/>
              <a:t>[Presentation title]</a:t>
            </a:r>
            <a:endParaRPr lang="en-GB"/>
          </a:p>
        </p:txBody>
      </p:sp>
      <p:sp>
        <p:nvSpPr>
          <p:cNvPr id="3" name="Subtitle"/>
          <p:cNvSpPr>
            <a:spLocks noGrp="1"/>
          </p:cNvSpPr>
          <p:nvPr>
            <p:ph type="subTitle" idx="1" hasCustomPrompt="1"/>
          </p:nvPr>
        </p:nvSpPr>
        <p:spPr>
          <a:xfrm>
            <a:off x="3292474" y="3991820"/>
            <a:ext cx="5394325" cy="685466"/>
          </a:xfrm>
        </p:spPr>
        <p:txBody>
          <a:bodyPr anchor="b" anchorCtr="0">
            <a:noAutofit/>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a:t>[Prepared by </a:t>
            </a:r>
            <a:r>
              <a:rPr lang="en-US" err="1"/>
              <a:t>Firstname</a:t>
            </a:r>
            <a:r>
              <a:rPr lang="en-US"/>
              <a:t> </a:t>
            </a:r>
            <a:r>
              <a:rPr lang="en-US" err="1"/>
              <a:t>Lastname</a:t>
            </a:r>
            <a:r>
              <a:rPr lang="en-US"/>
              <a:t>]</a:t>
            </a:r>
            <a:br>
              <a:rPr lang="en-US"/>
            </a:br>
            <a:r>
              <a:rPr lang="en-US"/>
              <a:t>[Month 00, 0000]</a:t>
            </a:r>
          </a:p>
        </p:txBody>
      </p:sp>
      <p:sp>
        <p:nvSpPr>
          <p:cNvPr id="7" name="Bar">
            <a:extLst>
              <a:ext uri="{FF2B5EF4-FFF2-40B4-BE49-F238E27FC236}">
                <a16:creationId xmlns:a16="http://schemas.microsoft.com/office/drawing/2014/main" id="{76C669D0-9BEB-F346-9B79-3726E8CF9897}"/>
              </a:ext>
            </a:extLst>
          </p:cNvPr>
          <p:cNvSpPr/>
          <p:nvPr userDrawn="1"/>
        </p:nvSpPr>
        <p:spPr bwMode="hidden">
          <a:xfrm>
            <a:off x="457200" y="5120640"/>
            <a:ext cx="822960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pic>
        <p:nvPicPr>
          <p:cNvPr id="11" name="PwC">
            <a:extLst>
              <a:ext uri="{FF2B5EF4-FFF2-40B4-BE49-F238E27FC236}">
                <a16:creationId xmlns:a16="http://schemas.microsoft.com/office/drawing/2014/main" id="{EE0698EC-7AF4-514B-B65E-E011275F1E88}"/>
              </a:ext>
            </a:extLst>
          </p:cNvPr>
          <p:cNvPicPr>
            <a:picLocks/>
          </p:cNvPicPr>
          <p:nvPr userDrawn="1"/>
        </p:nvPicPr>
        <p:blipFill>
          <a:blip r:embed="rId3"/>
          <a:stretch>
            <a:fillRect/>
          </a:stretch>
        </p:blipFill>
        <p:spPr>
          <a:xfrm>
            <a:off x="256032" y="5431536"/>
            <a:ext cx="1261872" cy="1041400"/>
          </a:xfrm>
          <a:prstGeom prst="rect">
            <a:avLst/>
          </a:prstGeom>
        </p:spPr>
      </p:pic>
      <p:sp>
        <p:nvSpPr>
          <p:cNvPr id="9" name="Ampersand">
            <a:extLst>
              <a:ext uri="{FF2B5EF4-FFF2-40B4-BE49-F238E27FC236}">
                <a16:creationId xmlns:a16="http://schemas.microsoft.com/office/drawing/2014/main" id="{BE9D18DB-354D-4893-8B32-87225607DFF3}"/>
              </a:ext>
            </a:extLst>
          </p:cNvPr>
          <p:cNvSpPr>
            <a:spLocks noChangeAspect="1" noEditPoints="1"/>
          </p:cNvSpPr>
          <p:nvPr userDrawn="1"/>
        </p:nvSpPr>
        <p:spPr bwMode="hidden">
          <a:xfrm>
            <a:off x="393192" y="1392783"/>
            <a:ext cx="2706624" cy="3296261"/>
          </a:xfrm>
          <a:custGeom>
            <a:avLst/>
            <a:gdLst>
              <a:gd name="T0" fmla="*/ 3232 w 3930"/>
              <a:gd name="T1" fmla="*/ 3828 h 4799"/>
              <a:gd name="T2" fmla="*/ 3232 w 3930"/>
              <a:gd name="T3" fmla="*/ 3828 h 4799"/>
              <a:gd name="T4" fmla="*/ 3814 w 3930"/>
              <a:gd name="T5" fmla="*/ 3349 h 4799"/>
              <a:gd name="T6" fmla="*/ 3814 w 3930"/>
              <a:gd name="T7" fmla="*/ 2283 h 4799"/>
              <a:gd name="T8" fmla="*/ 2725 w 3930"/>
              <a:gd name="T9" fmla="*/ 3174 h 4799"/>
              <a:gd name="T10" fmla="*/ 2069 w 3930"/>
              <a:gd name="T11" fmla="*/ 2328 h 4799"/>
              <a:gd name="T12" fmla="*/ 2874 w 3930"/>
              <a:gd name="T13" fmla="*/ 1137 h 4799"/>
              <a:gd name="T14" fmla="*/ 1728 w 3930"/>
              <a:gd name="T15" fmla="*/ 0 h 4799"/>
              <a:gd name="T16" fmla="*/ 501 w 3930"/>
              <a:gd name="T17" fmla="*/ 1191 h 4799"/>
              <a:gd name="T18" fmla="*/ 871 w 3930"/>
              <a:gd name="T19" fmla="*/ 2165 h 4799"/>
              <a:gd name="T20" fmla="*/ 0 w 3930"/>
              <a:gd name="T21" fmla="*/ 3457 h 4799"/>
              <a:gd name="T22" fmla="*/ 1468 w 3930"/>
              <a:gd name="T23" fmla="*/ 4799 h 4799"/>
              <a:gd name="T24" fmla="*/ 2551 w 3930"/>
              <a:gd name="T25" fmla="*/ 4388 h 4799"/>
              <a:gd name="T26" fmla="*/ 2820 w 3930"/>
              <a:gd name="T27" fmla="*/ 4728 h 4799"/>
              <a:gd name="T28" fmla="*/ 3930 w 3930"/>
              <a:gd name="T29" fmla="*/ 4728 h 4799"/>
              <a:gd name="T30" fmla="*/ 3232 w 3930"/>
              <a:gd name="T31" fmla="*/ 3828 h 4799"/>
              <a:gd name="T32" fmla="*/ 1719 w 3930"/>
              <a:gd name="T33" fmla="*/ 814 h 4799"/>
              <a:gd name="T34" fmla="*/ 1719 w 3930"/>
              <a:gd name="T35" fmla="*/ 814 h 4799"/>
              <a:gd name="T36" fmla="*/ 2032 w 3930"/>
              <a:gd name="T37" fmla="*/ 1173 h 4799"/>
              <a:gd name="T38" fmla="*/ 1606 w 3930"/>
              <a:gd name="T39" fmla="*/ 1735 h 4799"/>
              <a:gd name="T40" fmla="*/ 1369 w 3930"/>
              <a:gd name="T41" fmla="*/ 1199 h 4799"/>
              <a:gd name="T42" fmla="*/ 1719 w 3930"/>
              <a:gd name="T43" fmla="*/ 814 h 4799"/>
              <a:gd name="T44" fmla="*/ 2055 w 3930"/>
              <a:gd name="T45" fmla="*/ 3721 h 4799"/>
              <a:gd name="T46" fmla="*/ 2055 w 3930"/>
              <a:gd name="T47" fmla="*/ 3721 h 4799"/>
              <a:gd name="T48" fmla="*/ 1477 w 3930"/>
              <a:gd name="T49" fmla="*/ 3957 h 4799"/>
              <a:gd name="T50" fmla="*/ 940 w 3930"/>
              <a:gd name="T51" fmla="*/ 3429 h 4799"/>
              <a:gd name="T52" fmla="*/ 1342 w 3930"/>
              <a:gd name="T53" fmla="*/ 2793 h 4799"/>
              <a:gd name="T54" fmla="*/ 2055 w 3930"/>
              <a:gd name="T55" fmla="*/ 3721 h 4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930" h="4799">
                <a:moveTo>
                  <a:pt x="3232" y="3828"/>
                </a:moveTo>
                <a:lnTo>
                  <a:pt x="3232" y="3828"/>
                </a:lnTo>
                <a:lnTo>
                  <a:pt x="3814" y="3349"/>
                </a:lnTo>
                <a:lnTo>
                  <a:pt x="3814" y="2283"/>
                </a:lnTo>
                <a:lnTo>
                  <a:pt x="2725" y="3174"/>
                </a:lnTo>
                <a:lnTo>
                  <a:pt x="2069" y="2328"/>
                </a:lnTo>
                <a:cubicBezTo>
                  <a:pt x="2489" y="2059"/>
                  <a:pt x="2874" y="1754"/>
                  <a:pt x="2874" y="1137"/>
                </a:cubicBezTo>
                <a:cubicBezTo>
                  <a:pt x="2874" y="492"/>
                  <a:pt x="2417" y="0"/>
                  <a:pt x="1728" y="0"/>
                </a:cubicBezTo>
                <a:cubicBezTo>
                  <a:pt x="1047" y="0"/>
                  <a:pt x="501" y="474"/>
                  <a:pt x="501" y="1191"/>
                </a:cubicBezTo>
                <a:cubicBezTo>
                  <a:pt x="501" y="1633"/>
                  <a:pt x="682" y="1916"/>
                  <a:pt x="871" y="2165"/>
                </a:cubicBezTo>
                <a:cubicBezTo>
                  <a:pt x="402" y="2444"/>
                  <a:pt x="0" y="2802"/>
                  <a:pt x="0" y="3457"/>
                </a:cubicBezTo>
                <a:cubicBezTo>
                  <a:pt x="0" y="4217"/>
                  <a:pt x="545" y="4799"/>
                  <a:pt x="1468" y="4799"/>
                </a:cubicBezTo>
                <a:cubicBezTo>
                  <a:pt x="1996" y="4799"/>
                  <a:pt x="2319" y="4585"/>
                  <a:pt x="2551" y="4388"/>
                </a:cubicBezTo>
                <a:lnTo>
                  <a:pt x="2820" y="4728"/>
                </a:lnTo>
                <a:lnTo>
                  <a:pt x="3930" y="4728"/>
                </a:lnTo>
                <a:lnTo>
                  <a:pt x="3232" y="3828"/>
                </a:lnTo>
                <a:close/>
                <a:moveTo>
                  <a:pt x="1719" y="814"/>
                </a:moveTo>
                <a:lnTo>
                  <a:pt x="1719" y="814"/>
                </a:lnTo>
                <a:cubicBezTo>
                  <a:pt x="1934" y="814"/>
                  <a:pt x="2032" y="985"/>
                  <a:pt x="2032" y="1173"/>
                </a:cubicBezTo>
                <a:cubicBezTo>
                  <a:pt x="2032" y="1440"/>
                  <a:pt x="1863" y="1584"/>
                  <a:pt x="1606" y="1735"/>
                </a:cubicBezTo>
                <a:cubicBezTo>
                  <a:pt x="1471" y="1566"/>
                  <a:pt x="1369" y="1419"/>
                  <a:pt x="1369" y="1199"/>
                </a:cubicBezTo>
                <a:cubicBezTo>
                  <a:pt x="1369" y="966"/>
                  <a:pt x="1513" y="814"/>
                  <a:pt x="1719" y="814"/>
                </a:cubicBezTo>
                <a:close/>
                <a:moveTo>
                  <a:pt x="2055" y="3721"/>
                </a:moveTo>
                <a:lnTo>
                  <a:pt x="2055" y="3721"/>
                </a:lnTo>
                <a:cubicBezTo>
                  <a:pt x="1915" y="3832"/>
                  <a:pt x="1719" y="3957"/>
                  <a:pt x="1477" y="3957"/>
                </a:cubicBezTo>
                <a:cubicBezTo>
                  <a:pt x="1190" y="3957"/>
                  <a:pt x="940" y="3761"/>
                  <a:pt x="940" y="3429"/>
                </a:cubicBezTo>
                <a:cubicBezTo>
                  <a:pt x="940" y="3116"/>
                  <a:pt x="1083" y="2964"/>
                  <a:pt x="1342" y="2793"/>
                </a:cubicBezTo>
                <a:lnTo>
                  <a:pt x="2055" y="3721"/>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4784135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 White">
    <p:spTree>
      <p:nvGrpSpPr>
        <p:cNvPr id="1" name=""/>
        <p:cNvGrpSpPr/>
        <p:nvPr/>
      </p:nvGrpSpPr>
      <p:grpSpPr>
        <a:xfrm>
          <a:off x="0" y="0"/>
          <a:ext cx="0" cy="0"/>
          <a:chOff x="0" y="0"/>
          <a:chExt cx="0" cy="0"/>
        </a:xfrm>
      </p:grpSpPr>
      <p:sp>
        <p:nvSpPr>
          <p:cNvPr id="6" name="Footer Placeholder">
            <a:extLst>
              <a:ext uri="{FF2B5EF4-FFF2-40B4-BE49-F238E27FC236}">
                <a16:creationId xmlns:a16="http://schemas.microsoft.com/office/drawing/2014/main" id="{5938A7F3-DC46-CF40-A1B5-B3296748142D}"/>
              </a:ext>
            </a:extLst>
          </p:cNvPr>
          <p:cNvSpPr>
            <a:spLocks noGrp="1"/>
          </p:cNvSpPr>
          <p:nvPr>
            <p:ph type="ftr" sz="quarter" idx="11"/>
          </p:nvPr>
        </p:nvSpPr>
        <p:spPr/>
        <p:txBody>
          <a:bodyPr/>
          <a:lstStyle/>
          <a:p>
            <a:endParaRPr lang="en-US"/>
          </a:p>
        </p:txBody>
      </p:sp>
      <p:sp>
        <p:nvSpPr>
          <p:cNvPr id="9" name="Footnotes">
            <a:extLst>
              <a:ext uri="{FF2B5EF4-FFF2-40B4-BE49-F238E27FC236}">
                <a16:creationId xmlns:a16="http://schemas.microsoft.com/office/drawing/2014/main" id="{9A66386D-BDC1-46BC-8978-1302D7E2A923}"/>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5" name="Date Placeholder">
            <a:extLst>
              <a:ext uri="{FF2B5EF4-FFF2-40B4-BE49-F238E27FC236}">
                <a16:creationId xmlns:a16="http://schemas.microsoft.com/office/drawing/2014/main" id="{8B231672-7D46-4844-96B1-EB8717E46B9F}"/>
              </a:ext>
            </a:extLst>
          </p:cNvPr>
          <p:cNvSpPr>
            <a:spLocks noGrp="1"/>
          </p:cNvSpPr>
          <p:nvPr>
            <p:ph type="dt" sz="half" idx="10"/>
          </p:nvPr>
        </p:nvSpPr>
        <p:spPr/>
        <p:txBody>
          <a:bodyPr/>
          <a:lstStyle/>
          <a:p>
            <a:endParaRPr lang="en-US"/>
          </a:p>
        </p:txBody>
      </p:sp>
      <p:sp>
        <p:nvSpPr>
          <p:cNvPr id="7" name="Slide Number Placeholder">
            <a:extLst>
              <a:ext uri="{FF2B5EF4-FFF2-40B4-BE49-F238E27FC236}">
                <a16:creationId xmlns:a16="http://schemas.microsoft.com/office/drawing/2014/main" id="{C0713116-8DC7-DB4B-A478-3D294AB206B2}"/>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0795797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 Black">
    <p:bg>
      <p:bgPr>
        <a:solidFill>
          <a:srgbClr val="000000"/>
        </a:solidFill>
        <a:effectLst/>
      </p:bgPr>
    </p:bg>
    <p:spTree>
      <p:nvGrpSpPr>
        <p:cNvPr id="1" name=""/>
        <p:cNvGrpSpPr/>
        <p:nvPr/>
      </p:nvGrpSpPr>
      <p:grpSpPr>
        <a:xfrm>
          <a:off x="0" y="0"/>
          <a:ext cx="0" cy="0"/>
          <a:chOff x="0" y="0"/>
          <a:chExt cx="0" cy="0"/>
        </a:xfrm>
      </p:grpSpPr>
      <p:sp>
        <p:nvSpPr>
          <p:cNvPr id="6" name="Footer Placeholder">
            <a:extLst>
              <a:ext uri="{FF2B5EF4-FFF2-40B4-BE49-F238E27FC236}">
                <a16:creationId xmlns:a16="http://schemas.microsoft.com/office/drawing/2014/main" id="{5938A7F3-DC46-CF40-A1B5-B3296748142D}"/>
              </a:ext>
            </a:extLst>
          </p:cNvPr>
          <p:cNvSpPr>
            <a:spLocks noGrp="1"/>
          </p:cNvSpPr>
          <p:nvPr>
            <p:ph type="ftr" sz="quarter" idx="11"/>
          </p:nvPr>
        </p:nvSpPr>
        <p:spPr/>
        <p:txBody>
          <a:bodyPr/>
          <a:lstStyle/>
          <a:p>
            <a:endParaRPr lang="en-US"/>
          </a:p>
        </p:txBody>
      </p:sp>
      <p:sp>
        <p:nvSpPr>
          <p:cNvPr id="9" name="Footnotes">
            <a:extLst>
              <a:ext uri="{FF2B5EF4-FFF2-40B4-BE49-F238E27FC236}">
                <a16:creationId xmlns:a16="http://schemas.microsoft.com/office/drawing/2014/main" id="{408FFBE3-5C3A-4DE5-B358-B1B4E34C1ACD}"/>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5" name="Date Placeholder">
            <a:extLst>
              <a:ext uri="{FF2B5EF4-FFF2-40B4-BE49-F238E27FC236}">
                <a16:creationId xmlns:a16="http://schemas.microsoft.com/office/drawing/2014/main" id="{8B231672-7D46-4844-96B1-EB8717E46B9F}"/>
              </a:ext>
            </a:extLst>
          </p:cNvPr>
          <p:cNvSpPr>
            <a:spLocks noGrp="1"/>
          </p:cNvSpPr>
          <p:nvPr>
            <p:ph type="dt" sz="half" idx="10"/>
          </p:nvPr>
        </p:nvSpPr>
        <p:spPr/>
        <p:txBody>
          <a:bodyPr/>
          <a:lstStyle/>
          <a:p>
            <a:endParaRPr lang="en-US"/>
          </a:p>
        </p:txBody>
      </p:sp>
      <p:sp>
        <p:nvSpPr>
          <p:cNvPr id="7" name="Slide Number Placeholder">
            <a:extLst>
              <a:ext uri="{FF2B5EF4-FFF2-40B4-BE49-F238E27FC236}">
                <a16:creationId xmlns:a16="http://schemas.microsoft.com/office/drawing/2014/main" id="{C0713116-8DC7-DB4B-A478-3D294AB206B2}"/>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761184318"/>
      </p:ext>
    </p:extLst>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hank You">
    <p:bg>
      <p:bgRef idx="1001">
        <a:schemeClr val="bg1"/>
      </p:bgRef>
    </p:bg>
    <p:spTree>
      <p:nvGrpSpPr>
        <p:cNvPr id="1" name=""/>
        <p:cNvGrpSpPr/>
        <p:nvPr/>
      </p:nvGrpSpPr>
      <p:grpSpPr>
        <a:xfrm>
          <a:off x="0" y="0"/>
          <a:ext cx="0" cy="0"/>
          <a:chOff x="0" y="0"/>
          <a:chExt cx="0" cy="0"/>
        </a:xfrm>
      </p:grpSpPr>
      <p:pic>
        <p:nvPicPr>
          <p:cNvPr id="9" name="Strategy&amp;">
            <a:extLst>
              <a:ext uri="{FF2B5EF4-FFF2-40B4-BE49-F238E27FC236}">
                <a16:creationId xmlns:a16="http://schemas.microsoft.com/office/drawing/2014/main" id="{32D3FF9D-6306-DB41-876C-F45786CD672D}"/>
              </a:ext>
            </a:extLst>
          </p:cNvPr>
          <p:cNvPicPr>
            <a:picLocks/>
          </p:cNvPicPr>
          <p:nvPr userDrawn="1"/>
        </p:nvPicPr>
        <p:blipFill>
          <a:blip r:embed="rId2"/>
          <a:stretch>
            <a:fillRect/>
          </a:stretch>
        </p:blipFill>
        <p:spPr>
          <a:xfrm>
            <a:off x="296466" y="349250"/>
            <a:ext cx="1828800" cy="488950"/>
          </a:xfrm>
          <a:prstGeom prst="rect">
            <a:avLst/>
          </a:prstGeom>
        </p:spPr>
      </p:pic>
      <p:sp>
        <p:nvSpPr>
          <p:cNvPr id="16" name="Title">
            <a:extLst>
              <a:ext uri="{FF2B5EF4-FFF2-40B4-BE49-F238E27FC236}">
                <a16:creationId xmlns:a16="http://schemas.microsoft.com/office/drawing/2014/main" id="{BA860F73-05C1-2440-B75E-8C8ABA5A0AAD}"/>
              </a:ext>
            </a:extLst>
          </p:cNvPr>
          <p:cNvSpPr txBox="1">
            <a:spLocks/>
          </p:cNvSpPr>
          <p:nvPr userDrawn="1"/>
        </p:nvSpPr>
        <p:spPr>
          <a:xfrm>
            <a:off x="457200" y="1733550"/>
            <a:ext cx="3980260" cy="1330008"/>
          </a:xfrm>
          <a:prstGeom prst="rect">
            <a:avLst/>
          </a:prstGeom>
        </p:spPr>
        <p:txBody>
          <a:bodyPr vert="horz" lIns="0" tIns="0" rIns="0" bIns="0" rtlCol="0" anchor="b" anchorCtr="0">
            <a:noAutofit/>
          </a:bodyPr>
          <a:lstStyle>
            <a:lvl1pPr algn="l" defTabSz="914400" rtl="0" eaLnBrk="1" latinLnBrk="0" hangingPunct="1">
              <a:lnSpc>
                <a:spcPct val="85000"/>
              </a:lnSpc>
              <a:spcBef>
                <a:spcPct val="0"/>
              </a:spcBef>
              <a:buNone/>
              <a:defRPr sz="4400" kern="1200">
                <a:solidFill>
                  <a:schemeClr val="tx1"/>
                </a:solidFill>
                <a:latin typeface="+mj-lt"/>
                <a:ea typeface="+mj-ea"/>
                <a:cs typeface="+mj-cs"/>
              </a:defRPr>
            </a:lvl1pPr>
          </a:lstStyle>
          <a:p>
            <a:r>
              <a:rPr lang="en-US" sz="3600"/>
              <a:t>Thank you</a:t>
            </a:r>
            <a:endParaRPr lang="en-GB" sz="3600"/>
          </a:p>
        </p:txBody>
      </p:sp>
      <p:sp>
        <p:nvSpPr>
          <p:cNvPr id="12" name="Bar">
            <a:extLst>
              <a:ext uri="{FF2B5EF4-FFF2-40B4-BE49-F238E27FC236}">
                <a16:creationId xmlns:a16="http://schemas.microsoft.com/office/drawing/2014/main" id="{2A9EE898-B870-4E48-A2B7-FE0A7812B418}"/>
              </a:ext>
            </a:extLst>
          </p:cNvPr>
          <p:cNvSpPr/>
          <p:nvPr userDrawn="1"/>
        </p:nvSpPr>
        <p:spPr bwMode="hidden">
          <a:xfrm>
            <a:off x="457200" y="3246438"/>
            <a:ext cx="3978275"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3" name="Legal">
            <a:extLst>
              <a:ext uri="{FF2B5EF4-FFF2-40B4-BE49-F238E27FC236}">
                <a16:creationId xmlns:a16="http://schemas.microsoft.com/office/drawing/2014/main" id="{799AD469-221A-3343-A997-2B54D2F4EBC7}"/>
              </a:ext>
            </a:extLst>
          </p:cNvPr>
          <p:cNvSpPr txBox="1"/>
          <p:nvPr userDrawn="1"/>
        </p:nvSpPr>
        <p:spPr>
          <a:xfrm>
            <a:off x="457201" y="4846320"/>
            <a:ext cx="8229600" cy="1371600"/>
          </a:xfrm>
          <a:prstGeom prst="rect">
            <a:avLst/>
          </a:prstGeom>
          <a:noFill/>
        </p:spPr>
        <p:txBody>
          <a:bodyPr wrap="square" lIns="0" tIns="0" rIns="0" bIns="0" rtlCol="0" anchor="b" anchorCtr="0">
            <a:noAutofit/>
          </a:bodyPr>
          <a:lstStyle/>
          <a:p>
            <a:pPr marL="0" marR="0" lvl="0" indent="0" algn="l" defTabSz="685800" rtl="0" eaLnBrk="1" fontAlgn="auto" latinLnBrk="0" hangingPunct="1">
              <a:lnSpc>
                <a:spcPct val="100000"/>
              </a:lnSpc>
              <a:spcBef>
                <a:spcPts val="0"/>
              </a:spcBef>
              <a:spcAft>
                <a:spcPts val="900"/>
              </a:spcAft>
              <a:buClrTx/>
              <a:buSzPct val="100000"/>
              <a:buFont typeface="Arial"/>
              <a:buNone/>
              <a:tabLst/>
              <a:defRPr/>
            </a:pPr>
            <a:r>
              <a:rPr lang="en-GB" sz="900" b="1" err="1"/>
              <a:t>strategyand.pwc.com</a:t>
            </a:r>
            <a:endParaRPr lang="en-GB" sz="900" b="1"/>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a:t>© 2019 PwC. All rights reserved.</a:t>
            </a:r>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a:t>PwC refers to the PwC network and/or one or more of its member firms, each of which is a separate legal entity. Please see </a:t>
            </a:r>
            <a:r>
              <a:rPr lang="en-US" sz="900" err="1"/>
              <a:t>pwc.com</a:t>
            </a:r>
            <a:r>
              <a:rPr lang="en-US" sz="900"/>
              <a:t>/structure for further details.</a:t>
            </a:r>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b="1"/>
              <a:t>Disclaimer:</a:t>
            </a:r>
            <a:r>
              <a:rPr lang="en-US" sz="900" b="0"/>
              <a:t> This content is general information purposes only, and should not be used as a substitute for consultation with professional advisors.</a:t>
            </a:r>
            <a:endParaRPr lang="en-GB" sz="900" b="0"/>
          </a:p>
        </p:txBody>
      </p:sp>
    </p:spTree>
    <p:extLst>
      <p:ext uri="{BB962C8B-B14F-4D97-AF65-F5344CB8AC3E}">
        <p14:creationId xmlns:p14="http://schemas.microsoft.com/office/powerpoint/2010/main" val="327065129"/>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Thank You">
    <p:bg>
      <p:bgRef idx="1001">
        <a:schemeClr val="bg1"/>
      </p:bgRef>
    </p:bg>
    <p:spTree>
      <p:nvGrpSpPr>
        <p:cNvPr id="1" name=""/>
        <p:cNvGrpSpPr/>
        <p:nvPr/>
      </p:nvGrpSpPr>
      <p:grpSpPr>
        <a:xfrm>
          <a:off x="0" y="0"/>
          <a:ext cx="0" cy="0"/>
          <a:chOff x="0" y="0"/>
          <a:chExt cx="0" cy="0"/>
        </a:xfrm>
      </p:grpSpPr>
      <p:pic>
        <p:nvPicPr>
          <p:cNvPr id="9" name="Strategy&amp;">
            <a:extLst>
              <a:ext uri="{FF2B5EF4-FFF2-40B4-BE49-F238E27FC236}">
                <a16:creationId xmlns:a16="http://schemas.microsoft.com/office/drawing/2014/main" id="{32D3FF9D-6306-DB41-876C-F45786CD672D}"/>
              </a:ext>
            </a:extLst>
          </p:cNvPr>
          <p:cNvPicPr>
            <a:picLocks/>
          </p:cNvPicPr>
          <p:nvPr userDrawn="1"/>
        </p:nvPicPr>
        <p:blipFill>
          <a:blip r:embed="rId2"/>
          <a:stretch>
            <a:fillRect/>
          </a:stretch>
        </p:blipFill>
        <p:spPr>
          <a:xfrm>
            <a:off x="296466" y="349250"/>
            <a:ext cx="1828800" cy="488950"/>
          </a:xfrm>
          <a:prstGeom prst="rect">
            <a:avLst/>
          </a:prstGeom>
        </p:spPr>
      </p:pic>
      <p:sp>
        <p:nvSpPr>
          <p:cNvPr id="16" name="Title">
            <a:extLst>
              <a:ext uri="{FF2B5EF4-FFF2-40B4-BE49-F238E27FC236}">
                <a16:creationId xmlns:a16="http://schemas.microsoft.com/office/drawing/2014/main" id="{BA860F73-05C1-2440-B75E-8C8ABA5A0AAD}"/>
              </a:ext>
            </a:extLst>
          </p:cNvPr>
          <p:cNvSpPr txBox="1">
            <a:spLocks/>
          </p:cNvSpPr>
          <p:nvPr userDrawn="1"/>
        </p:nvSpPr>
        <p:spPr>
          <a:xfrm>
            <a:off x="457200" y="1733550"/>
            <a:ext cx="3980260" cy="1330008"/>
          </a:xfrm>
          <a:prstGeom prst="rect">
            <a:avLst/>
          </a:prstGeom>
        </p:spPr>
        <p:txBody>
          <a:bodyPr vert="horz" lIns="0" tIns="0" rIns="0" bIns="0" rtlCol="0" anchor="b" anchorCtr="0">
            <a:noAutofit/>
          </a:bodyPr>
          <a:lstStyle>
            <a:lvl1pPr algn="l" defTabSz="914400" rtl="0" eaLnBrk="1" latinLnBrk="0" hangingPunct="1">
              <a:lnSpc>
                <a:spcPct val="85000"/>
              </a:lnSpc>
              <a:spcBef>
                <a:spcPct val="0"/>
              </a:spcBef>
              <a:buNone/>
              <a:defRPr sz="4400" kern="1200">
                <a:solidFill>
                  <a:schemeClr val="tx1"/>
                </a:solidFill>
                <a:latin typeface="+mj-lt"/>
                <a:ea typeface="+mj-ea"/>
                <a:cs typeface="+mj-cs"/>
              </a:defRPr>
            </a:lvl1pPr>
          </a:lstStyle>
          <a:p>
            <a:r>
              <a:rPr lang="en-US" sz="3600"/>
              <a:t>Thank you</a:t>
            </a:r>
            <a:endParaRPr lang="en-GB" sz="3600"/>
          </a:p>
        </p:txBody>
      </p:sp>
      <p:sp>
        <p:nvSpPr>
          <p:cNvPr id="12" name="Bar">
            <a:extLst>
              <a:ext uri="{FF2B5EF4-FFF2-40B4-BE49-F238E27FC236}">
                <a16:creationId xmlns:a16="http://schemas.microsoft.com/office/drawing/2014/main" id="{2A9EE898-B870-4E48-A2B7-FE0A7812B418}"/>
              </a:ext>
            </a:extLst>
          </p:cNvPr>
          <p:cNvSpPr/>
          <p:nvPr userDrawn="1"/>
        </p:nvSpPr>
        <p:spPr bwMode="hidden">
          <a:xfrm>
            <a:off x="457200" y="3246438"/>
            <a:ext cx="3978275"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Tree>
    <p:extLst>
      <p:ext uri="{BB962C8B-B14F-4D97-AF65-F5344CB8AC3E}">
        <p14:creationId xmlns:p14="http://schemas.microsoft.com/office/powerpoint/2010/main" val="2334964664"/>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Thank You">
    <p:bg>
      <p:bgRef idx="1001">
        <a:schemeClr val="bg1"/>
      </p:bgRef>
    </p:bg>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BA860F73-05C1-2440-B75E-8C8ABA5A0AAD}"/>
              </a:ext>
            </a:extLst>
          </p:cNvPr>
          <p:cNvSpPr txBox="1">
            <a:spLocks/>
          </p:cNvSpPr>
          <p:nvPr userDrawn="1"/>
        </p:nvSpPr>
        <p:spPr>
          <a:xfrm>
            <a:off x="457200" y="1733550"/>
            <a:ext cx="3980260" cy="1330008"/>
          </a:xfrm>
          <a:prstGeom prst="rect">
            <a:avLst/>
          </a:prstGeom>
        </p:spPr>
        <p:txBody>
          <a:bodyPr vert="horz" lIns="0" tIns="0" rIns="0" bIns="0" rtlCol="0" anchor="b" anchorCtr="0">
            <a:noAutofit/>
          </a:bodyPr>
          <a:lstStyle>
            <a:lvl1pPr algn="l" defTabSz="914400" rtl="0" eaLnBrk="1" latinLnBrk="0" hangingPunct="1">
              <a:lnSpc>
                <a:spcPct val="85000"/>
              </a:lnSpc>
              <a:spcBef>
                <a:spcPct val="0"/>
              </a:spcBef>
              <a:buNone/>
              <a:defRPr sz="4400" kern="1200">
                <a:solidFill>
                  <a:schemeClr val="tx1"/>
                </a:solidFill>
                <a:latin typeface="+mj-lt"/>
                <a:ea typeface="+mj-ea"/>
                <a:cs typeface="+mj-cs"/>
              </a:defRPr>
            </a:lvl1pPr>
          </a:lstStyle>
          <a:p>
            <a:r>
              <a:rPr lang="en-US" sz="3600"/>
              <a:t>Thank you</a:t>
            </a:r>
            <a:endParaRPr lang="en-GB" sz="3600"/>
          </a:p>
        </p:txBody>
      </p:sp>
      <p:sp>
        <p:nvSpPr>
          <p:cNvPr id="12" name="Bar">
            <a:extLst>
              <a:ext uri="{FF2B5EF4-FFF2-40B4-BE49-F238E27FC236}">
                <a16:creationId xmlns:a16="http://schemas.microsoft.com/office/drawing/2014/main" id="{2A9EE898-B870-4E48-A2B7-FE0A7812B418}"/>
              </a:ext>
            </a:extLst>
          </p:cNvPr>
          <p:cNvSpPr/>
          <p:nvPr userDrawn="1"/>
        </p:nvSpPr>
        <p:spPr bwMode="hidden">
          <a:xfrm>
            <a:off x="457200" y="3246438"/>
            <a:ext cx="3978275"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3" name="Legal">
            <a:extLst>
              <a:ext uri="{FF2B5EF4-FFF2-40B4-BE49-F238E27FC236}">
                <a16:creationId xmlns:a16="http://schemas.microsoft.com/office/drawing/2014/main" id="{799AD469-221A-3343-A997-2B54D2F4EBC7}"/>
              </a:ext>
            </a:extLst>
          </p:cNvPr>
          <p:cNvSpPr txBox="1"/>
          <p:nvPr userDrawn="1"/>
        </p:nvSpPr>
        <p:spPr>
          <a:xfrm>
            <a:off x="457201" y="4846320"/>
            <a:ext cx="8229600" cy="1371600"/>
          </a:xfrm>
          <a:prstGeom prst="rect">
            <a:avLst/>
          </a:prstGeom>
          <a:noFill/>
        </p:spPr>
        <p:txBody>
          <a:bodyPr wrap="square" lIns="0" tIns="0" rIns="0" bIns="0" rtlCol="0" anchor="b" anchorCtr="0">
            <a:noAutofit/>
          </a:bodyPr>
          <a:lstStyle/>
          <a:p>
            <a:pPr marL="0" marR="0" lvl="0" indent="0" algn="l" defTabSz="685800" rtl="0" eaLnBrk="1" fontAlgn="auto" latinLnBrk="0" hangingPunct="1">
              <a:lnSpc>
                <a:spcPct val="100000"/>
              </a:lnSpc>
              <a:spcBef>
                <a:spcPts val="0"/>
              </a:spcBef>
              <a:spcAft>
                <a:spcPts val="900"/>
              </a:spcAft>
              <a:buClrTx/>
              <a:buSzPct val="100000"/>
              <a:buFont typeface="Arial"/>
              <a:buNone/>
              <a:tabLst/>
              <a:defRPr/>
            </a:pPr>
            <a:r>
              <a:rPr lang="en-GB" sz="900" b="1" err="1"/>
              <a:t>strategyand.pwc.com</a:t>
            </a:r>
            <a:endParaRPr lang="en-GB" sz="900" b="1"/>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a:t>© 2019 PwC. All rights reserved.</a:t>
            </a:r>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a:t>PwC refers to the PwC network and/or one or more of its member firms, each of which is a separate legal entity. Please see </a:t>
            </a:r>
            <a:r>
              <a:rPr lang="en-US" sz="900" err="1"/>
              <a:t>pwc.com</a:t>
            </a:r>
            <a:r>
              <a:rPr lang="en-US" sz="900"/>
              <a:t>/structure for further details.</a:t>
            </a:r>
          </a:p>
          <a:p>
            <a:pPr marL="0" marR="0" lvl="0" indent="0" algn="l" defTabSz="685800" rtl="0" eaLnBrk="1" fontAlgn="auto" latinLnBrk="0" hangingPunct="1">
              <a:lnSpc>
                <a:spcPct val="100000"/>
              </a:lnSpc>
              <a:spcBef>
                <a:spcPts val="0"/>
              </a:spcBef>
              <a:spcAft>
                <a:spcPts val="0"/>
              </a:spcAft>
              <a:buClrTx/>
              <a:buSzPct val="100000"/>
              <a:buFont typeface="Arial"/>
              <a:buNone/>
              <a:tabLst/>
              <a:defRPr/>
            </a:pPr>
            <a:r>
              <a:rPr lang="en-US" sz="900" b="1"/>
              <a:t>Disclaimer:</a:t>
            </a:r>
            <a:r>
              <a:rPr lang="en-US" sz="900" b="0"/>
              <a:t> This content is general information purposes only, and should not be used as a substitute for consultation with professional advisors.</a:t>
            </a:r>
            <a:endParaRPr lang="en-GB" sz="900" b="0"/>
          </a:p>
        </p:txBody>
      </p:sp>
      <p:pic>
        <p:nvPicPr>
          <p:cNvPr id="6" name="Strategy&amp;">
            <a:extLst>
              <a:ext uri="{FF2B5EF4-FFF2-40B4-BE49-F238E27FC236}">
                <a16:creationId xmlns:a16="http://schemas.microsoft.com/office/drawing/2014/main" id="{88397657-3CBD-6D47-94E5-0515350DB929}"/>
              </a:ext>
            </a:extLst>
          </p:cNvPr>
          <p:cNvPicPr>
            <a:picLocks noChangeAspect="1"/>
          </p:cNvPicPr>
          <p:nvPr userDrawn="1"/>
        </p:nvPicPr>
        <p:blipFill>
          <a:blip r:embed="rId2"/>
          <a:stretch>
            <a:fillRect/>
          </a:stretch>
        </p:blipFill>
        <p:spPr>
          <a:xfrm>
            <a:off x="292608" y="347472"/>
            <a:ext cx="1828800" cy="660400"/>
          </a:xfrm>
          <a:prstGeom prst="rect">
            <a:avLst/>
          </a:prstGeom>
        </p:spPr>
      </p:pic>
    </p:spTree>
    <p:extLst>
      <p:ext uri="{BB962C8B-B14F-4D97-AF65-F5344CB8AC3E}">
        <p14:creationId xmlns:p14="http://schemas.microsoft.com/office/powerpoint/2010/main" val="4003447483"/>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3_Thank You">
    <p:bg>
      <p:bgRef idx="1001">
        <a:schemeClr val="bg1"/>
      </p:bgRef>
    </p:bg>
    <p:spTree>
      <p:nvGrpSpPr>
        <p:cNvPr id="1" name=""/>
        <p:cNvGrpSpPr/>
        <p:nvPr/>
      </p:nvGrpSpPr>
      <p:grpSpPr>
        <a:xfrm>
          <a:off x="0" y="0"/>
          <a:ext cx="0" cy="0"/>
          <a:chOff x="0" y="0"/>
          <a:chExt cx="0" cy="0"/>
        </a:xfrm>
      </p:grpSpPr>
      <p:pic>
        <p:nvPicPr>
          <p:cNvPr id="6" name="Strategy&amp;">
            <a:extLst>
              <a:ext uri="{FF2B5EF4-FFF2-40B4-BE49-F238E27FC236}">
                <a16:creationId xmlns:a16="http://schemas.microsoft.com/office/drawing/2014/main" id="{88397657-3CBD-6D47-94E5-0515350DB929}"/>
              </a:ext>
            </a:extLst>
          </p:cNvPr>
          <p:cNvPicPr>
            <a:picLocks noChangeAspect="1"/>
          </p:cNvPicPr>
          <p:nvPr userDrawn="1"/>
        </p:nvPicPr>
        <p:blipFill>
          <a:blip r:embed="rId2"/>
          <a:stretch>
            <a:fillRect/>
          </a:stretch>
        </p:blipFill>
        <p:spPr>
          <a:xfrm>
            <a:off x="292608" y="347472"/>
            <a:ext cx="1828800" cy="660400"/>
          </a:xfrm>
          <a:prstGeom prst="rect">
            <a:avLst/>
          </a:prstGeom>
        </p:spPr>
      </p:pic>
    </p:spTree>
    <p:extLst>
      <p:ext uri="{BB962C8B-B14F-4D97-AF65-F5344CB8AC3E}">
        <p14:creationId xmlns:p14="http://schemas.microsoft.com/office/powerpoint/2010/main" val="365682854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4509489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スライド" r:id="rId3" imgW="473" imgH="473" progId="TCLayout.ActiveDocument.1">
                  <p:embed/>
                </p:oleObj>
              </mc:Choice>
              <mc:Fallback>
                <p:oleObj name="think-cellスライド" r:id="rId3" imgW="473" imgH="473" progId="TCLayout.ActiveDocument.1">
                  <p:embed/>
                  <p:pic>
                    <p:nvPicPr>
                      <p:cNvPr id="4" name="オブジェクト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Title">
            <a:extLst>
              <a:ext uri="{FF2B5EF4-FFF2-40B4-BE49-F238E27FC236}">
                <a16:creationId xmlns:a16="http://schemas.microsoft.com/office/drawing/2014/main" id="{CF3CE2CC-14BC-5646-96AA-2C2A7938E4DD}"/>
              </a:ext>
            </a:extLst>
          </p:cNvPr>
          <p:cNvSpPr>
            <a:spLocks noGrp="1"/>
          </p:cNvSpPr>
          <p:nvPr>
            <p:ph type="title" hasCustomPrompt="1"/>
          </p:nvPr>
        </p:nvSpPr>
        <p:spPr/>
        <p:txBody>
          <a:bodyPr/>
          <a:lstStyle/>
          <a:p>
            <a:r>
              <a:rPr lang="en-US"/>
              <a:t>[Slide title]</a:t>
            </a:r>
          </a:p>
        </p:txBody>
      </p:sp>
      <p:sp>
        <p:nvSpPr>
          <p:cNvPr id="12" name="Subtitle">
            <a:extLst>
              <a:ext uri="{FF2B5EF4-FFF2-40B4-BE49-F238E27FC236}">
                <a16:creationId xmlns:a16="http://schemas.microsoft.com/office/drawing/2014/main" id="{458A0AD4-C64D-F047-9FFC-8C60FB5D1117}"/>
              </a:ext>
            </a:extLst>
          </p:cNvPr>
          <p:cNvSpPr>
            <a:spLocks noGrp="1"/>
          </p:cNvSpPr>
          <p:nvPr>
            <p:ph type="subTitle" idx="15"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10" name="Bar">
            <a:extLst>
              <a:ext uri="{FF2B5EF4-FFF2-40B4-BE49-F238E27FC236}">
                <a16:creationId xmlns:a16="http://schemas.microsoft.com/office/drawing/2014/main" id="{69228AFC-D49C-488D-8552-7D710415F604}"/>
              </a:ext>
            </a:extLst>
          </p:cNvPr>
          <p:cNvSpPr/>
          <p:nvPr userDrawn="1"/>
        </p:nvSpPr>
        <p:spPr bwMode="hidden">
          <a:xfrm>
            <a:off x="457200" y="1734669"/>
            <a:ext cx="3980260" cy="91440"/>
          </a:xfrm>
          <a:prstGeom prst="rect">
            <a:avLst/>
          </a:prstGeom>
          <a:solidFill>
            <a:srgbClr val="A32020"/>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n-US" sz="1200"/>
          </a:p>
        </p:txBody>
      </p:sp>
      <p:sp>
        <p:nvSpPr>
          <p:cNvPr id="11" name="Text Placeholder 1">
            <a:extLst>
              <a:ext uri="{FF2B5EF4-FFF2-40B4-BE49-F238E27FC236}">
                <a16:creationId xmlns:a16="http://schemas.microsoft.com/office/drawing/2014/main" id="{2558D843-2564-2842-A6B3-07BBF732627C}"/>
              </a:ext>
            </a:extLst>
          </p:cNvPr>
          <p:cNvSpPr>
            <a:spLocks noGrp="1"/>
          </p:cNvSpPr>
          <p:nvPr>
            <p:ph type="body" sz="quarter" idx="13"/>
          </p:nvPr>
        </p:nvSpPr>
        <p:spPr>
          <a:xfrm>
            <a:off x="457200" y="1963271"/>
            <a:ext cx="8229600" cy="4254649"/>
          </a:xfrm>
        </p:spPr>
        <p:txBody>
          <a:bodyPr numCol="2" spcCol="274320">
            <a:noAutofit/>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b="0">
                <a:solidFill>
                  <a:schemeClr val="tx1"/>
                </a:solidFill>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vl6pPr marL="1234440" indent="-182880">
              <a:spcBef>
                <a:spcPts val="600"/>
              </a:spcBef>
              <a:spcAft>
                <a:spcPts val="0"/>
              </a:spcAft>
              <a:buFont typeface="Arial" panose="020B0604020202020204" pitchFamily="34" charset="0"/>
              <a:buChar char="–"/>
              <a:tabLst>
                <a:tab pos="4069556" algn="r"/>
              </a:tabLst>
              <a:defRPr/>
            </a:lvl6pPr>
            <a:lvl7pPr marL="1417320" indent="-182880">
              <a:spcBef>
                <a:spcPts val="600"/>
              </a:spcBef>
              <a:spcAft>
                <a:spcPts val="0"/>
              </a:spcAft>
              <a:buFont typeface="Arial" panose="020B0604020202020204" pitchFamily="34" charset="0"/>
              <a:buChar char="•"/>
              <a:tabLst>
                <a:tab pos="4069556" algn="r"/>
              </a:tabLst>
              <a:defRPr/>
            </a:lvl7pPr>
            <a:lvl8pPr marL="1600200" indent="-182880">
              <a:spcBef>
                <a:spcPts val="600"/>
              </a:spcBef>
              <a:spcAft>
                <a:spcPts val="0"/>
              </a:spcAft>
              <a:buFont typeface="Arial" panose="020B0604020202020204" pitchFamily="34" charset="0"/>
              <a:buChar char="–"/>
              <a:tabLst>
                <a:tab pos="4069556" algn="r"/>
              </a:tabLst>
              <a:defRPr/>
            </a:lvl8pPr>
            <a:lvl9pPr marL="1783080" indent="-182880">
              <a:spcBef>
                <a:spcPts val="600"/>
              </a:spcBef>
              <a:spcAft>
                <a:spcPts val="0"/>
              </a:spcAft>
              <a:buFont typeface="Arial" panose="020B0604020202020204" pitchFamily="34" charset="0"/>
              <a:buChar char="•"/>
              <a:tabLst>
                <a:tab pos="4069556" algn="r"/>
              </a:tabLst>
              <a:defRPr/>
            </a:lvl9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8" name="Footer Placeholder">
            <a:extLst>
              <a:ext uri="{FF2B5EF4-FFF2-40B4-BE49-F238E27FC236}">
                <a16:creationId xmlns:a16="http://schemas.microsoft.com/office/drawing/2014/main" id="{A3F1E620-FA5F-6E48-9129-8D9A589880CA}"/>
              </a:ext>
            </a:extLst>
          </p:cNvPr>
          <p:cNvSpPr>
            <a:spLocks noGrp="1"/>
          </p:cNvSpPr>
          <p:nvPr>
            <p:ph type="ftr" sz="quarter" idx="11"/>
          </p:nvPr>
        </p:nvSpPr>
        <p:spPr/>
        <p:txBody>
          <a:bodyPr/>
          <a:lstStyle/>
          <a:p>
            <a:endParaRPr lang="en-US"/>
          </a:p>
        </p:txBody>
      </p:sp>
      <p:sp>
        <p:nvSpPr>
          <p:cNvPr id="5" name="Footnotes">
            <a:extLst>
              <a:ext uri="{FF2B5EF4-FFF2-40B4-BE49-F238E27FC236}">
                <a16:creationId xmlns:a16="http://schemas.microsoft.com/office/drawing/2014/main" id="{B838EAE9-AD56-644A-AF54-3B9C86CE4BCB}"/>
              </a:ext>
            </a:extLst>
          </p:cNvPr>
          <p:cNvSpPr>
            <a:spLocks noGrp="1"/>
          </p:cNvSpPr>
          <p:nvPr>
            <p:ph type="body" sz="quarter" idx="14"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2" name="Date Placeholder">
            <a:extLst>
              <a:ext uri="{FF2B5EF4-FFF2-40B4-BE49-F238E27FC236}">
                <a16:creationId xmlns:a16="http://schemas.microsoft.com/office/drawing/2014/main" id="{C0C6769E-AC6D-6B4D-8D3A-0138AACEFD9D}"/>
              </a:ext>
            </a:extLst>
          </p:cNvPr>
          <p:cNvSpPr>
            <a:spLocks noGrp="1"/>
          </p:cNvSpPr>
          <p:nvPr>
            <p:ph type="dt" sz="half" idx="10"/>
          </p:nvPr>
        </p:nvSpPr>
        <p:spPr/>
        <p:txBody>
          <a:bodyPr/>
          <a:lstStyle/>
          <a:p>
            <a:endParaRPr lang="en-US"/>
          </a:p>
        </p:txBody>
      </p:sp>
      <p:sp>
        <p:nvSpPr>
          <p:cNvPr id="9" name="Slide Number Placeholder">
            <a:extLst>
              <a:ext uri="{FF2B5EF4-FFF2-40B4-BE49-F238E27FC236}">
                <a16:creationId xmlns:a16="http://schemas.microsoft.com/office/drawing/2014/main" id="{12DC57AA-DA42-F941-8E24-11E25802E158}"/>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12352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5127389A-C3DF-3347-BE4D-69D534F0B90C}"/>
              </a:ext>
            </a:extLst>
          </p:cNvPr>
          <p:cNvSpPr>
            <a:spLocks noGrp="1"/>
          </p:cNvSpPr>
          <p:nvPr>
            <p:ph type="title" hasCustomPrompt="1"/>
          </p:nvPr>
        </p:nvSpPr>
        <p:spPr/>
        <p:txBody>
          <a:bodyPr/>
          <a:lstStyle>
            <a:lvl1pPr>
              <a:defRPr/>
            </a:lvl1pPr>
          </a:lstStyle>
          <a:p>
            <a:r>
              <a:rPr lang="en-US"/>
              <a:t>[Slide title]</a:t>
            </a:r>
          </a:p>
        </p:txBody>
      </p:sp>
      <p:sp>
        <p:nvSpPr>
          <p:cNvPr id="10" name="Subtitle">
            <a:extLst>
              <a:ext uri="{FF2B5EF4-FFF2-40B4-BE49-F238E27FC236}">
                <a16:creationId xmlns:a16="http://schemas.microsoft.com/office/drawing/2014/main" id="{D99FC200-8318-B648-A0D5-0D72DB4D6533}"/>
              </a:ext>
            </a:extLst>
          </p:cNvPr>
          <p:cNvSpPr>
            <a:spLocks noGrp="1"/>
          </p:cNvSpPr>
          <p:nvPr>
            <p:ph type="subTitle" idx="13" hasCustomPrompt="1"/>
          </p:nvPr>
        </p:nvSpPr>
        <p:spPr>
          <a:xfrm>
            <a:off x="457199" y="1325880"/>
            <a:ext cx="8229601"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idx="1"/>
          </p:nvPr>
        </p:nvSpPr>
        <p:spPr>
          <a:xfrm>
            <a:off x="457198" y="1733550"/>
            <a:ext cx="8229602"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5" name="Footer Placeholder">
            <a:extLst>
              <a:ext uri="{FF2B5EF4-FFF2-40B4-BE49-F238E27FC236}">
                <a16:creationId xmlns:a16="http://schemas.microsoft.com/office/drawing/2014/main" id="{9CBF34F6-C56F-A645-B612-033F76243BD3}"/>
              </a:ext>
            </a:extLst>
          </p:cNvPr>
          <p:cNvSpPr>
            <a:spLocks noGrp="1"/>
          </p:cNvSpPr>
          <p:nvPr>
            <p:ph type="ftr" sz="quarter" idx="15"/>
          </p:nvPr>
        </p:nvSpPr>
        <p:spPr/>
        <p:txBody>
          <a:bodyPr/>
          <a:lstStyle/>
          <a:p>
            <a:endParaRPr lang="en-US"/>
          </a:p>
        </p:txBody>
      </p:sp>
      <p:sp>
        <p:nvSpPr>
          <p:cNvPr id="9" name="Footnotes">
            <a:extLst>
              <a:ext uri="{FF2B5EF4-FFF2-40B4-BE49-F238E27FC236}">
                <a16:creationId xmlns:a16="http://schemas.microsoft.com/office/drawing/2014/main" id="{FEB2C45C-E16E-4E28-BA4C-90354A51C219}"/>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ltLang="ja-JP"/>
              <a:t>[Optional footnotes/references]</a:t>
            </a:r>
          </a:p>
        </p:txBody>
      </p:sp>
      <p:sp>
        <p:nvSpPr>
          <p:cNvPr id="4" name="Date Placeholder">
            <a:extLst>
              <a:ext uri="{FF2B5EF4-FFF2-40B4-BE49-F238E27FC236}">
                <a16:creationId xmlns:a16="http://schemas.microsoft.com/office/drawing/2014/main" id="{124EBE94-9222-404D-8CB9-BB29235737BE}"/>
              </a:ext>
            </a:extLst>
          </p:cNvPr>
          <p:cNvSpPr>
            <a:spLocks noGrp="1"/>
          </p:cNvSpPr>
          <p:nvPr>
            <p:ph type="dt" sz="half" idx="14"/>
          </p:nvPr>
        </p:nvSpPr>
        <p:spPr/>
        <p:txBody>
          <a:bodyPr/>
          <a:lstStyle/>
          <a:p>
            <a:endParaRPr lang="en-US"/>
          </a:p>
        </p:txBody>
      </p:sp>
      <p:sp>
        <p:nvSpPr>
          <p:cNvPr id="6" name="Slide Number Placeholder">
            <a:extLst>
              <a:ext uri="{FF2B5EF4-FFF2-40B4-BE49-F238E27FC236}">
                <a16:creationId xmlns:a16="http://schemas.microsoft.com/office/drawing/2014/main" id="{46487925-D163-ED40-A98A-BC1B011B4BBD}"/>
              </a:ext>
            </a:extLst>
          </p:cNvPr>
          <p:cNvSpPr>
            <a:spLocks noGrp="1"/>
          </p:cNvSpPr>
          <p:nvPr>
            <p:ph type="sldNum" sz="quarter" idx="16"/>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17711312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543E7D3-2872-FE4B-8657-6517BAB224B2}"/>
              </a:ext>
            </a:extLst>
          </p:cNvPr>
          <p:cNvSpPr>
            <a:spLocks noGrp="1"/>
          </p:cNvSpPr>
          <p:nvPr>
            <p:ph type="title" hasCustomPrompt="1"/>
          </p:nvPr>
        </p:nvSpPr>
        <p:spPr/>
        <p:txBody>
          <a:bodyPr/>
          <a:lstStyle>
            <a:lvl1pPr>
              <a:defRPr/>
            </a:lvl1pPr>
          </a:lstStyle>
          <a:p>
            <a:r>
              <a:rPr lang="en-US"/>
              <a:t>[Slide title]</a:t>
            </a:r>
          </a:p>
        </p:txBody>
      </p:sp>
      <p:sp>
        <p:nvSpPr>
          <p:cNvPr id="8" name="Subtitle">
            <a:extLst>
              <a:ext uri="{FF2B5EF4-FFF2-40B4-BE49-F238E27FC236}">
                <a16:creationId xmlns:a16="http://schemas.microsoft.com/office/drawing/2014/main" id="{417EBE95-CD22-944F-9CE5-6B58F40DED7A}"/>
              </a:ext>
            </a:extLst>
          </p:cNvPr>
          <p:cNvSpPr>
            <a:spLocks noGrp="1"/>
          </p:cNvSpPr>
          <p:nvPr>
            <p:ph type="subTitle" idx="13" hasCustomPrompt="1"/>
          </p:nvPr>
        </p:nvSpPr>
        <p:spPr>
          <a:xfrm>
            <a:off x="457200" y="1325880"/>
            <a:ext cx="8229600"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3" name="Content Placeholder 1"/>
          <p:cNvSpPr>
            <a:spLocks noGrp="1"/>
          </p:cNvSpPr>
          <p:nvPr>
            <p:ph sz="half" idx="1"/>
          </p:nvPr>
        </p:nvSpPr>
        <p:spPr>
          <a:xfrm>
            <a:off x="457200" y="1733550"/>
            <a:ext cx="3978275"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2"/>
          <p:cNvSpPr>
            <a:spLocks noGrp="1"/>
          </p:cNvSpPr>
          <p:nvPr>
            <p:ph sz="half" idx="2"/>
          </p:nvPr>
        </p:nvSpPr>
        <p:spPr>
          <a:xfrm>
            <a:off x="4708527" y="1733550"/>
            <a:ext cx="3978273" cy="4484370"/>
          </a:xfrm>
        </p:spPr>
        <p:txBody>
          <a:bodyPr/>
          <a:lst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lvl5p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179388" marR="0" lvl="1"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2"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3"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179388" marR="0" lvl="4"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9" name="Footer Placeholder">
            <a:extLst>
              <a:ext uri="{FF2B5EF4-FFF2-40B4-BE49-F238E27FC236}">
                <a16:creationId xmlns:a16="http://schemas.microsoft.com/office/drawing/2014/main" id="{6CBFAA4A-4BAE-B84D-BD9A-91B54570DF1E}"/>
              </a:ext>
            </a:extLst>
          </p:cNvPr>
          <p:cNvSpPr>
            <a:spLocks noGrp="1"/>
          </p:cNvSpPr>
          <p:nvPr>
            <p:ph type="ftr" sz="quarter" idx="11"/>
          </p:nvPr>
        </p:nvSpPr>
        <p:spPr/>
        <p:txBody>
          <a:bodyPr/>
          <a:lstStyle/>
          <a:p>
            <a:endParaRPr lang="en-US"/>
          </a:p>
        </p:txBody>
      </p:sp>
      <p:sp>
        <p:nvSpPr>
          <p:cNvPr id="12" name="Footnotes">
            <a:extLst>
              <a:ext uri="{FF2B5EF4-FFF2-40B4-BE49-F238E27FC236}">
                <a16:creationId xmlns:a16="http://schemas.microsoft.com/office/drawing/2014/main" id="{DB21F35D-5956-4D01-BAEF-45C35CDC72BE}"/>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48FFBCCC-86E9-7F42-828A-FB95454399E5}"/>
              </a:ext>
            </a:extLst>
          </p:cNvPr>
          <p:cNvSpPr>
            <a:spLocks noGrp="1"/>
          </p:cNvSpPr>
          <p:nvPr>
            <p:ph type="dt" sz="half" idx="10"/>
          </p:nvPr>
        </p:nvSpPr>
        <p:spPr/>
        <p:txBody>
          <a:bodyPr/>
          <a:lstStyle/>
          <a:p>
            <a:endParaRPr lang="en-US"/>
          </a:p>
        </p:txBody>
      </p:sp>
      <p:sp>
        <p:nvSpPr>
          <p:cNvPr id="10" name="Slide Number Placeholder">
            <a:extLst>
              <a:ext uri="{FF2B5EF4-FFF2-40B4-BE49-F238E27FC236}">
                <a16:creationId xmlns:a16="http://schemas.microsoft.com/office/drawing/2014/main" id="{7690CCDB-9368-FF4C-A00C-C580BC33D0E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216572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lum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543E7D3-2872-FE4B-8657-6517BAB224B2}"/>
              </a:ext>
            </a:extLst>
          </p:cNvPr>
          <p:cNvSpPr>
            <a:spLocks noGrp="1"/>
          </p:cNvSpPr>
          <p:nvPr>
            <p:ph type="title" hasCustomPrompt="1"/>
          </p:nvPr>
        </p:nvSpPr>
        <p:spPr/>
        <p:txBody>
          <a:bodyPr/>
          <a:lstStyle>
            <a:lvl1pPr>
              <a:defRPr/>
            </a:lvl1pPr>
          </a:lstStyle>
          <a:p>
            <a:r>
              <a:rPr lang="en-US"/>
              <a:t>[Slide title]</a:t>
            </a:r>
          </a:p>
        </p:txBody>
      </p:sp>
      <p:sp>
        <p:nvSpPr>
          <p:cNvPr id="8" name="Subtitle">
            <a:extLst>
              <a:ext uri="{FF2B5EF4-FFF2-40B4-BE49-F238E27FC236}">
                <a16:creationId xmlns:a16="http://schemas.microsoft.com/office/drawing/2014/main" id="{417EBE95-CD22-944F-9CE5-6B58F40DED7A}"/>
              </a:ext>
            </a:extLst>
          </p:cNvPr>
          <p:cNvSpPr>
            <a:spLocks noGrp="1"/>
          </p:cNvSpPr>
          <p:nvPr>
            <p:ph type="subTitle" idx="13" hasCustomPrompt="1"/>
          </p:nvPr>
        </p:nvSpPr>
        <p:spPr>
          <a:xfrm>
            <a:off x="457200" y="1325880"/>
            <a:ext cx="8229600"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9" name="Footer Placeholder">
            <a:extLst>
              <a:ext uri="{FF2B5EF4-FFF2-40B4-BE49-F238E27FC236}">
                <a16:creationId xmlns:a16="http://schemas.microsoft.com/office/drawing/2014/main" id="{6CBFAA4A-4BAE-B84D-BD9A-91B54570DF1E}"/>
              </a:ext>
            </a:extLst>
          </p:cNvPr>
          <p:cNvSpPr>
            <a:spLocks noGrp="1"/>
          </p:cNvSpPr>
          <p:nvPr>
            <p:ph type="ftr" sz="quarter" idx="11"/>
          </p:nvPr>
        </p:nvSpPr>
        <p:spPr/>
        <p:txBody>
          <a:bodyPr/>
          <a:lstStyle/>
          <a:p>
            <a:endParaRPr lang="en-US"/>
          </a:p>
        </p:txBody>
      </p:sp>
      <p:sp>
        <p:nvSpPr>
          <p:cNvPr id="12" name="Footnotes">
            <a:extLst>
              <a:ext uri="{FF2B5EF4-FFF2-40B4-BE49-F238E27FC236}">
                <a16:creationId xmlns:a16="http://schemas.microsoft.com/office/drawing/2014/main" id="{DB21F35D-5956-4D01-BAEF-45C35CDC72BE}"/>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48FFBCCC-86E9-7F42-828A-FB95454399E5}"/>
              </a:ext>
            </a:extLst>
          </p:cNvPr>
          <p:cNvSpPr>
            <a:spLocks noGrp="1"/>
          </p:cNvSpPr>
          <p:nvPr>
            <p:ph type="dt" sz="half" idx="10"/>
          </p:nvPr>
        </p:nvSpPr>
        <p:spPr/>
        <p:txBody>
          <a:bodyPr/>
          <a:lstStyle/>
          <a:p>
            <a:endParaRPr lang="en-US"/>
          </a:p>
        </p:txBody>
      </p:sp>
      <p:sp>
        <p:nvSpPr>
          <p:cNvPr id="10" name="Slide Number Placeholder">
            <a:extLst>
              <a:ext uri="{FF2B5EF4-FFF2-40B4-BE49-F238E27FC236}">
                <a16:creationId xmlns:a16="http://schemas.microsoft.com/office/drawing/2014/main" id="{7690CCDB-9368-FF4C-A00C-C580BC33D0E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591669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lumns">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543E7D3-2872-FE4B-8657-6517BAB224B2}"/>
              </a:ext>
            </a:extLst>
          </p:cNvPr>
          <p:cNvSpPr>
            <a:spLocks noGrp="1"/>
          </p:cNvSpPr>
          <p:nvPr>
            <p:ph type="title" hasCustomPrompt="1"/>
          </p:nvPr>
        </p:nvSpPr>
        <p:spPr>
          <a:xfrm>
            <a:off x="457200" y="457200"/>
            <a:ext cx="8229600" cy="822960"/>
          </a:xfrm>
        </p:spPr>
        <p:txBody>
          <a:bodyPr/>
          <a:lstStyle>
            <a:lvl1pPr>
              <a:defRPr/>
            </a:lvl1pPr>
          </a:lstStyle>
          <a:p>
            <a:r>
              <a:rPr lang="en-US"/>
              <a:t>[Slide title]</a:t>
            </a:r>
          </a:p>
        </p:txBody>
      </p:sp>
      <p:sp>
        <p:nvSpPr>
          <p:cNvPr id="8" name="Subtitle">
            <a:extLst>
              <a:ext uri="{FF2B5EF4-FFF2-40B4-BE49-F238E27FC236}">
                <a16:creationId xmlns:a16="http://schemas.microsoft.com/office/drawing/2014/main" id="{417EBE95-CD22-944F-9CE5-6B58F40DED7A}"/>
              </a:ext>
            </a:extLst>
          </p:cNvPr>
          <p:cNvSpPr>
            <a:spLocks noGrp="1"/>
          </p:cNvSpPr>
          <p:nvPr>
            <p:ph type="subTitle" idx="13" hasCustomPrompt="1"/>
          </p:nvPr>
        </p:nvSpPr>
        <p:spPr>
          <a:xfrm>
            <a:off x="457200" y="1325880"/>
            <a:ext cx="8229600" cy="320177"/>
          </a:xfrm>
        </p:spPr>
        <p:txBody>
          <a:bodyPr tIns="0">
            <a:noAutofit/>
          </a:bodyPr>
          <a:lstStyle>
            <a:lvl1pPr marL="0" indent="0" algn="l">
              <a:lnSpc>
                <a:spcPct val="100000"/>
              </a:lnSpc>
              <a:spcBef>
                <a:spcPts val="0"/>
              </a:spcBef>
              <a:spcAft>
                <a:spcPts val="0"/>
              </a:spcAft>
              <a:buNone/>
              <a:defRPr sz="1400" b="1">
                <a:solidFill>
                  <a:schemeClr val="tx1"/>
                </a:solidFill>
              </a:defRPr>
            </a:lvl1pPr>
            <a:lvl2pPr marL="0" indent="0" algn="l">
              <a:lnSpc>
                <a:spcPct val="100000"/>
              </a:lnSpc>
              <a:spcBef>
                <a:spcPts val="0"/>
              </a:spcBef>
              <a:spcAft>
                <a:spcPts val="0"/>
              </a:spcAft>
              <a:buNone/>
              <a:defRPr sz="1400" b="1">
                <a:solidFill>
                  <a:schemeClr val="tx2"/>
                </a:solidFill>
              </a:defRPr>
            </a:lvl2pPr>
            <a:lvl3pPr marL="0" indent="0" algn="l">
              <a:lnSpc>
                <a:spcPct val="100000"/>
              </a:lnSpc>
              <a:spcBef>
                <a:spcPts val="0"/>
              </a:spcBef>
              <a:spcAft>
                <a:spcPts val="0"/>
              </a:spcAft>
              <a:buNone/>
              <a:defRPr sz="1400" b="1">
                <a:solidFill>
                  <a:schemeClr val="tx2"/>
                </a:solidFill>
              </a:defRPr>
            </a:lvl3pPr>
            <a:lvl4pPr marL="0" indent="0" algn="l">
              <a:lnSpc>
                <a:spcPct val="100000"/>
              </a:lnSpc>
              <a:spcBef>
                <a:spcPts val="0"/>
              </a:spcBef>
              <a:spcAft>
                <a:spcPts val="0"/>
              </a:spcAft>
              <a:buNone/>
              <a:defRPr sz="1400" b="1">
                <a:solidFill>
                  <a:schemeClr val="tx2"/>
                </a:solidFill>
              </a:defRPr>
            </a:lvl4pPr>
            <a:lvl5pPr marL="0" indent="0" algn="l">
              <a:lnSpc>
                <a:spcPct val="100000"/>
              </a:lnSpc>
              <a:spcBef>
                <a:spcPts val="0"/>
              </a:spcBef>
              <a:spcAft>
                <a:spcPts val="0"/>
              </a:spcAft>
              <a:buNone/>
              <a:defRPr sz="1400" b="1">
                <a:solidFill>
                  <a:schemeClr val="tx2"/>
                </a:solidFill>
              </a:defRPr>
            </a:lvl5pPr>
            <a:lvl6pPr marL="0" indent="0" algn="l">
              <a:lnSpc>
                <a:spcPct val="100000"/>
              </a:lnSpc>
              <a:spcBef>
                <a:spcPts val="0"/>
              </a:spcBef>
              <a:spcAft>
                <a:spcPts val="0"/>
              </a:spcAft>
              <a:buNone/>
              <a:defRPr sz="1400" b="1">
                <a:solidFill>
                  <a:schemeClr val="tx2"/>
                </a:solidFill>
              </a:defRPr>
            </a:lvl6pPr>
            <a:lvl7pPr marL="0" indent="0" algn="l">
              <a:lnSpc>
                <a:spcPct val="100000"/>
              </a:lnSpc>
              <a:spcBef>
                <a:spcPts val="0"/>
              </a:spcBef>
              <a:spcAft>
                <a:spcPts val="0"/>
              </a:spcAft>
              <a:buNone/>
              <a:defRPr sz="1400" b="1">
                <a:solidFill>
                  <a:schemeClr val="tx2"/>
                </a:solidFill>
              </a:defRPr>
            </a:lvl7pPr>
            <a:lvl8pPr marL="0" indent="0" algn="l">
              <a:lnSpc>
                <a:spcPct val="100000"/>
              </a:lnSpc>
              <a:spcBef>
                <a:spcPts val="0"/>
              </a:spcBef>
              <a:spcAft>
                <a:spcPts val="0"/>
              </a:spcAft>
              <a:buNone/>
              <a:defRPr sz="1400" b="1">
                <a:solidFill>
                  <a:schemeClr val="tx2"/>
                </a:solidFill>
              </a:defRPr>
            </a:lvl8pPr>
            <a:lvl9pPr marL="0" indent="0" algn="l">
              <a:lnSpc>
                <a:spcPct val="100000"/>
              </a:lnSpc>
              <a:spcBef>
                <a:spcPts val="0"/>
              </a:spcBef>
              <a:spcAft>
                <a:spcPts val="0"/>
              </a:spcAft>
              <a:buNone/>
              <a:defRPr sz="1400" b="1">
                <a:solidFill>
                  <a:schemeClr val="tx2"/>
                </a:solidFill>
              </a:defRPr>
            </a:lvl9pPr>
          </a:lstStyle>
          <a:p>
            <a:r>
              <a:rPr lang="en-US"/>
              <a:t>[Optional slide subtitle]</a:t>
            </a:r>
          </a:p>
        </p:txBody>
      </p:sp>
      <p:sp>
        <p:nvSpPr>
          <p:cNvPr id="9" name="Footer Placeholder">
            <a:extLst>
              <a:ext uri="{FF2B5EF4-FFF2-40B4-BE49-F238E27FC236}">
                <a16:creationId xmlns:a16="http://schemas.microsoft.com/office/drawing/2014/main" id="{6CBFAA4A-4BAE-B84D-BD9A-91B54570DF1E}"/>
              </a:ext>
            </a:extLst>
          </p:cNvPr>
          <p:cNvSpPr>
            <a:spLocks noGrp="1"/>
          </p:cNvSpPr>
          <p:nvPr>
            <p:ph type="ftr" sz="quarter" idx="11"/>
          </p:nvPr>
        </p:nvSpPr>
        <p:spPr/>
        <p:txBody>
          <a:bodyPr/>
          <a:lstStyle/>
          <a:p>
            <a:endParaRPr lang="en-US"/>
          </a:p>
        </p:txBody>
      </p:sp>
      <p:sp>
        <p:nvSpPr>
          <p:cNvPr id="12" name="Footnotes">
            <a:extLst>
              <a:ext uri="{FF2B5EF4-FFF2-40B4-BE49-F238E27FC236}">
                <a16:creationId xmlns:a16="http://schemas.microsoft.com/office/drawing/2014/main" id="{DB21F35D-5956-4D01-BAEF-45C35CDC72BE}"/>
              </a:ext>
            </a:extLst>
          </p:cNvPr>
          <p:cNvSpPr>
            <a:spLocks noGrp="1"/>
          </p:cNvSpPr>
          <p:nvPr>
            <p:ph type="body" sz="quarter" idx="17" hasCustomPrompt="1"/>
          </p:nvPr>
        </p:nvSpPr>
        <p:spPr>
          <a:xfrm>
            <a:off x="2286000" y="6355077"/>
            <a:ext cx="4572000" cy="274322"/>
          </a:xfrm>
        </p:spPr>
        <p:txBody>
          <a:bodyPr anchor="b" anchorCtr="0">
            <a:noAutofit/>
          </a:bodyPr>
          <a:lstStyle>
            <a:lvl1pPr marL="0" indent="0">
              <a:spcAft>
                <a:spcPts val="0"/>
              </a:spcAft>
              <a:buFontTx/>
              <a:buNone/>
              <a:defRPr sz="700"/>
            </a:lvl1pPr>
            <a:lvl2pPr marL="0" indent="0">
              <a:spcAft>
                <a:spcPts val="0"/>
              </a:spcAft>
              <a:buFontTx/>
              <a:buNone/>
              <a:defRPr sz="700"/>
            </a:lvl2pPr>
            <a:lvl3pPr marL="0" indent="0">
              <a:spcAft>
                <a:spcPts val="0"/>
              </a:spcAft>
              <a:buFontTx/>
              <a:buNone/>
              <a:defRPr sz="700"/>
            </a:lvl3pPr>
            <a:lvl4pPr marL="0" indent="0">
              <a:spcAft>
                <a:spcPts val="0"/>
              </a:spcAft>
              <a:buFontTx/>
              <a:buNone/>
              <a:defRPr sz="700"/>
            </a:lvl4pPr>
            <a:lvl5pPr marL="0" indent="0">
              <a:spcAft>
                <a:spcPts val="0"/>
              </a:spcAft>
              <a:buFontTx/>
              <a:buNone/>
              <a:defRPr sz="700"/>
            </a:lvl5pPr>
            <a:lvl6pPr marL="0" indent="0">
              <a:spcAft>
                <a:spcPts val="0"/>
              </a:spcAft>
              <a:buFontTx/>
              <a:buNone/>
              <a:defRPr sz="700"/>
            </a:lvl6pPr>
            <a:lvl7pPr marL="0" indent="0">
              <a:spcAft>
                <a:spcPts val="0"/>
              </a:spcAft>
              <a:buFontTx/>
              <a:buNone/>
              <a:defRPr sz="700"/>
            </a:lvl7pPr>
            <a:lvl8pPr marL="0" indent="0">
              <a:spcAft>
                <a:spcPts val="0"/>
              </a:spcAft>
              <a:buFontTx/>
              <a:buNone/>
              <a:defRPr sz="700"/>
            </a:lvl8pPr>
            <a:lvl9pPr marL="0" indent="0">
              <a:spcAft>
                <a:spcPts val="0"/>
              </a:spcAft>
              <a:buFontTx/>
              <a:buNone/>
              <a:defRPr sz="700"/>
            </a:lvl9pPr>
          </a:lstStyle>
          <a:p>
            <a:pPr lvl="0"/>
            <a:r>
              <a:rPr lang="en-US"/>
              <a:t>[Optional footnotes/references]</a:t>
            </a:r>
          </a:p>
        </p:txBody>
      </p:sp>
      <p:sp>
        <p:nvSpPr>
          <p:cNvPr id="6" name="Date Placeholder">
            <a:extLst>
              <a:ext uri="{FF2B5EF4-FFF2-40B4-BE49-F238E27FC236}">
                <a16:creationId xmlns:a16="http://schemas.microsoft.com/office/drawing/2014/main" id="{48FFBCCC-86E9-7F42-828A-FB95454399E5}"/>
              </a:ext>
            </a:extLst>
          </p:cNvPr>
          <p:cNvSpPr>
            <a:spLocks noGrp="1"/>
          </p:cNvSpPr>
          <p:nvPr>
            <p:ph type="dt" sz="half" idx="10"/>
          </p:nvPr>
        </p:nvSpPr>
        <p:spPr/>
        <p:txBody>
          <a:bodyPr/>
          <a:lstStyle/>
          <a:p>
            <a:endParaRPr lang="en-US"/>
          </a:p>
        </p:txBody>
      </p:sp>
      <p:sp>
        <p:nvSpPr>
          <p:cNvPr id="10" name="Slide Number Placeholder">
            <a:extLst>
              <a:ext uri="{FF2B5EF4-FFF2-40B4-BE49-F238E27FC236}">
                <a16:creationId xmlns:a16="http://schemas.microsoft.com/office/drawing/2014/main" id="{7690CCDB-9368-FF4C-A00C-C580BC33D0EE}"/>
              </a:ext>
            </a:extLst>
          </p:cNvPr>
          <p:cNvSpPr>
            <a:spLocks noGrp="1"/>
          </p:cNvSpPr>
          <p:nvPr>
            <p:ph type="sldNum" sz="quarter" idx="12"/>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180944587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slideLayouts/slideLayout31.xml" Type="http://schemas.openxmlformats.org/officeDocument/2006/relationships/slideLayout"/><Relationship Id="rId32" Target="../slideLayouts/slideLayout32.xml" Type="http://schemas.openxmlformats.org/officeDocument/2006/relationships/slideLayout"/><Relationship Id="rId33" Target="../slideLayouts/slideLayout33.xml" Type="http://schemas.openxmlformats.org/officeDocument/2006/relationships/slideLayout"/><Relationship Id="rId34" Target="../slideLayouts/slideLayout34.xml" Type="http://schemas.openxmlformats.org/officeDocument/2006/relationships/slideLayout"/><Relationship Id="rId35" Target="../slideLayouts/slideLayout35.xml" Type="http://schemas.openxmlformats.org/officeDocument/2006/relationships/slideLayout"/><Relationship Id="rId36" Target="../slideLayouts/slideLayout36.xml" Type="http://schemas.openxmlformats.org/officeDocument/2006/relationships/slideLayout"/><Relationship Id="rId37" Target="../slideLayouts/slideLayout37.xml" Type="http://schemas.openxmlformats.org/officeDocument/2006/relationships/slideLayout"/><Relationship Id="rId38" Target="../slideLayouts/slideLayout38.xml" Type="http://schemas.openxmlformats.org/officeDocument/2006/relationships/slideLayout"/><Relationship Id="rId39" Target="../slideLayouts/slideLayout39.xml" Type="http://schemas.openxmlformats.org/officeDocument/2006/relationships/slideLayout"/><Relationship Id="rId4" Target="../slideLayouts/slideLayout4.xml" Type="http://schemas.openxmlformats.org/officeDocument/2006/relationships/slideLayout"/><Relationship Id="rId40" Target="../slideLayouts/slideLayout40.xml" Type="http://schemas.openxmlformats.org/officeDocument/2006/relationships/slideLayout"/><Relationship Id="rId41" Target="../slideLayouts/slideLayout41.xml" Type="http://schemas.openxmlformats.org/officeDocument/2006/relationships/slideLayout"/><Relationship Id="rId42" Target="../slideLayouts/slideLayout42.xml" Type="http://schemas.openxmlformats.org/officeDocument/2006/relationships/slideLayout"/><Relationship Id="rId43" Target="../slideLayouts/slideLayout43.xml" Type="http://schemas.openxmlformats.org/officeDocument/2006/relationships/slideLayout"/><Relationship Id="rId44" Target="../slideLayouts/slideLayout44.xml" Type="http://schemas.openxmlformats.org/officeDocument/2006/relationships/slideLayout"/><Relationship Id="rId45" Target="../slideLayouts/slideLayout45.xml" Type="http://schemas.openxmlformats.org/officeDocument/2006/relationships/slideLayout"/><Relationship Id="rId46" Target="../theme/theme1.xml" Type="http://schemas.openxmlformats.org/officeDocument/2006/relationships/theme"/><Relationship Id="rId47" Target="../tags/tag2.xml" Type="http://schemas.openxmlformats.org/officeDocument/2006/relationships/tags"/><Relationship Id="rId48" Target="../embeddings/oleObject1.bin" Type="http://schemas.openxmlformats.org/officeDocument/2006/relationships/oleObject"/><Relationship Id="rId49" Target="../media/image1.emf" Type="http://schemas.openxmlformats.org/officeDocument/2006/relationships/image"/><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47"/>
            </p:custDataLst>
            <p:extLst>
              <p:ext uri="{D42A27DB-BD31-4B8C-83A1-F6EECF244321}">
                <p14:modId xmlns:p14="http://schemas.microsoft.com/office/powerpoint/2010/main" val="30775738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スライド" r:id="rId48" imgW="338" imgH="344" progId="TCLayout.ActiveDocument.1">
                  <p:embed/>
                </p:oleObj>
              </mc:Choice>
              <mc:Fallback>
                <p:oleObj name="think-cellスライド" r:id="rId48" imgW="338" imgH="344" progId="TCLayout.ActiveDocument.1">
                  <p:embed/>
                  <p:pic>
                    <p:nvPicPr>
                      <p:cNvPr id="9" name="Object 8" hidden="1"/>
                      <p:cNvPicPr/>
                      <p:nvPr/>
                    </p:nvPicPr>
                    <p:blipFill>
                      <a:blip r:embed="rId49"/>
                      <a:stretch>
                        <a:fillRect/>
                      </a:stretch>
                    </p:blipFill>
                    <p:spPr>
                      <a:xfrm>
                        <a:off x="1588" y="1588"/>
                        <a:ext cx="1587" cy="1587"/>
                      </a:xfrm>
                      <a:prstGeom prst="rect">
                        <a:avLst/>
                      </a:prstGeom>
                    </p:spPr>
                  </p:pic>
                </p:oleObj>
              </mc:Fallback>
            </mc:AlternateContent>
          </a:graphicData>
        </a:graphic>
      </p:graphicFrame>
      <p:sp>
        <p:nvSpPr>
          <p:cNvPr id="2" name="Title Placeholder"/>
          <p:cNvSpPr>
            <a:spLocks noGrp="1"/>
          </p:cNvSpPr>
          <p:nvPr>
            <p:ph type="title"/>
          </p:nvPr>
        </p:nvSpPr>
        <p:spPr>
          <a:xfrm>
            <a:off x="457200" y="457200"/>
            <a:ext cx="8229600" cy="822960"/>
          </a:xfrm>
          <a:prstGeom prst="rect">
            <a:avLst/>
          </a:prstGeom>
        </p:spPr>
        <p:txBody>
          <a:bodyPr vert="horz" lIns="0" tIns="0" rIns="0" bIns="0" rtlCol="0" anchor="t" anchorCtr="0">
            <a:normAutofit/>
          </a:bodyPr>
          <a:lstStyle/>
          <a:p>
            <a:r>
              <a:rPr lang="en-US"/>
              <a:t>[Slide title]</a:t>
            </a:r>
            <a:endParaRPr lang="en-GB"/>
          </a:p>
        </p:txBody>
      </p:sp>
      <p:sp>
        <p:nvSpPr>
          <p:cNvPr id="3" name="Text Placeholder"/>
          <p:cNvSpPr>
            <a:spLocks noGrp="1"/>
          </p:cNvSpPr>
          <p:nvPr>
            <p:ph type="body" idx="1"/>
          </p:nvPr>
        </p:nvSpPr>
        <p:spPr>
          <a:xfrm>
            <a:off x="457200" y="1733550"/>
            <a:ext cx="8229600" cy="4484371"/>
          </a:xfrm>
          <a:prstGeom prst="rect">
            <a:avLst/>
          </a:prstGeom>
        </p:spPr>
        <p:txBody>
          <a:bodyPr vert="horz" lIns="0" tIns="0" rIns="0" bIns="0" rtlCol="0">
            <a:normAutofit/>
          </a:bodyPr>
          <a:lstStyle/>
          <a:p>
            <a:pPr marL="179388" marR="0" lvl="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マスター テキストの書式設定</a:t>
            </a:r>
          </a:p>
          <a:p>
            <a:pPr marL="378000" marR="0" lvl="1"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2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558000" marR="0" lvl="2"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3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738000" marR="0" lvl="3"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4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p>
          <a:p>
            <a:pPr marL="738000" marR="0" lvl="4"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mn-lt"/>
                <a:ea typeface="+mn-ea"/>
                <a:cs typeface="+mn-cs"/>
              </a:rPr>
              <a:t>第 </a:t>
            </a:r>
            <a:r>
              <a:rPr kumimoji="1" lang="en-US" altLang="ja-JP" sz="1600" b="0" i="0" u="none" strike="noStrike" kern="1200" cap="none" spc="0" normalizeH="0" baseline="0" noProof="0">
                <a:ln>
                  <a:noFill/>
                </a:ln>
                <a:solidFill>
                  <a:prstClr val="black"/>
                </a:solidFill>
                <a:effectLst/>
                <a:uLnTx/>
                <a:uFillTx/>
                <a:latin typeface="+mn-lt"/>
                <a:ea typeface="+mn-ea"/>
                <a:cs typeface="+mn-cs"/>
              </a:rPr>
              <a:t>5 </a:t>
            </a:r>
            <a:r>
              <a:rPr kumimoji="1" lang="ja-JP" altLang="en-US" sz="1600" b="0" i="0" u="none" strike="noStrike" kern="1200" cap="none" spc="0" normalizeH="0" baseline="0" noProof="0">
                <a:ln>
                  <a:noFill/>
                </a:ln>
                <a:solidFill>
                  <a:prstClr val="black"/>
                </a:solidFill>
                <a:effectLst/>
                <a:uLnTx/>
                <a:uFillTx/>
                <a:latin typeface="+mn-lt"/>
                <a:ea typeface="+mn-ea"/>
                <a:cs typeface="+mn-cs"/>
              </a:rPr>
              <a:t>レベル</a:t>
            </a:r>
            <a:endParaRPr kumimoji="1" lang="en-US" altLang="ja-JP" sz="1600" b="0" i="0" u="none" strike="noStrike" kern="1200" cap="none" spc="0" normalizeH="0" baseline="0" noProof="0">
              <a:ln>
                <a:noFill/>
              </a:ln>
              <a:solidFill>
                <a:prstClr val="black"/>
              </a:solidFill>
              <a:effectLst/>
              <a:uLnTx/>
              <a:uFillTx/>
              <a:latin typeface="+mn-lt"/>
              <a:ea typeface="+mn-ea"/>
              <a:cs typeface="+mn-cs"/>
            </a:endParaRPr>
          </a:p>
        </p:txBody>
      </p:sp>
      <p:sp>
        <p:nvSpPr>
          <p:cNvPr id="5" name="Footer Placeholder">
            <a:extLst>
              <a:ext uri="{FF2B5EF4-FFF2-40B4-BE49-F238E27FC236}">
                <a16:creationId xmlns:a16="http://schemas.microsoft.com/office/drawing/2014/main" id="{BE929DBE-EF12-9845-B0FD-DF795B823DF1}"/>
              </a:ext>
            </a:extLst>
          </p:cNvPr>
          <p:cNvSpPr>
            <a:spLocks noGrp="1"/>
          </p:cNvSpPr>
          <p:nvPr>
            <p:ph type="ftr" sz="quarter" idx="3"/>
          </p:nvPr>
        </p:nvSpPr>
        <p:spPr>
          <a:xfrm>
            <a:off x="457200" y="6355080"/>
            <a:ext cx="1645920" cy="137160"/>
          </a:xfrm>
          <a:prstGeom prst="rect">
            <a:avLst/>
          </a:prstGeom>
          <a:noFill/>
        </p:spPr>
        <p:txBody>
          <a:bodyPr vert="horz" lIns="0" tIns="0" rIns="0" bIns="0" rtlCol="0" anchor="b" anchorCtr="0"/>
          <a:lstStyle>
            <a:lvl1pPr algn="l">
              <a:defRPr sz="700">
                <a:solidFill>
                  <a:schemeClr val="tx1"/>
                </a:solidFill>
              </a:defRPr>
            </a:lvl1pPr>
          </a:lstStyle>
          <a:p>
            <a:endParaRPr lang="en-US"/>
          </a:p>
        </p:txBody>
      </p:sp>
      <p:sp>
        <p:nvSpPr>
          <p:cNvPr id="4" name="Date Placeholder">
            <a:extLst>
              <a:ext uri="{FF2B5EF4-FFF2-40B4-BE49-F238E27FC236}">
                <a16:creationId xmlns:a16="http://schemas.microsoft.com/office/drawing/2014/main" id="{CAC161DD-0A25-2B4E-956E-04296B5905CA}"/>
              </a:ext>
            </a:extLst>
          </p:cNvPr>
          <p:cNvSpPr>
            <a:spLocks noGrp="1"/>
          </p:cNvSpPr>
          <p:nvPr>
            <p:ph type="dt" sz="half" idx="2"/>
          </p:nvPr>
        </p:nvSpPr>
        <p:spPr>
          <a:xfrm>
            <a:off x="7040880" y="6355080"/>
            <a:ext cx="1645920" cy="137160"/>
          </a:xfrm>
          <a:prstGeom prst="rect">
            <a:avLst/>
          </a:prstGeom>
          <a:noFill/>
        </p:spPr>
        <p:txBody>
          <a:bodyPr vert="horz" lIns="0" tIns="0" rIns="0" bIns="0" rtlCol="0" anchor="b" anchorCtr="0"/>
          <a:lstStyle>
            <a:lvl1pPr algn="r">
              <a:defRPr sz="700">
                <a:solidFill>
                  <a:schemeClr val="tx1"/>
                </a:solidFill>
              </a:defRPr>
            </a:lvl1pPr>
          </a:lstStyle>
          <a:p>
            <a:endParaRPr lang="en-US"/>
          </a:p>
        </p:txBody>
      </p:sp>
      <p:sp>
        <p:nvSpPr>
          <p:cNvPr id="6" name="Slide Number Placeholder"/>
          <p:cNvSpPr>
            <a:spLocks noGrp="1"/>
          </p:cNvSpPr>
          <p:nvPr>
            <p:ph type="sldNum" sz="quarter" idx="4"/>
          </p:nvPr>
        </p:nvSpPr>
        <p:spPr>
          <a:xfrm>
            <a:off x="7040880" y="6492240"/>
            <a:ext cx="1645920" cy="137160"/>
          </a:xfrm>
          <a:prstGeom prst="rect">
            <a:avLst/>
          </a:prstGeom>
          <a:noFill/>
        </p:spPr>
        <p:txBody>
          <a:bodyPr vert="horz" lIns="0" tIns="0" rIns="0" bIns="0" rtlCol="0" anchor="b" anchorCtr="0">
            <a:noAutofit/>
          </a:bodyPr>
          <a:lstStyle>
            <a:lvl1pPr algn="r">
              <a:defRPr sz="7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818" r:id="rId1"/>
    <p:sldLayoutId id="2147483724" r:id="rId2"/>
    <p:sldLayoutId id="2147483820" r:id="rId3"/>
    <p:sldLayoutId id="2147483792" r:id="rId4"/>
    <p:sldLayoutId id="2147483740" r:id="rId5"/>
    <p:sldLayoutId id="2147483741" r:id="rId6"/>
    <p:sldLayoutId id="2147483744" r:id="rId7"/>
    <p:sldLayoutId id="2147483843" r:id="rId8"/>
    <p:sldLayoutId id="2147483842" r:id="rId9"/>
    <p:sldLayoutId id="2147483746" r:id="rId10"/>
    <p:sldLayoutId id="2147483814" r:id="rId11"/>
    <p:sldLayoutId id="2147483815" r:id="rId12"/>
    <p:sldLayoutId id="2147483747" r:id="rId13"/>
    <p:sldLayoutId id="2147483748" r:id="rId14"/>
    <p:sldLayoutId id="2147483833" r:id="rId15"/>
    <p:sldLayoutId id="2147483821" r:id="rId16"/>
    <p:sldLayoutId id="2147483822" r:id="rId17"/>
    <p:sldLayoutId id="2147483773" r:id="rId18"/>
    <p:sldLayoutId id="2147483804" r:id="rId19"/>
    <p:sldLayoutId id="2147483807" r:id="rId20"/>
    <p:sldLayoutId id="2147483808" r:id="rId21"/>
    <p:sldLayoutId id="2147483805" r:id="rId22"/>
    <p:sldLayoutId id="2147483749" r:id="rId23"/>
    <p:sldLayoutId id="2147483803" r:id="rId24"/>
    <p:sldLayoutId id="2147483813" r:id="rId25"/>
    <p:sldLayoutId id="2147483834" r:id="rId26"/>
    <p:sldLayoutId id="2147483828" r:id="rId27"/>
    <p:sldLayoutId id="2147483829" r:id="rId28"/>
    <p:sldLayoutId id="2147483830" r:id="rId29"/>
    <p:sldLayoutId id="2147483831" r:id="rId30"/>
    <p:sldLayoutId id="2147483832" r:id="rId31"/>
    <p:sldLayoutId id="2147483778" r:id="rId32"/>
    <p:sldLayoutId id="2147483810" r:id="rId33"/>
    <p:sldLayoutId id="2147483809" r:id="rId34"/>
    <p:sldLayoutId id="2147483811" r:id="rId35"/>
    <p:sldLayoutId id="2147483812" r:id="rId36"/>
    <p:sldLayoutId id="2147483786" r:id="rId37"/>
    <p:sldLayoutId id="2147483826" r:id="rId38"/>
    <p:sldLayoutId id="2147483806" r:id="rId39"/>
    <p:sldLayoutId id="2147483787" r:id="rId40"/>
    <p:sldLayoutId id="2147483816" r:id="rId41"/>
    <p:sldLayoutId id="2147483789" r:id="rId42"/>
    <p:sldLayoutId id="2147483840" r:id="rId43"/>
    <p:sldLayoutId id="2147483839" r:id="rId44"/>
    <p:sldLayoutId id="2147483841" r:id="rId45"/>
  </p:sldLayoutIdLst>
  <p:hf hdr="0"/>
  <p:txStyles>
    <p:titleStyle>
      <a:lvl1pPr algn="l" defTabSz="685800" rtl="0" eaLnBrk="1" latinLnBrk="0" hangingPunct="1">
        <a:lnSpc>
          <a:spcPct val="85000"/>
        </a:lnSpc>
        <a:spcBef>
          <a:spcPct val="0"/>
        </a:spcBef>
        <a:buNone/>
        <a:defRPr kumimoji="1" sz="2800" kern="1200">
          <a:solidFill>
            <a:schemeClr val="tx1"/>
          </a:solidFill>
          <a:latin typeface="+mj-lt"/>
          <a:ea typeface="+mj-ea"/>
          <a:cs typeface="+mj-cs"/>
        </a:defRPr>
      </a:lvl1pPr>
    </p:titleStyle>
    <p:bodyStyle>
      <a:lvl1pPr marL="179388" marR="0" indent="-179388"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kumimoji="1" sz="1400" b="0" kern="1200">
          <a:solidFill>
            <a:schemeClr val="tx1"/>
          </a:solidFill>
          <a:latin typeface="+mn-lt"/>
          <a:ea typeface="+mn-ea"/>
          <a:cs typeface="+mn-cs"/>
        </a:defRPr>
      </a:lvl1pPr>
      <a:lvl2pPr marL="378000" marR="0" indent="-1800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kumimoji="1" sz="1400" b="0" kern="1200">
          <a:solidFill>
            <a:schemeClr val="tx1"/>
          </a:solidFill>
          <a:latin typeface="+mn-lt"/>
          <a:ea typeface="+mn-ea"/>
          <a:cs typeface="+mn-cs"/>
        </a:defRPr>
      </a:lvl2pPr>
      <a:lvl3pPr marL="55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kumimoji="1" sz="1400" b="0" kern="1200">
          <a:solidFill>
            <a:schemeClr val="tx1"/>
          </a:solidFill>
          <a:latin typeface="+mn-lt"/>
          <a:ea typeface="+mn-ea"/>
          <a:cs typeface="+mn-cs"/>
        </a:defRPr>
      </a:lvl3pPr>
      <a:lvl4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kumimoji="1" sz="1400" b="0" kern="1200">
          <a:solidFill>
            <a:schemeClr val="tx1"/>
          </a:solidFill>
          <a:latin typeface="+mn-lt"/>
          <a:ea typeface="+mn-ea"/>
          <a:cs typeface="+mn-cs"/>
        </a:defRPr>
      </a:lvl4pPr>
      <a:lvl5pPr marL="738000" marR="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kumimoji="1" sz="1400" b="0" kern="1200">
          <a:solidFill>
            <a:schemeClr val="tx1"/>
          </a:solidFill>
          <a:latin typeface="+mn-lt"/>
          <a:ea typeface="+mn-ea"/>
          <a:cs typeface="+mn-cs"/>
        </a:defRPr>
      </a:lvl5pPr>
      <a:lvl6pPr marL="1097280" indent="-182880" algn="l" defTabSz="685800" rtl="0" eaLnBrk="1" latinLnBrk="0" hangingPunct="1">
        <a:lnSpc>
          <a:spcPct val="100000"/>
        </a:lnSpc>
        <a:spcBef>
          <a:spcPts val="0"/>
        </a:spcBef>
        <a:spcAft>
          <a:spcPts val="600"/>
        </a:spcAft>
        <a:buFont typeface="Arial" panose="020B0604020202020204" pitchFamily="34" charset="0"/>
        <a:buChar char="–"/>
        <a:defRPr kumimoji="1" sz="1400" b="0" kern="1200">
          <a:solidFill>
            <a:schemeClr val="tx1"/>
          </a:solidFill>
          <a:latin typeface="+mn-lt"/>
          <a:ea typeface="+mn-ea"/>
          <a:cs typeface="+mn-cs"/>
        </a:defRPr>
      </a:lvl6pPr>
      <a:lvl7pPr marL="1280160" indent="-182880" algn="l" defTabSz="685800" rtl="0" eaLnBrk="1" latinLnBrk="0" hangingPunct="1">
        <a:lnSpc>
          <a:spcPct val="100000"/>
        </a:lnSpc>
        <a:spcBef>
          <a:spcPts val="0"/>
        </a:spcBef>
        <a:spcAft>
          <a:spcPts val="600"/>
        </a:spcAft>
        <a:buFont typeface="Arial" panose="020B0604020202020204" pitchFamily="34" charset="0"/>
        <a:buChar char="•"/>
        <a:defRPr kumimoji="1" sz="1400" b="0" kern="1200">
          <a:solidFill>
            <a:schemeClr val="tx1"/>
          </a:solidFill>
          <a:latin typeface="+mn-lt"/>
          <a:ea typeface="+mn-ea"/>
          <a:cs typeface="+mn-cs"/>
        </a:defRPr>
      </a:lvl7pPr>
      <a:lvl8pPr marL="1463040" indent="-182880" algn="l" defTabSz="685800" rtl="0" eaLnBrk="1" latinLnBrk="0" hangingPunct="1">
        <a:lnSpc>
          <a:spcPct val="100000"/>
        </a:lnSpc>
        <a:spcBef>
          <a:spcPts val="0"/>
        </a:spcBef>
        <a:spcAft>
          <a:spcPts val="600"/>
        </a:spcAft>
        <a:buFont typeface="Arial" panose="020B0604020202020204" pitchFamily="34" charset="0"/>
        <a:buChar char="–"/>
        <a:defRPr kumimoji="1" sz="1400" b="0" kern="1200">
          <a:solidFill>
            <a:schemeClr val="tx1"/>
          </a:solidFill>
          <a:latin typeface="+mn-lt"/>
          <a:ea typeface="+mn-ea"/>
          <a:cs typeface="+mn-cs"/>
        </a:defRPr>
      </a:lvl8pPr>
      <a:lvl9pPr marL="1645920" indent="-182880" algn="l" defTabSz="685800" rtl="0" eaLnBrk="1" latinLnBrk="0" hangingPunct="1">
        <a:lnSpc>
          <a:spcPct val="100000"/>
        </a:lnSpc>
        <a:spcBef>
          <a:spcPts val="0"/>
        </a:spcBef>
        <a:spcAft>
          <a:spcPts val="600"/>
        </a:spcAft>
        <a:buFont typeface="Arial" panose="020B0604020202020204" pitchFamily="34" charset="0"/>
        <a:buChar char="•"/>
        <a:defRPr kumimoji="1" sz="1400" b="0" kern="1200">
          <a:solidFill>
            <a:schemeClr val="tx1"/>
          </a:solidFill>
          <a:latin typeface="+mn-lt"/>
          <a:ea typeface="+mn-ea"/>
          <a:cs typeface="+mn-cs"/>
        </a:defRPr>
      </a:lvl9pPr>
    </p:bodyStyle>
    <p:otherStyle>
      <a:defPPr>
        <a:defRPr lang="en-US"/>
      </a:defPPr>
      <a:lvl1pPr marL="0" algn="l" defTabSz="685800" rtl="0" eaLnBrk="1" latinLnBrk="0" hangingPunct="1">
        <a:defRPr kumimoji="1" sz="1400" kern="1200">
          <a:solidFill>
            <a:schemeClr val="tx1"/>
          </a:solidFill>
          <a:latin typeface="+mn-lt"/>
          <a:ea typeface="+mn-ea"/>
          <a:cs typeface="+mn-cs"/>
        </a:defRPr>
      </a:lvl1pPr>
      <a:lvl2pPr marL="342900" algn="l" defTabSz="685800" rtl="0" eaLnBrk="1" latinLnBrk="0" hangingPunct="1">
        <a:defRPr kumimoji="1" sz="1400" kern="1200">
          <a:solidFill>
            <a:schemeClr val="tx1"/>
          </a:solidFill>
          <a:latin typeface="+mn-lt"/>
          <a:ea typeface="+mn-ea"/>
          <a:cs typeface="+mn-cs"/>
        </a:defRPr>
      </a:lvl2pPr>
      <a:lvl3pPr marL="685800" algn="l" defTabSz="685800" rtl="0" eaLnBrk="1" latinLnBrk="0" hangingPunct="1">
        <a:defRPr kumimoji="1" sz="1400" kern="1200">
          <a:solidFill>
            <a:schemeClr val="tx1"/>
          </a:solidFill>
          <a:latin typeface="+mn-lt"/>
          <a:ea typeface="+mn-ea"/>
          <a:cs typeface="+mn-cs"/>
        </a:defRPr>
      </a:lvl3pPr>
      <a:lvl4pPr marL="1028700" algn="l" defTabSz="685800" rtl="0" eaLnBrk="1" latinLnBrk="0" hangingPunct="1">
        <a:defRPr kumimoji="1" sz="1400" kern="1200">
          <a:solidFill>
            <a:schemeClr val="tx1"/>
          </a:solidFill>
          <a:latin typeface="+mn-lt"/>
          <a:ea typeface="+mn-ea"/>
          <a:cs typeface="+mn-cs"/>
        </a:defRPr>
      </a:lvl4pPr>
      <a:lvl5pPr marL="1371600" algn="l" defTabSz="685800" rtl="0" eaLnBrk="1" latinLnBrk="0" hangingPunct="1">
        <a:defRPr kumimoji="1" sz="1400" kern="1200">
          <a:solidFill>
            <a:schemeClr val="tx1"/>
          </a:solidFill>
          <a:latin typeface="+mn-lt"/>
          <a:ea typeface="+mn-ea"/>
          <a:cs typeface="+mn-cs"/>
        </a:defRPr>
      </a:lvl5pPr>
      <a:lvl6pPr marL="1714500" algn="l" defTabSz="685800" rtl="0" eaLnBrk="1" latinLnBrk="0" hangingPunct="1">
        <a:defRPr kumimoji="1" sz="1400" kern="1200">
          <a:solidFill>
            <a:schemeClr val="tx1"/>
          </a:solidFill>
          <a:latin typeface="+mn-lt"/>
          <a:ea typeface="+mn-ea"/>
          <a:cs typeface="+mn-cs"/>
        </a:defRPr>
      </a:lvl6pPr>
      <a:lvl7pPr marL="2057400" algn="l" defTabSz="685800" rtl="0" eaLnBrk="1" latinLnBrk="0" hangingPunct="1">
        <a:defRPr kumimoji="1" sz="1400" kern="1200">
          <a:solidFill>
            <a:schemeClr val="tx1"/>
          </a:solidFill>
          <a:latin typeface="+mn-lt"/>
          <a:ea typeface="+mn-ea"/>
          <a:cs typeface="+mn-cs"/>
        </a:defRPr>
      </a:lvl7pPr>
      <a:lvl8pPr marL="2400300" algn="l" defTabSz="685800" rtl="0" eaLnBrk="1" latinLnBrk="0" hangingPunct="1">
        <a:defRPr kumimoji="1" sz="1400" kern="1200">
          <a:solidFill>
            <a:schemeClr val="tx1"/>
          </a:solidFill>
          <a:latin typeface="+mn-lt"/>
          <a:ea typeface="+mn-ea"/>
          <a:cs typeface="+mn-cs"/>
        </a:defRPr>
      </a:lvl8pPr>
      <a:lvl9pPr marL="2743200" algn="l" defTabSz="685800" rtl="0" eaLnBrk="1" latinLnBrk="0" hangingPunct="1">
        <a:defRPr kumimoji="1"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2880" userDrawn="1">
          <p15:clr>
            <a:srgbClr val="F26B43"/>
          </p15:clr>
        </p15:guide>
        <p15:guide id="1" pos="288" userDrawn="1">
          <p15:clr>
            <a:srgbClr val="F26B43"/>
          </p15:clr>
        </p15:guide>
        <p15:guide id="2" pos="5472" userDrawn="1">
          <p15:clr>
            <a:srgbClr val="F26B43"/>
          </p15:clr>
        </p15:guide>
        <p15:guide id="3" pos="2966" userDrawn="1">
          <p15:clr>
            <a:srgbClr val="F26B43"/>
          </p15:clr>
        </p15:guide>
        <p15:guide id="4" pos="2794" userDrawn="1">
          <p15:clr>
            <a:srgbClr val="F26B43"/>
          </p15:clr>
        </p15:guide>
        <p15:guide id="5" orient="horz" pos="3916" userDrawn="1">
          <p15:clr>
            <a:srgbClr val="F26B43"/>
          </p15:clr>
        </p15:guide>
        <p15:guide id="6" pos="2074" userDrawn="1">
          <p15:clr>
            <a:srgbClr val="F26B43"/>
          </p15:clr>
        </p15:guide>
        <p15:guide id="7" pos="1901" userDrawn="1">
          <p15:clr>
            <a:srgbClr val="F26B43"/>
          </p15:clr>
        </p15:guide>
        <p15:guide id="8" pos="3686" userDrawn="1">
          <p15:clr>
            <a:srgbClr val="F26B43"/>
          </p15:clr>
        </p15:guide>
        <p15:guide id="9" pos="3859" userDrawn="1">
          <p15:clr>
            <a:srgbClr val="F26B43"/>
          </p15:clr>
        </p15:guide>
        <p15:guide id="10" orient="horz" pos="2160" userDrawn="1">
          <p15:clr>
            <a:srgbClr val="F26B43"/>
          </p15:clr>
        </p15:guide>
        <p15:guide id="12" orient="horz" pos="1092" userDrawn="1">
          <p15:clr>
            <a:srgbClr val="F26B43"/>
          </p15:clr>
        </p15:guide>
        <p15:guide id="13" orient="horz" pos="288" userDrawn="1">
          <p15:clr>
            <a:srgbClr val="F26B43"/>
          </p15:clr>
        </p15:guide>
        <p15:guide id="14" orient="horz" pos="948" userDrawn="1">
          <p15:clr>
            <a:srgbClr val="F26B43"/>
          </p15:clr>
        </p15:guide>
      </p15:sldGuideLst>
    </p:ext>
  </p:extLst>
</p:sldMaster>
</file>

<file path=ppt/slides/_rels/slide1.xml.rels><?xml version="1.0" encoding="UTF-8" standalone="yes"?><Relationships xmlns="http://schemas.openxmlformats.org/package/2006/relationships"><Relationship Id="rId1" Target="../tags/tag6.xml" Type="http://schemas.openxmlformats.org/officeDocument/2006/relationships/tags"/><Relationship Id="rId2" Target="../slideLayouts/slideLayout8.xml" Type="http://schemas.openxmlformats.org/officeDocument/2006/relationships/slideLayout"/><Relationship Id="rId3" Target="../embeddings/oleObject3.bin" Type="http://schemas.openxmlformats.org/officeDocument/2006/relationships/oleObject"/><Relationship Id="rId4" Target="../media/image6.emf" Type="http://schemas.openxmlformats.org/officeDocument/2006/relationships/image"/></Relationships>
</file>

<file path=ppt/slides/_rels/slide2.xml.rels><?xml version="1.0" encoding="UTF-8" standalone="yes"?><Relationships xmlns="http://schemas.openxmlformats.org/package/2006/relationships"><Relationship Id="rId1" Target="../tags/tag7.xml" Type="http://schemas.openxmlformats.org/officeDocument/2006/relationships/tags"/><Relationship Id="rId2" Target="../slideLayouts/slideLayout8.xml" Type="http://schemas.openxmlformats.org/officeDocument/2006/relationships/slideLayout"/><Relationship Id="rId3" Target="../embeddings/oleObject3.bin" Type="http://schemas.openxmlformats.org/officeDocument/2006/relationships/oleObject"/><Relationship Id="rId4" Target="../media/image6.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73825-435D-C95F-6462-147965A9182F}"/>
            </a:ext>
          </a:extLst>
        </p:cNvPr>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6C8F53E-A53A-A63F-E98C-C16A5DE72B2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スライド" r:id="rId3" imgW="484" imgH="486" progId="TCLayout.ActiveDocument.1">
                  <p:embed/>
                </p:oleObj>
              </mc:Choice>
              <mc:Fallback>
                <p:oleObj name="think-cellスライド" r:id="rId3" imgW="484" imgH="486" progId="TCLayout.ActiveDocument.1">
                  <p:embed/>
                  <p:pic>
                    <p:nvPicPr>
                      <p:cNvPr id="8" name="think-cell data - do not delete" hidden="1">
                        <a:extLst>
                          <a:ext uri="{FF2B5EF4-FFF2-40B4-BE49-F238E27FC236}">
                            <a16:creationId xmlns:a16="http://schemas.microsoft.com/office/drawing/2014/main" id="{B6C8F53E-A53A-A63F-E98C-C16A5DE72B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5" name="正方形/長方形 34">
            <a:extLst>
              <a:ext uri="{FF2B5EF4-FFF2-40B4-BE49-F238E27FC236}">
                <a16:creationId xmlns:a16="http://schemas.microsoft.com/office/drawing/2014/main" id="{12B49693-05FA-782A-C09E-C94C3D4090AD}"/>
              </a:ext>
            </a:extLst>
          </p:cNvPr>
          <p:cNvSpPr/>
          <p:nvPr/>
        </p:nvSpPr>
        <p:spPr>
          <a:xfrm>
            <a:off x="330946" y="4408744"/>
            <a:ext cx="169523" cy="725667"/>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vert="eaVert" rtlCol="0" anchor="ctr"/>
          <a:lstStyle/>
          <a:p>
            <a:pPr algn="ctr">
              <a:lnSpc>
                <a:spcPct val="100000"/>
              </a:lnSpc>
            </a:pPr>
            <a:r>
              <a:rPr kumimoji="1" lang="ja-JP" altLang="en-US" sz="1000" b="1" dirty="0">
                <a:solidFill>
                  <a:schemeClr val="bg1"/>
                </a:solidFill>
                <a:latin typeface="Meiryo UI" panose="020B0604030504040204" pitchFamily="50" charset="-128"/>
                <a:ea typeface="Meiryo UI" panose="020B0604030504040204" pitchFamily="50" charset="-128"/>
              </a:rPr>
              <a:t>事業運営</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E73D70E-25B6-7814-AB73-20639FB14987}"/>
              </a:ext>
            </a:extLst>
          </p:cNvPr>
          <p:cNvSpPr/>
          <p:nvPr/>
        </p:nvSpPr>
        <p:spPr>
          <a:xfrm>
            <a:off x="330945" y="5211219"/>
            <a:ext cx="169523" cy="725667"/>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vert="eaVert" tIns="0" bIns="0" rtlCol="0" anchor="ctr"/>
          <a:lstStyle/>
          <a:p>
            <a:pPr algn="ctr">
              <a:lnSpc>
                <a:spcPct val="100000"/>
              </a:lnSpc>
            </a:pPr>
            <a:r>
              <a:rPr kumimoji="1" lang="ja-JP" altLang="en-US" sz="950" b="1" dirty="0">
                <a:solidFill>
                  <a:schemeClr val="bg1"/>
                </a:solidFill>
                <a:latin typeface="Meiryo UI" panose="020B0604030504040204" pitchFamily="50" charset="-128"/>
                <a:ea typeface="Meiryo UI" panose="020B0604030504040204" pitchFamily="50" charset="-128"/>
              </a:rPr>
              <a:t>事業運営支援</a:t>
            </a:r>
            <a:endParaRPr kumimoji="1" lang="en-US" altLang="ja-JP" sz="95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23B8FBB-436F-6A67-905B-8D3531360B2D}"/>
              </a:ext>
            </a:extLst>
          </p:cNvPr>
          <p:cNvSpPr/>
          <p:nvPr/>
        </p:nvSpPr>
        <p:spPr>
          <a:xfrm>
            <a:off x="330944" y="6013692"/>
            <a:ext cx="169523" cy="725667"/>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vert="eaVert" lIns="36000" tIns="0" rIns="36000" bIns="0" rtlCol="0" anchor="ctr"/>
          <a:lstStyle/>
          <a:p>
            <a:pPr algn="ctr">
              <a:lnSpc>
                <a:spcPct val="100000"/>
              </a:lnSpc>
            </a:pPr>
            <a:r>
              <a:rPr kumimoji="1" lang="ja-JP" altLang="en-US" sz="1000" b="1" dirty="0">
                <a:solidFill>
                  <a:schemeClr val="bg1"/>
                </a:solidFill>
                <a:latin typeface="Meiryo UI" panose="020B0604030504040204" pitchFamily="50" charset="-128"/>
                <a:ea typeface="Meiryo UI" panose="020B0604030504040204" pitchFamily="50" charset="-128"/>
              </a:rPr>
              <a:t>取組実施</a:t>
            </a:r>
            <a:endParaRPr kumimoji="1" lang="en-US" altLang="ja-JP" sz="1000" b="1" dirty="0">
              <a:solidFill>
                <a:schemeClr val="bg1"/>
              </a:solidFill>
              <a:latin typeface="Meiryo UI" panose="020B0604030504040204" pitchFamily="50" charset="-128"/>
              <a:ea typeface="Meiryo UI" panose="020B0604030504040204" pitchFamily="50" charset="-128"/>
            </a:endParaRPr>
          </a:p>
        </p:txBody>
      </p:sp>
      <p:grpSp>
        <p:nvGrpSpPr>
          <p:cNvPr id="13" name="グループ化 12">
            <a:extLst>
              <a:ext uri="{FF2B5EF4-FFF2-40B4-BE49-F238E27FC236}">
                <a16:creationId xmlns:a16="http://schemas.microsoft.com/office/drawing/2014/main" id="{922DDA6F-9794-B8ED-3612-F4BF23CDE5B5}"/>
              </a:ext>
            </a:extLst>
          </p:cNvPr>
          <p:cNvGrpSpPr/>
          <p:nvPr/>
        </p:nvGrpSpPr>
        <p:grpSpPr>
          <a:xfrm>
            <a:off x="306000" y="89450"/>
            <a:ext cx="8532000" cy="378069"/>
            <a:chOff x="306000" y="360485"/>
            <a:chExt cx="8532000" cy="378069"/>
          </a:xfrm>
        </p:grpSpPr>
        <p:sp>
          <p:nvSpPr>
            <p:cNvPr id="9" name="正方形/長方形 8">
              <a:extLst>
                <a:ext uri="{FF2B5EF4-FFF2-40B4-BE49-F238E27FC236}">
                  <a16:creationId xmlns:a16="http://schemas.microsoft.com/office/drawing/2014/main" id="{C616046B-6EF1-3CFB-152F-93A9411BB968}"/>
                </a:ext>
              </a:extLst>
            </p:cNvPr>
            <p:cNvSpPr/>
            <p:nvPr/>
          </p:nvSpPr>
          <p:spPr>
            <a:xfrm>
              <a:off x="316523" y="360485"/>
              <a:ext cx="8510954" cy="378069"/>
            </a:xfrm>
            <a:prstGeom prst="rect">
              <a:avLst/>
            </a:prstGeom>
            <a:noFill/>
            <a:ln>
              <a:noFill/>
            </a:ln>
            <a:effectLst>
              <a:reflection blurRad="6350" stA="52000" endA="300" endPos="35000" dir="5400000" sy="-100000" algn="bl" rotWithShape="0"/>
            </a:effectLst>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2000" b="1" dirty="0">
                  <a:solidFill>
                    <a:schemeClr val="tx1"/>
                  </a:solidFill>
                  <a:latin typeface="Meiryo UI" panose="020B0604030504040204" pitchFamily="50" charset="-128"/>
                  <a:ea typeface="Meiryo UI" panose="020B0604030504040204" pitchFamily="50" charset="-128"/>
                </a:rPr>
                <a:t>事業概要（</a:t>
              </a:r>
              <a:r>
                <a:rPr kumimoji="1" lang="en-US" altLang="ja-JP" sz="2000" b="1" dirty="0">
                  <a:solidFill>
                    <a:schemeClr val="tx1"/>
                  </a:solidFill>
                  <a:latin typeface="Meiryo UI" panose="020B0604030504040204" pitchFamily="50" charset="-128"/>
                  <a:ea typeface="Meiryo UI" panose="020B0604030504040204" pitchFamily="50" charset="-128"/>
                </a:rPr>
                <a:t>1/2</a:t>
              </a:r>
              <a:r>
                <a:rPr kumimoji="1" lang="ja-JP" altLang="en-US" sz="2000" b="1" dirty="0">
                  <a:solidFill>
                    <a:schemeClr val="tx1"/>
                  </a:solidFill>
                  <a:latin typeface="Meiryo UI" panose="020B0604030504040204" pitchFamily="50" charset="-128"/>
                  <a:ea typeface="Meiryo UI" panose="020B0604030504040204" pitchFamily="50" charset="-128"/>
                </a:rPr>
                <a:t>）</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9B261361-DAC5-B18F-5F4D-3AD7498EDE07}"/>
                </a:ext>
              </a:extLst>
            </p:cNvPr>
            <p:cNvCxnSpPr>
              <a:cxnSpLocks/>
            </p:cNvCxnSpPr>
            <p:nvPr/>
          </p:nvCxnSpPr>
          <p:spPr>
            <a:xfrm>
              <a:off x="306000" y="738554"/>
              <a:ext cx="8532000" cy="0"/>
            </a:xfrm>
            <a:prstGeom prst="line">
              <a:avLst/>
            </a:prstGeom>
            <a:ln w="57150">
              <a:solidFill>
                <a:srgbClr val="E2EFDA"/>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a:extLst>
              <a:ext uri="{FF2B5EF4-FFF2-40B4-BE49-F238E27FC236}">
                <a16:creationId xmlns:a16="http://schemas.microsoft.com/office/drawing/2014/main" id="{50729F64-7B70-EEFA-0AD5-CA9F6114E3C7}"/>
              </a:ext>
            </a:extLst>
          </p:cNvPr>
          <p:cNvSpPr/>
          <p:nvPr/>
        </p:nvSpPr>
        <p:spPr>
          <a:xfrm>
            <a:off x="294075" y="557698"/>
            <a:ext cx="5449500" cy="245576"/>
          </a:xfrm>
          <a:prstGeom prst="rect">
            <a:avLst/>
          </a:prstGeom>
          <a:solidFill>
            <a:srgbClr val="E2EFDA"/>
          </a:solidFill>
          <a:ln w="6350">
            <a:solidFill>
              <a:srgbClr val="E2EFDA"/>
            </a:solidFill>
          </a:ln>
        </p:spPr>
        <p:txBody>
          <a:bodyPr vert="horz" wrap="square" lIns="91440" tIns="45720" rIns="91440" bIns="45720" rtlCol="0" anchor="ctr">
            <a:noAutofit/>
          </a:bodyPr>
          <a:lstStyle/>
          <a:p>
            <a:r>
              <a:rPr kumimoji="1" lang="en-US" altLang="ja-JP" sz="1600" b="1">
                <a:solidFill>
                  <a:schemeClr val="accent4"/>
                </a:solidFill>
                <a:latin typeface="Meiryo UI" panose="020B0604030504040204" pitchFamily="50" charset="-128"/>
                <a:ea typeface="Meiryo UI" panose="020B0604030504040204" pitchFamily="50" charset="-128"/>
              </a:rPr>
              <a:t>ⅰ. </a:t>
            </a:r>
            <a:r>
              <a:rPr kumimoji="1" lang="ja-JP" altLang="en-US" sz="1600" b="1">
                <a:solidFill>
                  <a:schemeClr val="accent4"/>
                </a:solidFill>
                <a:latin typeface="Meiryo UI" panose="020B0604030504040204" pitchFamily="50" charset="-128"/>
                <a:ea typeface="Meiryo UI" panose="020B0604030504040204" pitchFamily="50" charset="-128"/>
              </a:rPr>
              <a:t>申請地域概要</a:t>
            </a:r>
            <a:endParaRPr kumimoji="1" lang="en-US" altLang="ja-JP" sz="1600" b="1">
              <a:solidFill>
                <a:schemeClr val="accent4"/>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40D2E36B-8767-3F88-2391-B1C28F1D133E}"/>
              </a:ext>
            </a:extLst>
          </p:cNvPr>
          <p:cNvSpPr/>
          <p:nvPr/>
        </p:nvSpPr>
        <p:spPr>
          <a:xfrm>
            <a:off x="306000" y="3771570"/>
            <a:ext cx="8532000" cy="231328"/>
          </a:xfrm>
          <a:prstGeom prst="rect">
            <a:avLst/>
          </a:prstGeom>
          <a:solidFill>
            <a:srgbClr val="E2EFDA"/>
          </a:solidFill>
          <a:ln w="6350">
            <a:solidFill>
              <a:srgbClr val="E2EFDA"/>
            </a:solidFill>
          </a:ln>
        </p:spPr>
        <p:txBody>
          <a:bodyPr vert="horz" wrap="square" lIns="91440" tIns="45720" rIns="91440" bIns="45720" rtlCol="0" anchor="ctr">
            <a:noAutofit/>
          </a:bodyPr>
          <a:lstStyle/>
          <a:p>
            <a:r>
              <a:rPr kumimoji="1" lang="en-US" altLang="ja-JP" sz="1600" b="1" dirty="0">
                <a:solidFill>
                  <a:schemeClr val="accent4"/>
                </a:solidFill>
                <a:latin typeface="Meiryo UI" panose="020B0604030504040204" pitchFamily="50" charset="-128"/>
                <a:ea typeface="Meiryo UI" panose="020B0604030504040204" pitchFamily="50" charset="-128"/>
              </a:rPr>
              <a:t>ii. </a:t>
            </a:r>
            <a:r>
              <a:rPr kumimoji="1" lang="ja-JP" altLang="en-US" sz="1600" b="1" dirty="0">
                <a:solidFill>
                  <a:schemeClr val="accent4"/>
                </a:solidFill>
                <a:latin typeface="Meiryo UI" panose="020B0604030504040204" pitchFamily="50" charset="-128"/>
                <a:ea typeface="Meiryo UI" panose="020B0604030504040204" pitchFamily="50" charset="-128"/>
              </a:rPr>
              <a:t>事業実施体制</a:t>
            </a:r>
            <a:endParaRPr kumimoji="1" lang="en-US" altLang="ja-JP" sz="1600" b="1" dirty="0">
              <a:solidFill>
                <a:schemeClr val="accent4"/>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A4B9F16-674B-4898-B0D4-CF6563D49973}"/>
              </a:ext>
            </a:extLst>
          </p:cNvPr>
          <p:cNvSpPr/>
          <p:nvPr/>
        </p:nvSpPr>
        <p:spPr>
          <a:xfrm>
            <a:off x="5973814" y="65780"/>
            <a:ext cx="2864186" cy="208690"/>
          </a:xfrm>
          <a:prstGeom prst="rect">
            <a:avLst/>
          </a:prstGeom>
          <a:solidFill>
            <a:srgbClr val="FFFFFF"/>
          </a:solidFill>
          <a:ln w="6350">
            <a:noFill/>
          </a:ln>
        </p:spPr>
        <p:txBody>
          <a:bodyPr vert="horz" wrap="square" lIns="91440" tIns="45720" rIns="91440" bIns="45720" rtlCol="0" anchor="ctr">
            <a:noAutofit/>
          </a:bodyPr>
          <a:lstStyle/>
          <a:p>
            <a:pPr algn="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モデル実証 様式５</a:t>
            </a:r>
            <a:r>
              <a:rPr kumimoji="1" lang="en-US" altLang="ja-JP" sz="10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160930C1-54BD-A8BB-4DBB-384C2E97B047}"/>
              </a:ext>
            </a:extLst>
          </p:cNvPr>
          <p:cNvSpPr/>
          <p:nvPr/>
        </p:nvSpPr>
        <p:spPr>
          <a:xfrm>
            <a:off x="5320428" y="6281533"/>
            <a:ext cx="2006762" cy="201686"/>
          </a:xfrm>
          <a:prstGeom prst="rect">
            <a:avLst/>
          </a:prstGeom>
          <a:solidFill>
            <a:schemeClr val="bg1"/>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飲食店　○店舗</a:t>
            </a:r>
          </a:p>
        </p:txBody>
      </p:sp>
      <p:sp>
        <p:nvSpPr>
          <p:cNvPr id="41" name="正方形/長方形 40">
            <a:extLst>
              <a:ext uri="{FF2B5EF4-FFF2-40B4-BE49-F238E27FC236}">
                <a16:creationId xmlns:a16="http://schemas.microsoft.com/office/drawing/2014/main" id="{655E25F5-E3B1-A55A-3ECA-E77510C5A70D}"/>
              </a:ext>
            </a:extLst>
          </p:cNvPr>
          <p:cNvSpPr/>
          <p:nvPr/>
        </p:nvSpPr>
        <p:spPr>
          <a:xfrm>
            <a:off x="5320428" y="6045660"/>
            <a:ext cx="2006762" cy="201686"/>
          </a:xfrm>
          <a:prstGeom prst="rect">
            <a:avLst/>
          </a:prstGeom>
          <a:solidFill>
            <a:schemeClr val="bg1"/>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宿泊施設　○施設</a:t>
            </a:r>
            <a:endParaRPr kumimoji="1" lang="en-US" altLang="ja-JP" sz="1050" b="1" dirty="0">
              <a:latin typeface="Meiryo UI" panose="020B0604030504040204" pitchFamily="50" charset="-128"/>
              <a:ea typeface="Meiryo UI" panose="020B0604030504040204" pitchFamily="50" charset="-128"/>
            </a:endParaRPr>
          </a:p>
        </p:txBody>
      </p:sp>
      <p:cxnSp>
        <p:nvCxnSpPr>
          <p:cNvPr id="45" name="コネクタ: カギ線 44">
            <a:extLst>
              <a:ext uri="{FF2B5EF4-FFF2-40B4-BE49-F238E27FC236}">
                <a16:creationId xmlns:a16="http://schemas.microsoft.com/office/drawing/2014/main" id="{F1D1AC42-5085-D1B0-B834-39D6963F2276}"/>
              </a:ext>
            </a:extLst>
          </p:cNvPr>
          <p:cNvCxnSpPr>
            <a:cxnSpLocks/>
            <a:stCxn id="11" idx="2"/>
            <a:endCxn id="24" idx="0"/>
          </p:cNvCxnSpPr>
          <p:nvPr/>
        </p:nvCxnSpPr>
        <p:spPr>
          <a:xfrm rot="16200000" flipH="1">
            <a:off x="4432065" y="2262881"/>
            <a:ext cx="945959" cy="66195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D241714D-852F-C9DD-A362-2DCC7C6E0930}"/>
              </a:ext>
            </a:extLst>
          </p:cNvPr>
          <p:cNvSpPr/>
          <p:nvPr/>
        </p:nvSpPr>
        <p:spPr>
          <a:xfrm>
            <a:off x="2799970" y="6045660"/>
            <a:ext cx="2319115" cy="310350"/>
          </a:xfrm>
          <a:prstGeom prst="rect">
            <a:avLst/>
          </a:prstGeom>
          <a:solidFill>
            <a:srgbClr val="FFFFFF"/>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a:t>
            </a:r>
          </a:p>
        </p:txBody>
      </p:sp>
      <p:cxnSp>
        <p:nvCxnSpPr>
          <p:cNvPr id="54" name="コネクタ: カギ線 53">
            <a:extLst>
              <a:ext uri="{FF2B5EF4-FFF2-40B4-BE49-F238E27FC236}">
                <a16:creationId xmlns:a16="http://schemas.microsoft.com/office/drawing/2014/main" id="{7CF29911-DEE0-DBAF-C085-5C5484139592}"/>
              </a:ext>
            </a:extLst>
          </p:cNvPr>
          <p:cNvCxnSpPr>
            <a:cxnSpLocks/>
            <a:stCxn id="11" idx="2"/>
            <a:endCxn id="53" idx="0"/>
          </p:cNvCxnSpPr>
          <p:nvPr/>
        </p:nvCxnSpPr>
        <p:spPr>
          <a:xfrm rot="16200000" flipH="1">
            <a:off x="2304408" y="4390539"/>
            <a:ext cx="945959" cy="236428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E1DD03B9-1A94-3E6D-BD09-BAC8BED8BC40}"/>
              </a:ext>
            </a:extLst>
          </p:cNvPr>
          <p:cNvSpPr/>
          <p:nvPr/>
        </p:nvSpPr>
        <p:spPr>
          <a:xfrm>
            <a:off x="571697" y="4103581"/>
            <a:ext cx="2047098" cy="246929"/>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lIns="36000" rIns="36000" rtlCol="0" anchor="t"/>
          <a:lstStyle/>
          <a:p>
            <a:pPr algn="ctr">
              <a:lnSpc>
                <a:spcPct val="100000"/>
              </a:lnSpc>
            </a:pPr>
            <a:r>
              <a:rPr kumimoji="1" lang="ja-JP" altLang="en-US" sz="1100" b="1" dirty="0">
                <a:solidFill>
                  <a:schemeClr val="bg1"/>
                </a:solidFill>
                <a:latin typeface="Meiryo UI" panose="020B0604030504040204" pitchFamily="50" charset="-128"/>
                <a:ea typeface="Meiryo UI" panose="020B0604030504040204" pitchFamily="50" charset="-128"/>
              </a:rPr>
              <a:t>地方公共団体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16B02B9D-4C57-BBAD-9151-850DF3C01701}"/>
              </a:ext>
            </a:extLst>
          </p:cNvPr>
          <p:cNvSpPr/>
          <p:nvPr/>
        </p:nvSpPr>
        <p:spPr>
          <a:xfrm>
            <a:off x="2744334" y="4103581"/>
            <a:ext cx="2365729" cy="246929"/>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lIns="36000" rIns="36000" rtlCol="0" anchor="t"/>
          <a:lstStyle/>
          <a:p>
            <a:pPr algn="ctr">
              <a:lnSpc>
                <a:spcPct val="100000"/>
              </a:lnSpc>
            </a:pPr>
            <a:r>
              <a:rPr kumimoji="1" lang="en-US" altLang="ja-JP" sz="1100" b="1" dirty="0">
                <a:solidFill>
                  <a:schemeClr val="bg1"/>
                </a:solidFill>
                <a:latin typeface="Meiryo UI" panose="020B0604030504040204" pitchFamily="50" charset="-128"/>
                <a:ea typeface="Meiryo UI" panose="020B0604030504040204" pitchFamily="50" charset="-128"/>
              </a:rPr>
              <a:t>DMO</a:t>
            </a:r>
            <a:r>
              <a:rPr kumimoji="1" lang="ja-JP" altLang="en-US" sz="1100" b="1" dirty="0">
                <a:solidFill>
                  <a:schemeClr val="bg1"/>
                </a:solidFill>
                <a:latin typeface="Meiryo UI" panose="020B0604030504040204" pitchFamily="50" charset="-128"/>
                <a:ea typeface="Meiryo UI" panose="020B0604030504040204" pitchFamily="50" charset="-128"/>
              </a:rPr>
              <a:t>・観光協会・地域の業界団体等</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B45B0F93-501B-DC0E-9874-F8B70D7ECD33}"/>
              </a:ext>
            </a:extLst>
          </p:cNvPr>
          <p:cNvSpPr/>
          <p:nvPr/>
        </p:nvSpPr>
        <p:spPr>
          <a:xfrm>
            <a:off x="5235602" y="4103581"/>
            <a:ext cx="2047098" cy="246929"/>
          </a:xfrm>
          <a:prstGeom prst="rect">
            <a:avLst/>
          </a:prstGeom>
          <a:solidFill>
            <a:srgbClr val="A5A5A5"/>
          </a:solidFill>
          <a:ln>
            <a:solidFill>
              <a:srgbClr val="A5A5A5"/>
            </a:solidFill>
          </a:ln>
        </p:spPr>
        <p:style>
          <a:lnRef idx="0">
            <a:schemeClr val="accent1"/>
          </a:lnRef>
          <a:fillRef idx="1">
            <a:schemeClr val="accent1"/>
          </a:fillRef>
          <a:effectRef idx="0">
            <a:schemeClr val="dk1"/>
          </a:effectRef>
          <a:fontRef idx="minor">
            <a:schemeClr val="lt1"/>
          </a:fontRef>
        </p:style>
        <p:txBody>
          <a:bodyPr lIns="36000" rIns="36000" rtlCol="0" anchor="t"/>
          <a:lstStyle/>
          <a:p>
            <a:pPr algn="ctr">
              <a:lnSpc>
                <a:spcPct val="100000"/>
              </a:lnSpc>
            </a:pPr>
            <a:r>
              <a:rPr kumimoji="1" lang="ja-JP" altLang="en-US" sz="1100" b="1" dirty="0">
                <a:solidFill>
                  <a:schemeClr val="bg1"/>
                </a:solidFill>
                <a:latin typeface="Meiryo UI" panose="020B0604030504040204" pitchFamily="50" charset="-128"/>
                <a:ea typeface="Meiryo UI" panose="020B0604030504040204" pitchFamily="50" charset="-128"/>
              </a:rPr>
              <a:t>地域事業者</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7C112C32-EF19-8266-20F6-685E29CCEC74}"/>
              </a:ext>
            </a:extLst>
          </p:cNvPr>
          <p:cNvSpPr/>
          <p:nvPr/>
        </p:nvSpPr>
        <p:spPr>
          <a:xfrm>
            <a:off x="7408240" y="4103581"/>
            <a:ext cx="1419235" cy="246929"/>
          </a:xfrm>
          <a:prstGeom prst="rect">
            <a:avLst/>
          </a:prstGeom>
          <a:solidFill>
            <a:schemeClr val="bg1"/>
          </a:solidFill>
          <a:ln>
            <a:solidFill>
              <a:srgbClr val="A5A5A5"/>
            </a:solidFill>
          </a:ln>
        </p:spPr>
        <p:style>
          <a:lnRef idx="0">
            <a:schemeClr val="accent1"/>
          </a:lnRef>
          <a:fillRef idx="1">
            <a:schemeClr val="accent1"/>
          </a:fillRef>
          <a:effectRef idx="0">
            <a:schemeClr val="dk1"/>
          </a:effectRef>
          <a:fontRef idx="minor">
            <a:schemeClr val="lt1"/>
          </a:fontRef>
        </p:style>
        <p:txBody>
          <a:bodyPr lIns="36000" rIns="36000" rtlCol="0" anchor="t"/>
          <a:lstStyle/>
          <a:p>
            <a:pPr algn="ctr">
              <a:lnSpc>
                <a:spcPct val="100000"/>
              </a:lnSpc>
            </a:pPr>
            <a:r>
              <a:rPr kumimoji="1" lang="ja-JP" altLang="en-US" sz="1100" b="1" dirty="0">
                <a:solidFill>
                  <a:schemeClr val="accent4"/>
                </a:solidFill>
                <a:latin typeface="Meiryo UI" panose="020B0604030504040204" pitchFamily="50" charset="-128"/>
                <a:ea typeface="Meiryo UI" panose="020B0604030504040204" pitchFamily="50" charset="-128"/>
              </a:rPr>
              <a:t>外部（委託事業者）</a:t>
            </a:r>
            <a:endParaRPr kumimoji="1" lang="en-US" altLang="ja-JP" sz="1100" b="1" dirty="0">
              <a:solidFill>
                <a:schemeClr val="accent4"/>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2DFC8A8-5396-94DC-94D3-ECF5579EFE47}"/>
              </a:ext>
            </a:extLst>
          </p:cNvPr>
          <p:cNvSpPr/>
          <p:nvPr/>
        </p:nvSpPr>
        <p:spPr>
          <a:xfrm>
            <a:off x="571697" y="4429559"/>
            <a:ext cx="2047098" cy="670142"/>
          </a:xfrm>
          <a:prstGeom prst="rect">
            <a:avLst/>
          </a:prstGeom>
          <a:solidFill>
            <a:srgbClr val="FFFFFF"/>
          </a:solidFill>
          <a:ln w="12700">
            <a:solidFill>
              <a:srgbClr val="FD6412"/>
            </a:solidFill>
          </a:ln>
        </p:spPr>
        <p:txBody>
          <a:bodyPr vert="horz" wrap="square" lIns="0" tIns="0" rIns="0" bIns="36000" rtlCol="0" anchor="ctr">
            <a:noAutofit/>
          </a:bodyPr>
          <a:lstStyle/>
          <a:p>
            <a:pPr algn="ctr"/>
            <a:endParaRPr kumimoji="1" lang="en-US" altLang="ja-JP" dirty="0">
              <a:latin typeface="Meiryo UI" panose="020B0604030504040204" pitchFamily="50" charset="-128"/>
              <a:ea typeface="Meiryo UI" panose="020B0604030504040204" pitchFamily="50" charset="-128"/>
            </a:endParaRPr>
          </a:p>
          <a:p>
            <a:pPr algn="ctr"/>
            <a:r>
              <a:rPr kumimoji="1" lang="ja-JP" altLang="en-US" sz="1050" b="1" dirty="0">
                <a:solidFill>
                  <a:srgbClr val="FD6412"/>
                </a:solidFill>
                <a:latin typeface="Meiryo UI" panose="020B0604030504040204" pitchFamily="50" charset="-128"/>
                <a:ea typeface="Meiryo UI" panose="020B0604030504040204" pitchFamily="50" charset="-128"/>
              </a:rPr>
              <a:t>○○○</a:t>
            </a:r>
          </a:p>
        </p:txBody>
      </p:sp>
      <p:sp>
        <p:nvSpPr>
          <p:cNvPr id="59" name="正方形/長方形 58">
            <a:extLst>
              <a:ext uri="{FF2B5EF4-FFF2-40B4-BE49-F238E27FC236}">
                <a16:creationId xmlns:a16="http://schemas.microsoft.com/office/drawing/2014/main" id="{10A8C83B-946A-8AD3-4319-1575F8EAD4E6}"/>
              </a:ext>
            </a:extLst>
          </p:cNvPr>
          <p:cNvSpPr/>
          <p:nvPr/>
        </p:nvSpPr>
        <p:spPr>
          <a:xfrm>
            <a:off x="571697" y="4429559"/>
            <a:ext cx="2047098" cy="153165"/>
          </a:xfrm>
          <a:prstGeom prst="rect">
            <a:avLst/>
          </a:prstGeom>
          <a:solidFill>
            <a:srgbClr val="FD6412"/>
          </a:solidFill>
          <a:ln w="12700">
            <a:solidFill>
              <a:srgbClr val="FD6412"/>
            </a:solidFill>
          </a:ln>
        </p:spPr>
        <p:txBody>
          <a:bodyPr vert="horz" wrap="square" lIns="0" tIns="36000" rIns="0" bIns="36000" rtlCol="0" anchor="ctr">
            <a:noAutofit/>
          </a:bodyPr>
          <a:lstStyle/>
          <a:p>
            <a:pPr algn="ctr"/>
            <a:r>
              <a:rPr kumimoji="1" lang="ja-JP" altLang="en-US" sz="1050" b="1" dirty="0">
                <a:solidFill>
                  <a:schemeClr val="bg1"/>
                </a:solidFill>
                <a:latin typeface="Meiryo UI" panose="020B0604030504040204" pitchFamily="50" charset="-128"/>
                <a:ea typeface="Meiryo UI" panose="020B0604030504040204" pitchFamily="50" charset="-128"/>
              </a:rPr>
              <a:t>申請団体</a:t>
            </a:r>
          </a:p>
        </p:txBody>
      </p:sp>
      <p:cxnSp>
        <p:nvCxnSpPr>
          <p:cNvPr id="75" name="直線コネクタ 74">
            <a:extLst>
              <a:ext uri="{FF2B5EF4-FFF2-40B4-BE49-F238E27FC236}">
                <a16:creationId xmlns:a16="http://schemas.microsoft.com/office/drawing/2014/main" id="{A87ABDCD-45F2-B617-9ACD-0A9D5814E90E}"/>
              </a:ext>
            </a:extLst>
          </p:cNvPr>
          <p:cNvCxnSpPr>
            <a:cxnSpLocks/>
          </p:cNvCxnSpPr>
          <p:nvPr/>
        </p:nvCxnSpPr>
        <p:spPr>
          <a:xfrm>
            <a:off x="618832" y="5172815"/>
            <a:ext cx="835276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53956CA1-0FC3-7D07-7B03-3851FC431B98}"/>
              </a:ext>
            </a:extLst>
          </p:cNvPr>
          <p:cNvCxnSpPr>
            <a:cxnSpLocks/>
          </p:cNvCxnSpPr>
          <p:nvPr/>
        </p:nvCxnSpPr>
        <p:spPr>
          <a:xfrm>
            <a:off x="618832" y="5975290"/>
            <a:ext cx="835276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8" name="正方形/長方形 77">
            <a:extLst>
              <a:ext uri="{FF2B5EF4-FFF2-40B4-BE49-F238E27FC236}">
                <a16:creationId xmlns:a16="http://schemas.microsoft.com/office/drawing/2014/main" id="{397024CF-2FD8-96D0-9BA7-E501EBBE1BAD}"/>
              </a:ext>
            </a:extLst>
          </p:cNvPr>
          <p:cNvSpPr/>
          <p:nvPr/>
        </p:nvSpPr>
        <p:spPr>
          <a:xfrm>
            <a:off x="929157" y="5628730"/>
            <a:ext cx="914400" cy="240246"/>
          </a:xfrm>
          <a:prstGeom prst="rect">
            <a:avLst/>
          </a:prstGeom>
          <a:noFill/>
          <a:ln w="6350">
            <a:noFill/>
          </a:ln>
        </p:spPr>
        <p:txBody>
          <a:bodyPr vert="horz" wrap="square" lIns="91440" tIns="45720" rIns="91440" bIns="45720" rtlCol="0" anchor="ctr">
            <a:noAutofit/>
          </a:bodyPr>
          <a:lstStyle/>
          <a:p>
            <a:pPr algn="ctr"/>
            <a:r>
              <a:rPr kumimoji="1" lang="ja-JP" altLang="en-US" sz="1100">
                <a:latin typeface="Meiryo UI" panose="020B0604030504040204" pitchFamily="50" charset="-128"/>
                <a:ea typeface="Meiryo UI" panose="020B0604030504040204" pitchFamily="50" charset="-128"/>
              </a:rPr>
              <a:t>連携</a:t>
            </a:r>
          </a:p>
        </p:txBody>
      </p:sp>
      <p:sp>
        <p:nvSpPr>
          <p:cNvPr id="79" name="正方形/長方形 78">
            <a:extLst>
              <a:ext uri="{FF2B5EF4-FFF2-40B4-BE49-F238E27FC236}">
                <a16:creationId xmlns:a16="http://schemas.microsoft.com/office/drawing/2014/main" id="{4BCC9589-B6B5-BB89-570B-111E9D260C89}"/>
              </a:ext>
            </a:extLst>
          </p:cNvPr>
          <p:cNvSpPr/>
          <p:nvPr/>
        </p:nvSpPr>
        <p:spPr>
          <a:xfrm>
            <a:off x="7461908" y="5641030"/>
            <a:ext cx="914400" cy="240246"/>
          </a:xfrm>
          <a:prstGeom prst="rect">
            <a:avLst/>
          </a:prstGeom>
          <a:noFill/>
          <a:ln w="6350">
            <a:noFill/>
          </a:ln>
        </p:spPr>
        <p:txBody>
          <a:bodyPr vert="horz" wrap="square" lIns="91440" tIns="45720" rIns="91440" bIns="45720" rtlCol="0" anchor="ctr">
            <a:noAutofit/>
          </a:bodyPr>
          <a:lstStyle/>
          <a:p>
            <a:pPr algn="ctr"/>
            <a:r>
              <a:rPr kumimoji="1" lang="ja-JP" altLang="en-US" sz="1100">
                <a:latin typeface="Meiryo UI" panose="020B0604030504040204" pitchFamily="50" charset="-128"/>
                <a:ea typeface="Meiryo UI" panose="020B0604030504040204" pitchFamily="50" charset="-128"/>
              </a:rPr>
              <a:t>委託</a:t>
            </a:r>
          </a:p>
        </p:txBody>
      </p:sp>
      <p:sp>
        <p:nvSpPr>
          <p:cNvPr id="80" name="正方形/長方形 79">
            <a:extLst>
              <a:ext uri="{FF2B5EF4-FFF2-40B4-BE49-F238E27FC236}">
                <a16:creationId xmlns:a16="http://schemas.microsoft.com/office/drawing/2014/main" id="{DA89F9F1-7C6A-5887-EB1E-1C2936C9FF04}"/>
              </a:ext>
            </a:extLst>
          </p:cNvPr>
          <p:cNvSpPr/>
          <p:nvPr/>
        </p:nvSpPr>
        <p:spPr>
          <a:xfrm>
            <a:off x="4999406" y="5667925"/>
            <a:ext cx="1383105" cy="227946"/>
          </a:xfrm>
          <a:prstGeom prst="rect">
            <a:avLst/>
          </a:prstGeom>
          <a:noFill/>
          <a:ln w="6350">
            <a:noFill/>
          </a:ln>
        </p:spPr>
        <p:txBody>
          <a:bodyPr vert="horz" wrap="square" lIns="91440" tIns="45720" rIns="91440" bIns="45720" rtlCol="0" anchor="ctr">
            <a:noAutofit/>
          </a:bodyPr>
          <a:lstStyle/>
          <a:p>
            <a:pPr algn="ctr"/>
            <a:r>
              <a:rPr kumimoji="1" lang="ja-JP" altLang="en-US" sz="1100">
                <a:latin typeface="Meiryo UI" panose="020B0604030504040204" pitchFamily="50" charset="-128"/>
                <a:ea typeface="Meiryo UI" panose="020B0604030504040204" pitchFamily="50" charset="-128"/>
              </a:rPr>
              <a:t>声かけ・進捗管理</a:t>
            </a:r>
          </a:p>
        </p:txBody>
      </p:sp>
      <p:sp>
        <p:nvSpPr>
          <p:cNvPr id="18" name="正方形/長方形 17">
            <a:extLst>
              <a:ext uri="{FF2B5EF4-FFF2-40B4-BE49-F238E27FC236}">
                <a16:creationId xmlns:a16="http://schemas.microsoft.com/office/drawing/2014/main" id="{2B04413A-9225-5BFD-5199-D6DD2159CD1A}"/>
              </a:ext>
            </a:extLst>
          </p:cNvPr>
          <p:cNvSpPr/>
          <p:nvPr/>
        </p:nvSpPr>
        <p:spPr>
          <a:xfrm>
            <a:off x="2799970" y="6403013"/>
            <a:ext cx="2319115" cy="310350"/>
          </a:xfrm>
          <a:prstGeom prst="rect">
            <a:avLst/>
          </a:prstGeom>
          <a:solidFill>
            <a:srgbClr val="FFFFFF"/>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a:t>
            </a:r>
          </a:p>
        </p:txBody>
      </p:sp>
      <p:sp>
        <p:nvSpPr>
          <p:cNvPr id="19" name="正方形/長方形 18">
            <a:extLst>
              <a:ext uri="{FF2B5EF4-FFF2-40B4-BE49-F238E27FC236}">
                <a16:creationId xmlns:a16="http://schemas.microsoft.com/office/drawing/2014/main" id="{BECBD522-1529-ABBE-6C65-EA863042A837}"/>
              </a:ext>
            </a:extLst>
          </p:cNvPr>
          <p:cNvSpPr/>
          <p:nvPr/>
        </p:nvSpPr>
        <p:spPr>
          <a:xfrm>
            <a:off x="591865" y="6045660"/>
            <a:ext cx="2006762" cy="310350"/>
          </a:xfrm>
          <a:prstGeom prst="rect">
            <a:avLst/>
          </a:prstGeom>
          <a:solidFill>
            <a:srgbClr val="FFFFFF"/>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a:t>
            </a:r>
          </a:p>
        </p:txBody>
      </p:sp>
      <p:sp>
        <p:nvSpPr>
          <p:cNvPr id="24" name="正方形/長方形 23">
            <a:extLst>
              <a:ext uri="{FF2B5EF4-FFF2-40B4-BE49-F238E27FC236}">
                <a16:creationId xmlns:a16="http://schemas.microsoft.com/office/drawing/2014/main" id="{254FAEA1-9C70-A4A2-7E2E-AA1B52B2CDA5}"/>
              </a:ext>
            </a:extLst>
          </p:cNvPr>
          <p:cNvSpPr/>
          <p:nvPr/>
        </p:nvSpPr>
        <p:spPr>
          <a:xfrm>
            <a:off x="7519208" y="6045660"/>
            <a:ext cx="1391270" cy="310350"/>
          </a:xfrm>
          <a:prstGeom prst="rect">
            <a:avLst/>
          </a:prstGeom>
          <a:solidFill>
            <a:schemeClr val="bg1"/>
          </a:solidFill>
          <a:ln w="6350">
            <a:solidFill>
              <a:schemeClr val="tx1"/>
            </a:solidFill>
          </a:ln>
        </p:spPr>
        <p:txBody>
          <a:bodyPr vert="horz" wrap="square" lIns="0" tIns="45720" rIns="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a:t>
            </a:r>
          </a:p>
          <a:p>
            <a:pPr algn="ctr"/>
            <a:endParaRPr kumimoji="1" lang="en-US" altLang="ja-JP" sz="1050" b="1"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3E78E740-35D1-70E8-EA5C-5388A77D4DBA}"/>
              </a:ext>
            </a:extLst>
          </p:cNvPr>
          <p:cNvSpPr/>
          <p:nvPr/>
        </p:nvSpPr>
        <p:spPr>
          <a:xfrm>
            <a:off x="5320428" y="6511677"/>
            <a:ext cx="2006762" cy="201686"/>
          </a:xfrm>
          <a:prstGeom prst="rect">
            <a:avLst/>
          </a:prstGeom>
          <a:solidFill>
            <a:schemeClr val="bg1"/>
          </a:solidFill>
          <a:ln w="6350">
            <a:solidFill>
              <a:schemeClr val="tx1"/>
            </a:solidFill>
          </a:ln>
        </p:spPr>
        <p:txBody>
          <a:bodyPr vert="horz" wrap="square" lIns="91440" tIns="45720" rIns="91440" bIns="45720" rtlCol="0" anchor="ctr">
            <a:noAutofit/>
          </a:bodyPr>
          <a:lstStyle/>
          <a:p>
            <a:pPr algn="ctr"/>
            <a:r>
              <a:rPr kumimoji="1" lang="ja-JP" altLang="en-US" sz="1050" b="1" dirty="0">
                <a:latin typeface="Meiryo UI" panose="020B0604030504040204" pitchFamily="50" charset="-128"/>
                <a:ea typeface="Meiryo UI" panose="020B0604030504040204" pitchFamily="50" charset="-128"/>
              </a:rPr>
              <a:t>観光事業社　○社</a:t>
            </a:r>
            <a:endParaRPr kumimoji="1" lang="en-US" altLang="ja-JP" sz="1050" b="1" dirty="0">
              <a:latin typeface="Meiryo UI" panose="020B0604030504040204" pitchFamily="50" charset="-128"/>
              <a:ea typeface="Meiryo UI" panose="020B0604030504040204" pitchFamily="50" charset="-128"/>
            </a:endParaRPr>
          </a:p>
        </p:txBody>
      </p:sp>
      <p:cxnSp>
        <p:nvCxnSpPr>
          <p:cNvPr id="31" name="コネクタ: カギ線 30">
            <a:extLst>
              <a:ext uri="{FF2B5EF4-FFF2-40B4-BE49-F238E27FC236}">
                <a16:creationId xmlns:a16="http://schemas.microsoft.com/office/drawing/2014/main" id="{3F6A15DD-CEE5-4CFF-CE73-BC2D36D31D6C}"/>
              </a:ext>
            </a:extLst>
          </p:cNvPr>
          <p:cNvCxnSpPr>
            <a:cxnSpLocks/>
            <a:stCxn id="11" idx="2"/>
            <a:endCxn id="41" idx="0"/>
          </p:cNvCxnSpPr>
          <p:nvPr/>
        </p:nvCxnSpPr>
        <p:spPr>
          <a:xfrm rot="16200000" flipH="1">
            <a:off x="3486548" y="3208398"/>
            <a:ext cx="945959" cy="47285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9E53376C-DA75-2DB6-F516-A759351464CF}"/>
              </a:ext>
            </a:extLst>
          </p:cNvPr>
          <p:cNvCxnSpPr>
            <a:cxnSpLocks/>
            <a:stCxn id="11" idx="2"/>
            <a:endCxn id="19" idx="0"/>
          </p:cNvCxnSpPr>
          <p:nvPr/>
        </p:nvCxnSpPr>
        <p:spPr>
          <a:xfrm>
            <a:off x="1595246" y="5099701"/>
            <a:ext cx="0" cy="94595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7F70E931-6397-7E26-BBD2-AB5FC6EE2592}"/>
              </a:ext>
            </a:extLst>
          </p:cNvPr>
          <p:cNvSpPr/>
          <p:nvPr/>
        </p:nvSpPr>
        <p:spPr>
          <a:xfrm>
            <a:off x="3267061" y="5649280"/>
            <a:ext cx="914400" cy="240246"/>
          </a:xfrm>
          <a:prstGeom prst="rect">
            <a:avLst/>
          </a:prstGeom>
          <a:noFill/>
          <a:ln w="6350">
            <a:noFill/>
          </a:ln>
        </p:spPr>
        <p:txBody>
          <a:bodyPr vert="horz" wrap="square" lIns="91440" tIns="45720" rIns="91440" bIns="45720" rtlCol="0" anchor="ctr">
            <a:noAutofit/>
          </a:bodyPr>
          <a:lstStyle/>
          <a:p>
            <a:pPr algn="ctr"/>
            <a:r>
              <a:rPr kumimoji="1" lang="ja-JP" altLang="en-US" sz="1100">
                <a:latin typeface="Meiryo UI" panose="020B0604030504040204" pitchFamily="50" charset="-128"/>
                <a:ea typeface="Meiryo UI" panose="020B0604030504040204" pitchFamily="50" charset="-128"/>
              </a:rPr>
              <a:t>連携</a:t>
            </a:r>
          </a:p>
        </p:txBody>
      </p:sp>
      <p:cxnSp>
        <p:nvCxnSpPr>
          <p:cNvPr id="23" name="コネクタ: カギ線 22">
            <a:extLst>
              <a:ext uri="{FF2B5EF4-FFF2-40B4-BE49-F238E27FC236}">
                <a16:creationId xmlns:a16="http://schemas.microsoft.com/office/drawing/2014/main" id="{887054C5-5609-183B-8063-D9F98C12AE19}"/>
              </a:ext>
            </a:extLst>
          </p:cNvPr>
          <p:cNvCxnSpPr>
            <a:cxnSpLocks/>
            <a:stCxn id="24" idx="2"/>
          </p:cNvCxnSpPr>
          <p:nvPr/>
        </p:nvCxnSpPr>
        <p:spPr>
          <a:xfrm rot="5400000">
            <a:off x="7725312" y="5988443"/>
            <a:ext cx="121965" cy="85709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81193AA0-0991-20A7-02AF-65792945B549}"/>
              </a:ext>
            </a:extLst>
          </p:cNvPr>
          <p:cNvSpPr/>
          <p:nvPr/>
        </p:nvSpPr>
        <p:spPr>
          <a:xfrm>
            <a:off x="7630135" y="6492397"/>
            <a:ext cx="1513865" cy="240246"/>
          </a:xfrm>
          <a:prstGeom prst="rect">
            <a:avLst/>
          </a:prstGeom>
          <a:noFill/>
          <a:ln w="6350">
            <a:noFill/>
          </a:ln>
        </p:spPr>
        <p:txBody>
          <a:bodyPr vert="horz" wrap="square" lIns="91440" tIns="45720" rIns="91440" bIns="45720" rtlCol="0" anchor="ctr">
            <a:noAutofit/>
          </a:bodyPr>
          <a:lstStyle/>
          <a:p>
            <a:pPr algn="ctr"/>
            <a:r>
              <a:rPr kumimoji="1" lang="ja-JP" altLang="en-US" sz="1100">
                <a:latin typeface="Meiryo UI" panose="020B0604030504040204" pitchFamily="50" charset="-128"/>
                <a:ea typeface="Meiryo UI" panose="020B0604030504040204" pitchFamily="50" charset="-128"/>
              </a:rPr>
              <a:t>専門家による指導</a:t>
            </a:r>
          </a:p>
        </p:txBody>
      </p:sp>
      <p:graphicFrame>
        <p:nvGraphicFramePr>
          <p:cNvPr id="6" name="表 5">
            <a:extLst>
              <a:ext uri="{FF2B5EF4-FFF2-40B4-BE49-F238E27FC236}">
                <a16:creationId xmlns:a16="http://schemas.microsoft.com/office/drawing/2014/main" id="{A0A7C860-742C-9613-E019-74C574792352}"/>
              </a:ext>
            </a:extLst>
          </p:cNvPr>
          <p:cNvGraphicFramePr>
            <a:graphicFrameLocks noGrp="1"/>
          </p:cNvGraphicFramePr>
          <p:nvPr>
            <p:extLst>
              <p:ext uri="{D42A27DB-BD31-4B8C-83A1-F6EECF244321}">
                <p14:modId xmlns:p14="http://schemas.microsoft.com/office/powerpoint/2010/main" val="2068948765"/>
              </p:ext>
            </p:extLst>
          </p:nvPr>
        </p:nvGraphicFramePr>
        <p:xfrm>
          <a:off x="242644" y="853183"/>
          <a:ext cx="5510819" cy="2758594"/>
        </p:xfrm>
        <a:graphic>
          <a:graphicData uri="http://schemas.openxmlformats.org/drawingml/2006/table">
            <a:tbl>
              <a:tblPr/>
              <a:tblGrid>
                <a:gridCol w="1428214">
                  <a:extLst>
                    <a:ext uri="{9D8B030D-6E8A-4147-A177-3AD203B41FA5}">
                      <a16:colId xmlns:a16="http://schemas.microsoft.com/office/drawing/2014/main" val="1379194239"/>
                    </a:ext>
                  </a:extLst>
                </a:gridCol>
                <a:gridCol w="4082605">
                  <a:extLst>
                    <a:ext uri="{9D8B030D-6E8A-4147-A177-3AD203B41FA5}">
                      <a16:colId xmlns:a16="http://schemas.microsoft.com/office/drawing/2014/main" val="2929222000"/>
                    </a:ext>
                  </a:extLst>
                </a:gridCol>
              </a:tblGrid>
              <a:tr h="331031">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algn="l" fontAlgn="base"/>
                      <a:r>
                        <a:rPr lang="ja-JP" altLang="en-US" sz="1200" b="1" i="0" dirty="0">
                          <a:solidFill>
                            <a:schemeClr val="tx1"/>
                          </a:solidFill>
                          <a:effectLst/>
                          <a:latin typeface="Meiryo UI" panose="020B0604030504040204" pitchFamily="50" charset="-128"/>
                          <a:ea typeface="Meiryo UI" panose="020B0604030504040204" pitchFamily="50" charset="-128"/>
                        </a:rPr>
                        <a:t>本事業対象地域</a:t>
                      </a:r>
                    </a:p>
                  </a:txBody>
                  <a:tcPr>
                    <a:lnL w="15050" cap="flat" cmpd="sng" algn="ctr">
                      <a:noFill/>
                      <a:prstDash val="solid"/>
                      <a:round/>
                      <a:headEnd type="none" w="med" len="med"/>
                      <a:tailEnd type="none" w="med" len="med"/>
                    </a:lnL>
                    <a:lnR w="12700" cap="flat" cmpd="sng" algn="ctr">
                      <a:solidFill>
                        <a:srgbClr val="2E2E38"/>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marL="0" marR="0" lvl="0" indent="0" algn="l" defTabSz="1043056" rtl="0" eaLnBrk="1" fontAlgn="base" latinLnBrk="0" hangingPunct="1">
                        <a:lnSpc>
                          <a:spcPct val="100000"/>
                        </a:lnSpc>
                        <a:spcBef>
                          <a:spcPts val="0"/>
                        </a:spcBef>
                        <a:spcAft>
                          <a:spcPts val="0"/>
                        </a:spcAft>
                        <a:buClrTx/>
                        <a:buSzTx/>
                        <a:buFontTx/>
                        <a:buNone/>
                        <a:tabLst/>
                        <a:defRPr/>
                      </a:pPr>
                      <a:r>
                        <a:rPr lang="ja-JP" altLang="en-US" sz="1200" dirty="0">
                          <a:solidFill>
                            <a:schemeClr val="bg1">
                              <a:lumMod val="65000"/>
                            </a:schemeClr>
                          </a:solidFill>
                          <a:latin typeface="Meiryo UI" panose="020B0604030504040204" pitchFamily="50" charset="-128"/>
                          <a:ea typeface="Meiryo UI" panose="020B0604030504040204" pitchFamily="50" charset="-128"/>
                        </a:rPr>
                        <a:t>例）京都駅、東山（祇園、清水）地域、嵯峨嵐山地域等</a:t>
                      </a:r>
                      <a:endParaRPr kumimoji="1" lang="ja-JP" altLang="en-US" sz="1200" dirty="0">
                        <a:solidFill>
                          <a:schemeClr val="bg1">
                            <a:lumMod val="65000"/>
                          </a:schemeClr>
                        </a:solidFill>
                        <a:latin typeface="Meiryo UI" panose="020B0604030504040204" pitchFamily="50" charset="-128"/>
                        <a:ea typeface="Meiryo UI" panose="020B0604030504040204" pitchFamily="50" charset="-128"/>
                      </a:endParaRPr>
                    </a:p>
                  </a:txBody>
                  <a:tcPr>
                    <a:lnL w="12700" cap="flat" cmpd="sng" algn="ctr">
                      <a:solidFill>
                        <a:srgbClr val="2E2E38"/>
                      </a:solidFill>
                      <a:prstDash val="solid"/>
                      <a:round/>
                      <a:headEnd type="none" w="med" len="med"/>
                      <a:tailEnd type="none" w="med" len="med"/>
                    </a:lnL>
                    <a:lnR w="1505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6654102"/>
                  </a:ext>
                </a:extLst>
              </a:tr>
              <a:tr h="331031">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algn="l" fontAlgn="base"/>
                      <a:r>
                        <a:rPr lang="ja-JP" altLang="en-US" sz="1200" b="1" i="0" dirty="0">
                          <a:solidFill>
                            <a:schemeClr val="tx1"/>
                          </a:solidFill>
                          <a:effectLst/>
                          <a:latin typeface="Meiryo UI" panose="020B0604030504040204" pitchFamily="50" charset="-128"/>
                          <a:ea typeface="Meiryo UI" panose="020B0604030504040204" pitchFamily="50" charset="-128"/>
                        </a:rPr>
                        <a:t>申請団体名</a:t>
                      </a:r>
                    </a:p>
                  </a:txBody>
                  <a:tcPr>
                    <a:lnL w="15050" cap="flat" cmpd="sng" algn="ctr">
                      <a:noFill/>
                      <a:prstDash val="solid"/>
                      <a:round/>
                      <a:headEnd type="none" w="med" len="med"/>
                      <a:tailEnd type="none" w="med" len="med"/>
                    </a:lnL>
                    <a:lnR w="12700" cap="flat" cmpd="sng" algn="ctr">
                      <a:solidFill>
                        <a:srgbClr val="2E2E38"/>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algn="l" fontAlgn="base"/>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例）京都府京都市</a:t>
                      </a:r>
                      <a:endParaRPr lang="en-US" sz="1200" b="0" i="0" dirty="0">
                        <a:solidFill>
                          <a:schemeClr val="bg1">
                            <a:lumMod val="65000"/>
                          </a:schemeClr>
                        </a:solidFill>
                        <a:effectLst/>
                        <a:latin typeface="Meiryo UI" panose="020B0604030504040204" pitchFamily="50" charset="-128"/>
                        <a:ea typeface="Meiryo UI" panose="020B0604030504040204" pitchFamily="50" charset="-128"/>
                      </a:endParaRPr>
                    </a:p>
                  </a:txBody>
                  <a:tcPr>
                    <a:lnL w="12700" cap="flat" cmpd="sng" algn="ctr">
                      <a:solidFill>
                        <a:srgbClr val="2E2E38"/>
                      </a:solidFill>
                      <a:prstDash val="solid"/>
                      <a:round/>
                      <a:headEnd type="none" w="med" len="med"/>
                      <a:tailEnd type="none" w="med" len="med"/>
                    </a:lnL>
                    <a:lnR w="1505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7082550"/>
                  </a:ext>
                </a:extLst>
              </a:tr>
              <a:tr h="551719">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marL="0" marR="0" lvl="0" indent="0" algn="l" defTabSz="1043056" rtl="0" eaLnBrk="1" fontAlgn="base" latinLnBrk="0" hangingPunct="1">
                        <a:lnSpc>
                          <a:spcPct val="100000"/>
                        </a:lnSpc>
                        <a:spcBef>
                          <a:spcPts val="0"/>
                        </a:spcBef>
                        <a:spcAft>
                          <a:spcPts val="0"/>
                        </a:spcAft>
                        <a:buClrTx/>
                        <a:buSzTx/>
                        <a:buFontTx/>
                        <a:buNone/>
                        <a:tabLst/>
                        <a:defRPr/>
                      </a:pPr>
                      <a:r>
                        <a:rPr lang="ja-JP" altLang="en-US" sz="1200" b="1" i="0" dirty="0">
                          <a:solidFill>
                            <a:schemeClr val="tx1"/>
                          </a:solidFill>
                          <a:effectLst/>
                          <a:latin typeface="Meiryo UI" panose="020B0604030504040204" pitchFamily="50" charset="-128"/>
                          <a:ea typeface="Meiryo UI" panose="020B0604030504040204" pitchFamily="50" charset="-128"/>
                        </a:rPr>
                        <a:t>年間観光客数</a:t>
                      </a:r>
                      <a:endParaRPr lang="en-US" altLang="ja-JP" sz="1200" b="1" i="0" dirty="0">
                        <a:solidFill>
                          <a:schemeClr val="tx1"/>
                        </a:solidFill>
                        <a:effectLst/>
                        <a:latin typeface="Meiryo UI" panose="020B0604030504040204" pitchFamily="50" charset="-128"/>
                        <a:ea typeface="Meiryo UI" panose="020B0604030504040204" pitchFamily="50" charset="-128"/>
                      </a:endParaRPr>
                    </a:p>
                    <a:p>
                      <a:pPr marL="0" marR="0" lvl="0" indent="0" algn="l" defTabSz="1043056" rtl="0" eaLnBrk="1" fontAlgn="base" latinLnBrk="0" hangingPunct="1">
                        <a:lnSpc>
                          <a:spcPct val="100000"/>
                        </a:lnSpc>
                        <a:spcBef>
                          <a:spcPts val="0"/>
                        </a:spcBef>
                        <a:spcAft>
                          <a:spcPts val="0"/>
                        </a:spcAft>
                        <a:buClrTx/>
                        <a:buSzTx/>
                        <a:buFontTx/>
                        <a:buNone/>
                        <a:tabLst/>
                        <a:defRPr/>
                      </a:pPr>
                      <a:r>
                        <a:rPr lang="ja-JP" altLang="en-US" sz="1200" b="1" i="0" dirty="0">
                          <a:solidFill>
                            <a:schemeClr val="tx1"/>
                          </a:solidFill>
                          <a:effectLst/>
                          <a:latin typeface="Meiryo UI" panose="020B0604030504040204" pitchFamily="50" charset="-128"/>
                          <a:ea typeface="Meiryo UI" panose="020B0604030504040204" pitchFamily="50" charset="-128"/>
                        </a:rPr>
                        <a:t>（令和●年）</a:t>
                      </a:r>
                      <a:endParaRPr lang="en-US" altLang="ja-JP" sz="1200" b="1" i="0" dirty="0">
                        <a:solidFill>
                          <a:schemeClr val="tx1"/>
                        </a:solidFill>
                        <a:effectLst/>
                        <a:latin typeface="Meiryo UI" panose="020B0604030504040204" pitchFamily="50" charset="-128"/>
                        <a:ea typeface="Meiryo UI" panose="020B0604030504040204" pitchFamily="50" charset="-128"/>
                      </a:endParaRPr>
                    </a:p>
                  </a:txBody>
                  <a:tcPr>
                    <a:lnL w="15050" cap="flat" cmpd="sng" algn="ctr">
                      <a:noFill/>
                      <a:prstDash val="solid"/>
                      <a:round/>
                      <a:headEnd type="none" w="med" len="med"/>
                      <a:tailEnd type="none" w="med" len="med"/>
                    </a:lnL>
                    <a:lnR w="12700" cap="flat" cmpd="sng" algn="ctr">
                      <a:solidFill>
                        <a:srgbClr val="2E2E38"/>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marL="0" indent="0" algn="l" fontAlgn="base">
                        <a:buFont typeface="Arial" panose="020B0604020202020204" pitchFamily="34" charset="0"/>
                        <a:buNone/>
                      </a:pP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例）約</a:t>
                      </a:r>
                      <a:r>
                        <a:rPr lang="en-US" altLang="ja-JP" sz="1200" b="0" i="0" dirty="0">
                          <a:solidFill>
                            <a:schemeClr val="bg1">
                              <a:lumMod val="65000"/>
                            </a:schemeClr>
                          </a:solidFill>
                          <a:effectLst/>
                          <a:latin typeface="Meiryo UI" panose="020B0604030504040204" pitchFamily="50" charset="-128"/>
                          <a:ea typeface="Meiryo UI" panose="020B0604030504040204" pitchFamily="50" charset="-128"/>
                        </a:rPr>
                        <a:t>5,000</a:t>
                      </a: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万人（うち外国人約</a:t>
                      </a:r>
                      <a:r>
                        <a:rPr lang="en-US" altLang="ja-JP" sz="1200" b="0" i="0" dirty="0">
                          <a:solidFill>
                            <a:schemeClr val="bg1">
                              <a:lumMod val="65000"/>
                            </a:schemeClr>
                          </a:solidFill>
                          <a:effectLst/>
                          <a:latin typeface="Meiryo UI" panose="020B0604030504040204" pitchFamily="50" charset="-128"/>
                          <a:ea typeface="Meiryo UI" panose="020B0604030504040204" pitchFamily="50" charset="-128"/>
                        </a:rPr>
                        <a:t>700</a:t>
                      </a: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万人）</a:t>
                      </a:r>
                    </a:p>
                  </a:txBody>
                  <a:tcPr>
                    <a:lnL w="12700" cap="flat" cmpd="sng" algn="ctr">
                      <a:solidFill>
                        <a:srgbClr val="2E2E38"/>
                      </a:solidFill>
                      <a:prstDash val="solid"/>
                      <a:round/>
                      <a:headEnd type="none" w="med" len="med"/>
                      <a:tailEnd type="none" w="med" len="med"/>
                    </a:lnL>
                    <a:lnR w="1505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5783878"/>
                  </a:ext>
                </a:extLst>
              </a:tr>
              <a:tr h="551719">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marL="0" marR="0" lvl="0" indent="0" algn="l" defTabSz="1043056" rtl="0" eaLnBrk="1" fontAlgn="base" latinLnBrk="0" hangingPunct="1">
                        <a:lnSpc>
                          <a:spcPct val="100000"/>
                        </a:lnSpc>
                        <a:spcBef>
                          <a:spcPts val="0"/>
                        </a:spcBef>
                        <a:spcAft>
                          <a:spcPts val="0"/>
                        </a:spcAft>
                        <a:buClrTx/>
                        <a:buSzTx/>
                        <a:buFontTx/>
                        <a:buNone/>
                        <a:tabLst/>
                        <a:defRPr/>
                      </a:pPr>
                      <a:r>
                        <a:rPr lang="ja-JP" altLang="en-US" sz="1200" b="1" i="0" dirty="0">
                          <a:solidFill>
                            <a:schemeClr val="tx1"/>
                          </a:solidFill>
                          <a:effectLst/>
                          <a:latin typeface="Meiryo UI" panose="020B0604030504040204" pitchFamily="50" charset="-128"/>
                          <a:ea typeface="Meiryo UI" panose="020B0604030504040204" pitchFamily="50" charset="-128"/>
                        </a:rPr>
                        <a:t>年間延べ宿泊客数</a:t>
                      </a:r>
                      <a:endParaRPr lang="en-US" altLang="ja-JP" sz="1200" b="1" i="0" dirty="0">
                        <a:solidFill>
                          <a:schemeClr val="tx1"/>
                        </a:solidFill>
                        <a:effectLst/>
                        <a:latin typeface="Meiryo UI" panose="020B0604030504040204" pitchFamily="50" charset="-128"/>
                        <a:ea typeface="Meiryo UI" panose="020B0604030504040204" pitchFamily="50" charset="-128"/>
                      </a:endParaRPr>
                    </a:p>
                    <a:p>
                      <a:pPr marL="0" marR="0" lvl="0" indent="0" algn="l" defTabSz="1043056" rtl="0" eaLnBrk="1" fontAlgn="base" latinLnBrk="0" hangingPunct="1">
                        <a:lnSpc>
                          <a:spcPct val="100000"/>
                        </a:lnSpc>
                        <a:spcBef>
                          <a:spcPts val="0"/>
                        </a:spcBef>
                        <a:spcAft>
                          <a:spcPts val="0"/>
                        </a:spcAft>
                        <a:buClrTx/>
                        <a:buSzTx/>
                        <a:buFontTx/>
                        <a:buNone/>
                        <a:tabLst/>
                        <a:defRPr/>
                      </a:pPr>
                      <a:r>
                        <a:rPr lang="ja-JP" altLang="en-US" sz="1200" b="1" i="0" dirty="0">
                          <a:solidFill>
                            <a:schemeClr val="tx1"/>
                          </a:solidFill>
                          <a:effectLst/>
                          <a:latin typeface="Meiryo UI" panose="020B0604030504040204" pitchFamily="50" charset="-128"/>
                          <a:ea typeface="Meiryo UI" panose="020B0604030504040204" pitchFamily="50" charset="-128"/>
                        </a:rPr>
                        <a:t>（令和●年）</a:t>
                      </a:r>
                      <a:endParaRPr lang="en-US" altLang="ja-JP" sz="1200" b="1" i="0" dirty="0">
                        <a:solidFill>
                          <a:schemeClr val="tx1"/>
                        </a:solidFill>
                        <a:effectLst/>
                        <a:latin typeface="Meiryo UI" panose="020B0604030504040204" pitchFamily="50" charset="-128"/>
                        <a:ea typeface="Meiryo UI" panose="020B0604030504040204" pitchFamily="50" charset="-128"/>
                      </a:endParaRPr>
                    </a:p>
                  </a:txBody>
                  <a:tcPr>
                    <a:lnL w="15050" cap="flat" cmpd="sng" algn="ctr">
                      <a:noFill/>
                      <a:prstDash val="solid"/>
                      <a:round/>
                      <a:headEnd type="none" w="med" len="med"/>
                      <a:tailEnd type="none" w="med" len="med"/>
                    </a:lnL>
                    <a:lnR w="12700" cap="flat" cmpd="sng" algn="ctr">
                      <a:solidFill>
                        <a:srgbClr val="2E2E38"/>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algn="l" fontAlgn="base">
                        <a:buFont typeface="Arial" panose="020B0604020202020204" pitchFamily="34" charset="0"/>
                        <a:buNone/>
                      </a:pP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例）約</a:t>
                      </a:r>
                      <a:r>
                        <a:rPr lang="en-US" altLang="ja-JP" sz="1200" b="0" i="0" dirty="0">
                          <a:solidFill>
                            <a:schemeClr val="bg1">
                              <a:lumMod val="65000"/>
                            </a:schemeClr>
                          </a:solidFill>
                          <a:effectLst/>
                          <a:latin typeface="Meiryo UI" panose="020B0604030504040204" pitchFamily="50" charset="-128"/>
                          <a:ea typeface="Meiryo UI" panose="020B0604030504040204" pitchFamily="50" charset="-128"/>
                        </a:rPr>
                        <a:t>2,300</a:t>
                      </a: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万人（うち外国人約</a:t>
                      </a:r>
                      <a:r>
                        <a:rPr lang="en-US" altLang="ja-JP" sz="1200" b="0" i="0" dirty="0">
                          <a:solidFill>
                            <a:schemeClr val="bg1">
                              <a:lumMod val="65000"/>
                            </a:schemeClr>
                          </a:solidFill>
                          <a:effectLst/>
                          <a:latin typeface="Meiryo UI" panose="020B0604030504040204" pitchFamily="50" charset="-128"/>
                          <a:ea typeface="Meiryo UI" panose="020B0604030504040204" pitchFamily="50" charset="-128"/>
                        </a:rPr>
                        <a:t>1,150</a:t>
                      </a:r>
                      <a:r>
                        <a:rPr lang="ja-JP" altLang="en-US" sz="1200" b="0" i="0" dirty="0">
                          <a:solidFill>
                            <a:schemeClr val="bg1">
                              <a:lumMod val="65000"/>
                            </a:schemeClr>
                          </a:solidFill>
                          <a:effectLst/>
                          <a:latin typeface="Meiryo UI" panose="020B0604030504040204" pitchFamily="50" charset="-128"/>
                          <a:ea typeface="Meiryo UI" panose="020B0604030504040204" pitchFamily="50" charset="-128"/>
                        </a:rPr>
                        <a:t>万人）</a:t>
                      </a:r>
                      <a:endParaRPr lang="en-US" altLang="zh-TW" sz="1200" b="0" i="0" dirty="0">
                        <a:solidFill>
                          <a:schemeClr val="bg1">
                            <a:lumMod val="65000"/>
                          </a:schemeClr>
                        </a:solidFill>
                        <a:effectLst/>
                        <a:latin typeface="Meiryo UI" panose="020B0604030504040204" pitchFamily="50" charset="-128"/>
                        <a:ea typeface="Meiryo UI" panose="020B0604030504040204" pitchFamily="50" charset="-128"/>
                      </a:endParaRPr>
                    </a:p>
                  </a:txBody>
                  <a:tcPr>
                    <a:lnL w="12700" cap="flat" cmpd="sng" algn="ctr">
                      <a:solidFill>
                        <a:srgbClr val="2E2E38"/>
                      </a:solidFill>
                      <a:prstDash val="solid"/>
                      <a:round/>
                      <a:headEnd type="none" w="med" len="med"/>
                      <a:tailEnd type="none" w="med" len="med"/>
                    </a:lnL>
                    <a:lnR w="1505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2399909"/>
                  </a:ext>
                </a:extLst>
              </a:tr>
              <a:tr h="993094">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algn="l" fontAlgn="base"/>
                      <a:r>
                        <a:rPr lang="ja-JP" altLang="en-US" sz="1200" b="1" i="0" dirty="0">
                          <a:solidFill>
                            <a:schemeClr val="tx1"/>
                          </a:solidFill>
                          <a:effectLst/>
                          <a:latin typeface="Meiryo UI" panose="020B0604030504040204" pitchFamily="50" charset="-128"/>
                          <a:ea typeface="Meiryo UI" panose="020B0604030504040204" pitchFamily="50" charset="-128"/>
                        </a:rPr>
                        <a:t>主な観光資源</a:t>
                      </a:r>
                    </a:p>
                  </a:txBody>
                  <a:tcPr>
                    <a:lnL w="15050" cap="flat" cmpd="sng" algn="ctr">
                      <a:noFill/>
                      <a:prstDash val="solid"/>
                      <a:round/>
                      <a:headEnd type="none" w="med" len="med"/>
                      <a:tailEnd type="none" w="med" len="med"/>
                    </a:lnL>
                    <a:lnR w="12700" cap="flat" cmpd="sng" algn="ctr">
                      <a:solidFill>
                        <a:srgbClr val="2E2E38"/>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kumimoji="1" sz="1400" kern="1200">
                          <a:solidFill>
                            <a:schemeClr val="tx1"/>
                          </a:solidFill>
                          <a:latin typeface="EYInterstate"/>
                          <a:ea typeface="Meiryo UI"/>
                        </a:defRPr>
                      </a:lvl1pPr>
                      <a:lvl2pPr marL="342900" algn="l" defTabSz="685800" rtl="0" eaLnBrk="1" latinLnBrk="0" hangingPunct="1">
                        <a:defRPr kumimoji="1" sz="1400" kern="1200">
                          <a:solidFill>
                            <a:schemeClr val="tx1"/>
                          </a:solidFill>
                          <a:latin typeface="EYInterstate"/>
                          <a:ea typeface="Meiryo UI"/>
                        </a:defRPr>
                      </a:lvl2pPr>
                      <a:lvl3pPr marL="685800" algn="l" defTabSz="685800" rtl="0" eaLnBrk="1" latinLnBrk="0" hangingPunct="1">
                        <a:defRPr kumimoji="1" sz="1400" kern="1200">
                          <a:solidFill>
                            <a:schemeClr val="tx1"/>
                          </a:solidFill>
                          <a:latin typeface="EYInterstate"/>
                          <a:ea typeface="Meiryo UI"/>
                        </a:defRPr>
                      </a:lvl3pPr>
                      <a:lvl4pPr marL="1028700" algn="l" defTabSz="685800" rtl="0" eaLnBrk="1" latinLnBrk="0" hangingPunct="1">
                        <a:defRPr kumimoji="1" sz="1400" kern="1200">
                          <a:solidFill>
                            <a:schemeClr val="tx1"/>
                          </a:solidFill>
                          <a:latin typeface="EYInterstate"/>
                          <a:ea typeface="Meiryo UI"/>
                        </a:defRPr>
                      </a:lvl4pPr>
                      <a:lvl5pPr marL="1371600" algn="l" defTabSz="685800" rtl="0" eaLnBrk="1" latinLnBrk="0" hangingPunct="1">
                        <a:defRPr kumimoji="1" sz="1400" kern="1200">
                          <a:solidFill>
                            <a:schemeClr val="tx1"/>
                          </a:solidFill>
                          <a:latin typeface="EYInterstate"/>
                          <a:ea typeface="Meiryo UI"/>
                        </a:defRPr>
                      </a:lvl5pPr>
                      <a:lvl6pPr marL="1714500" algn="l" defTabSz="685800" rtl="0" eaLnBrk="1" latinLnBrk="0" hangingPunct="1">
                        <a:defRPr kumimoji="1" sz="1400" kern="1200">
                          <a:solidFill>
                            <a:schemeClr val="tx1"/>
                          </a:solidFill>
                          <a:latin typeface="EYInterstate"/>
                          <a:ea typeface="Meiryo UI"/>
                        </a:defRPr>
                      </a:lvl6pPr>
                      <a:lvl7pPr marL="2057400" algn="l" defTabSz="685800" rtl="0" eaLnBrk="1" latinLnBrk="0" hangingPunct="1">
                        <a:defRPr kumimoji="1" sz="1400" kern="1200">
                          <a:solidFill>
                            <a:schemeClr val="tx1"/>
                          </a:solidFill>
                          <a:latin typeface="EYInterstate"/>
                          <a:ea typeface="Meiryo UI"/>
                        </a:defRPr>
                      </a:lvl7pPr>
                      <a:lvl8pPr marL="2400300" algn="l" defTabSz="685800" rtl="0" eaLnBrk="1" latinLnBrk="0" hangingPunct="1">
                        <a:defRPr kumimoji="1" sz="1400" kern="1200">
                          <a:solidFill>
                            <a:schemeClr val="tx1"/>
                          </a:solidFill>
                          <a:latin typeface="EYInterstate"/>
                          <a:ea typeface="Meiryo UI"/>
                        </a:defRPr>
                      </a:lvl8pPr>
                      <a:lvl9pPr marL="2743200" algn="l" defTabSz="685800" rtl="0" eaLnBrk="1" latinLnBrk="0" hangingPunct="1">
                        <a:defRPr kumimoji="1" sz="1400" kern="1200">
                          <a:solidFill>
                            <a:schemeClr val="tx1"/>
                          </a:solidFill>
                          <a:latin typeface="EYInterstate"/>
                          <a:ea typeface="Meiryo UI"/>
                        </a:defRPr>
                      </a:lvl9pPr>
                    </a:lstStyle>
                    <a:p>
                      <a:pPr defTabSz="898525">
                        <a:tabLst>
                          <a:tab pos="1258888" algn="l"/>
                          <a:tab pos="1612900" algn="l"/>
                          <a:tab pos="1793875" algn="l"/>
                        </a:tabLst>
                      </a:pPr>
                      <a:r>
                        <a:rPr lang="ja-JP" altLang="en-US" sz="1200" dirty="0">
                          <a:solidFill>
                            <a:schemeClr val="bg1">
                              <a:lumMod val="65000"/>
                            </a:schemeClr>
                          </a:solidFill>
                          <a:latin typeface="Meiryo UI" panose="020B0604030504040204" pitchFamily="50" charset="-128"/>
                          <a:ea typeface="Meiryo UI" panose="020B0604030504040204" pitchFamily="50" charset="-128"/>
                          <a:cs typeface="メイリオ"/>
                        </a:rPr>
                        <a:t>例）茶道、華道、現代美術などの</a:t>
                      </a:r>
                      <a:r>
                        <a:rPr lang="ja-JP" altLang="en-US" sz="1200" b="1" dirty="0">
                          <a:solidFill>
                            <a:schemeClr val="bg1">
                              <a:lumMod val="65000"/>
                            </a:schemeClr>
                          </a:solidFill>
                          <a:latin typeface="Meiryo UI" panose="020B0604030504040204" pitchFamily="50" charset="-128"/>
                          <a:ea typeface="Meiryo UI" panose="020B0604030504040204" pitchFamily="50" charset="-128"/>
                          <a:cs typeface="メイリオ"/>
                        </a:rPr>
                        <a:t>「文化芸術」</a:t>
                      </a:r>
                      <a:endParaRPr lang="en-US" altLang="ja-JP" sz="1200" b="1" dirty="0">
                        <a:solidFill>
                          <a:schemeClr val="bg1">
                            <a:lumMod val="65000"/>
                          </a:schemeClr>
                        </a:solidFill>
                        <a:latin typeface="Meiryo UI" panose="020B0604030504040204" pitchFamily="50" charset="-128"/>
                        <a:ea typeface="Meiryo UI" panose="020B0604030504040204" pitchFamily="50" charset="-128"/>
                        <a:cs typeface="メイリオ"/>
                      </a:endParaRPr>
                    </a:p>
                    <a:p>
                      <a:pPr marL="0" marR="0" lvl="0" indent="0" algn="l" defTabSz="898525" rtl="0" eaLnBrk="1" fontAlgn="auto" latinLnBrk="0" hangingPunct="1">
                        <a:lnSpc>
                          <a:spcPct val="100000"/>
                        </a:lnSpc>
                        <a:spcBef>
                          <a:spcPts val="0"/>
                        </a:spcBef>
                        <a:spcAft>
                          <a:spcPts val="0"/>
                        </a:spcAft>
                        <a:buClrTx/>
                        <a:buSzTx/>
                        <a:buFontTx/>
                        <a:buNone/>
                        <a:tabLst>
                          <a:tab pos="1258888" algn="l"/>
                          <a:tab pos="1612900" algn="l"/>
                          <a:tab pos="1793875" algn="l"/>
                        </a:tabLst>
                        <a:defRPr/>
                      </a:pPr>
                      <a:r>
                        <a:rPr lang="ja-JP" altLang="en-US" sz="1200" dirty="0">
                          <a:solidFill>
                            <a:schemeClr val="bg1">
                              <a:lumMod val="65000"/>
                            </a:schemeClr>
                          </a:solidFill>
                          <a:latin typeface="Meiryo UI" panose="020B0604030504040204" pitchFamily="50" charset="-128"/>
                          <a:ea typeface="Meiryo UI" panose="020B0604030504040204" pitchFamily="50" charset="-128"/>
                          <a:cs typeface="メイリオ"/>
                        </a:rPr>
                        <a:t>　　　世界遺産「古都京都の文化財」などの</a:t>
                      </a:r>
                      <a:r>
                        <a:rPr lang="ja-JP" altLang="en-US" sz="1200" b="1" dirty="0">
                          <a:solidFill>
                            <a:schemeClr val="bg1">
                              <a:lumMod val="65000"/>
                            </a:schemeClr>
                          </a:solidFill>
                          <a:latin typeface="Meiryo UI" panose="020B0604030504040204" pitchFamily="50" charset="-128"/>
                          <a:ea typeface="Meiryo UI" panose="020B0604030504040204" pitchFamily="50" charset="-128"/>
                          <a:cs typeface="メイリオ"/>
                        </a:rPr>
                        <a:t>「文化財」</a:t>
                      </a:r>
                      <a:endParaRPr lang="en-US" altLang="ja-JP" sz="1200" b="1" dirty="0">
                        <a:solidFill>
                          <a:schemeClr val="bg1">
                            <a:lumMod val="65000"/>
                          </a:schemeClr>
                        </a:solidFill>
                        <a:latin typeface="Meiryo UI" panose="020B0604030504040204" pitchFamily="50" charset="-128"/>
                        <a:ea typeface="Meiryo UI" panose="020B0604030504040204" pitchFamily="50" charset="-128"/>
                        <a:cs typeface="メイリオ"/>
                      </a:endParaRPr>
                    </a:p>
                    <a:p>
                      <a:pPr algn="l" defTabSz="898525">
                        <a:tabLst>
                          <a:tab pos="1258888" algn="l"/>
                          <a:tab pos="1612900" algn="l"/>
                          <a:tab pos="1793875" algn="l"/>
                        </a:tabLst>
                      </a:pPr>
                      <a:r>
                        <a:rPr lang="ja-JP" altLang="en-US" sz="1200" dirty="0">
                          <a:solidFill>
                            <a:schemeClr val="bg1">
                              <a:lumMod val="65000"/>
                            </a:schemeClr>
                          </a:solidFill>
                          <a:latin typeface="Meiryo UI" panose="020B0604030504040204" pitchFamily="50" charset="-128"/>
                          <a:ea typeface="Meiryo UI" panose="020B0604030504040204" pitchFamily="50" charset="-128"/>
                          <a:cs typeface="メイリオ"/>
                        </a:rPr>
                        <a:t>　　　西陣織、京料理、京菓子などの</a:t>
                      </a:r>
                      <a:r>
                        <a:rPr lang="ja-JP" altLang="en-US" sz="1200" b="1" dirty="0">
                          <a:solidFill>
                            <a:schemeClr val="bg1">
                              <a:lumMod val="65000"/>
                            </a:schemeClr>
                          </a:solidFill>
                          <a:latin typeface="Meiryo UI" panose="020B0604030504040204" pitchFamily="50" charset="-128"/>
                          <a:ea typeface="Meiryo UI" panose="020B0604030504040204" pitchFamily="50" charset="-128"/>
                          <a:cs typeface="メイリオ"/>
                        </a:rPr>
                        <a:t>「伝統産業」</a:t>
                      </a:r>
                      <a:endParaRPr lang="en-US" altLang="ja-JP" sz="1200" b="1" dirty="0">
                        <a:solidFill>
                          <a:schemeClr val="bg1">
                            <a:lumMod val="65000"/>
                          </a:schemeClr>
                        </a:solidFill>
                        <a:latin typeface="Meiryo UI" panose="020B0604030504040204" pitchFamily="50" charset="-128"/>
                        <a:ea typeface="Meiryo UI" panose="020B0604030504040204" pitchFamily="50" charset="-128"/>
                        <a:cs typeface="メイリオ"/>
                      </a:endParaRPr>
                    </a:p>
                    <a:p>
                      <a:pPr algn="l" defTabSz="898525">
                        <a:tabLst>
                          <a:tab pos="1258888" algn="l"/>
                          <a:tab pos="1612900" algn="l"/>
                          <a:tab pos="1793875" algn="l"/>
                        </a:tabLst>
                      </a:pPr>
                      <a:r>
                        <a:rPr lang="ja-JP" altLang="en-US" sz="1200" dirty="0">
                          <a:solidFill>
                            <a:schemeClr val="bg1">
                              <a:lumMod val="65000"/>
                            </a:schemeClr>
                          </a:solidFill>
                          <a:latin typeface="Meiryo UI" panose="020B0604030504040204" pitchFamily="50" charset="-128"/>
                          <a:ea typeface="Meiryo UI" panose="020B0604030504040204" pitchFamily="50" charset="-128"/>
                          <a:cs typeface="メイリオ"/>
                        </a:rPr>
                        <a:t>　　　寺社、京町家、里山などの</a:t>
                      </a:r>
                      <a:r>
                        <a:rPr lang="ja-JP" altLang="en-US" sz="1200" b="1" dirty="0">
                          <a:solidFill>
                            <a:schemeClr val="bg1">
                              <a:lumMod val="65000"/>
                            </a:schemeClr>
                          </a:solidFill>
                          <a:latin typeface="Meiryo UI" panose="020B0604030504040204" pitchFamily="50" charset="-128"/>
                          <a:ea typeface="Meiryo UI" panose="020B0604030504040204" pitchFamily="50" charset="-128"/>
                          <a:cs typeface="メイリオ"/>
                        </a:rPr>
                        <a:t>「自然・景観」　</a:t>
                      </a:r>
                      <a:r>
                        <a:rPr lang="ja-JP" altLang="en-US" sz="1200" dirty="0">
                          <a:solidFill>
                            <a:schemeClr val="bg1">
                              <a:lumMod val="65000"/>
                            </a:schemeClr>
                          </a:solidFill>
                          <a:latin typeface="Meiryo UI" panose="020B0604030504040204" pitchFamily="50" charset="-128"/>
                          <a:ea typeface="Meiryo UI" panose="020B0604030504040204" pitchFamily="50" charset="-128"/>
                          <a:cs typeface="メイリオ"/>
                        </a:rPr>
                        <a:t>など</a:t>
                      </a:r>
                      <a:endParaRPr lang="en-US" altLang="ja-JP" sz="1200" dirty="0">
                        <a:solidFill>
                          <a:schemeClr val="bg1">
                            <a:lumMod val="65000"/>
                          </a:schemeClr>
                        </a:solidFill>
                        <a:latin typeface="Meiryo UI" panose="020B0604030504040204" pitchFamily="50" charset="-128"/>
                        <a:ea typeface="Meiryo UI" panose="020B0604030504040204" pitchFamily="50" charset="-128"/>
                        <a:cs typeface="メイリオ"/>
                      </a:endParaRPr>
                    </a:p>
                  </a:txBody>
                  <a:tcPr>
                    <a:lnL w="12700" cap="flat" cmpd="sng" algn="ctr">
                      <a:solidFill>
                        <a:srgbClr val="2E2E38"/>
                      </a:solidFill>
                      <a:prstDash val="solid"/>
                      <a:round/>
                      <a:headEnd type="none" w="med" len="med"/>
                      <a:tailEnd type="none" w="med" len="med"/>
                    </a:lnL>
                    <a:lnR w="15050" cap="flat" cmpd="sng" algn="ctr">
                      <a:no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8468040"/>
                  </a:ext>
                </a:extLst>
              </a:tr>
            </a:tbl>
          </a:graphicData>
        </a:graphic>
      </p:graphicFrame>
      <p:sp>
        <p:nvSpPr>
          <p:cNvPr id="20" name="正方形/長方形 19">
            <a:extLst>
              <a:ext uri="{FF2B5EF4-FFF2-40B4-BE49-F238E27FC236}">
                <a16:creationId xmlns:a16="http://schemas.microsoft.com/office/drawing/2014/main" id="{F1070035-69E5-DE89-A61D-75EC4E62978D}"/>
              </a:ext>
            </a:extLst>
          </p:cNvPr>
          <p:cNvSpPr/>
          <p:nvPr/>
        </p:nvSpPr>
        <p:spPr>
          <a:xfrm>
            <a:off x="5953124" y="607135"/>
            <a:ext cx="2808281" cy="1238537"/>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地域観光資源の写真</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（風景、建物、芸術　等）</a:t>
            </a:r>
          </a:p>
        </p:txBody>
      </p:sp>
      <p:sp>
        <p:nvSpPr>
          <p:cNvPr id="40" name="正方形/長方形 39">
            <a:extLst>
              <a:ext uri="{FF2B5EF4-FFF2-40B4-BE49-F238E27FC236}">
                <a16:creationId xmlns:a16="http://schemas.microsoft.com/office/drawing/2014/main" id="{B82440E6-8429-D520-746A-BE283A2B8C9C}"/>
              </a:ext>
            </a:extLst>
          </p:cNvPr>
          <p:cNvSpPr/>
          <p:nvPr/>
        </p:nvSpPr>
        <p:spPr>
          <a:xfrm>
            <a:off x="5950685" y="2185058"/>
            <a:ext cx="2808281" cy="1238537"/>
          </a:xfrm>
          <a:prstGeom prst="rect">
            <a:avLst/>
          </a:prstGeom>
          <a:solidFill>
            <a:schemeClr val="bg1">
              <a:lumMod val="95000"/>
            </a:schemeClr>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地域観光資源の写真</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（風景、建物、芸術　等）</a:t>
            </a:r>
          </a:p>
        </p:txBody>
      </p:sp>
      <p:sp>
        <p:nvSpPr>
          <p:cNvPr id="5" name="吹き出し: 四角形 4">
            <a:extLst>
              <a:ext uri="{FF2B5EF4-FFF2-40B4-BE49-F238E27FC236}">
                <a16:creationId xmlns:a16="http://schemas.microsoft.com/office/drawing/2014/main" id="{E2DB1BA5-6D25-B8F4-8D71-B2F196FB3018}"/>
              </a:ext>
            </a:extLst>
          </p:cNvPr>
          <p:cNvSpPr/>
          <p:nvPr/>
        </p:nvSpPr>
        <p:spPr>
          <a:xfrm>
            <a:off x="-3138951" y="2153807"/>
            <a:ext cx="2526383" cy="922563"/>
          </a:xfrm>
          <a:prstGeom prst="wedgeRectCallout">
            <a:avLst>
              <a:gd name="adj1" fmla="val 58356"/>
              <a:gd name="adj2" fmla="val -16077"/>
            </a:avLst>
          </a:prstGeom>
          <a:solidFill>
            <a:srgbClr val="F8CBAD"/>
          </a:solidFill>
          <a:ln w="6350">
            <a:solidFill>
              <a:schemeClr val="tx1"/>
            </a:solidFill>
          </a:ln>
        </p:spPr>
        <p:txBody>
          <a:bodyPr vert="horz" wrap="square" lIns="91440" tIns="45720" rIns="91440" bIns="45720" rtlCol="0" anchor="ctr">
            <a:noAutofit/>
          </a:bodyPr>
          <a:lstStyle/>
          <a:p>
            <a:pPr marL="171450" indent="-171450">
              <a:spcBef>
                <a:spcPts val="1200"/>
              </a:spcBef>
              <a:buFont typeface="Arial" panose="020B0604020202020204" pitchFamily="34" charset="0"/>
              <a:buChar char="•"/>
            </a:pPr>
            <a:r>
              <a:rPr lang="ja-JP" altLang="en-US" sz="1200" i="0" dirty="0">
                <a:solidFill>
                  <a:schemeClr val="accent4"/>
                </a:solidFill>
                <a:effectLst/>
                <a:latin typeface="Meiryo UI" panose="020B0604030504040204" pitchFamily="50" charset="-128"/>
                <a:ea typeface="Meiryo UI" panose="020B0604030504040204" pitchFamily="50" charset="-128"/>
              </a:rPr>
              <a:t>年間外国人観光客数及び外国人延べ宿泊客数は、直近の数値を記載し、基点とした年度を記載してください。</a:t>
            </a:r>
            <a:endParaRPr lang="en-US" altLang="ja-JP" sz="1200" i="0" dirty="0">
              <a:solidFill>
                <a:schemeClr val="accent4"/>
              </a:solidFill>
              <a:effectLst/>
              <a:latin typeface="Meiryo UI" panose="020B0604030504040204" pitchFamily="50" charset="-128"/>
              <a:ea typeface="Meiryo UI" panose="020B0604030504040204" pitchFamily="50" charset="-128"/>
            </a:endParaRPr>
          </a:p>
        </p:txBody>
      </p:sp>
      <p:sp>
        <p:nvSpPr>
          <p:cNvPr id="4" name="吹き出し: 四角形 3">
            <a:extLst>
              <a:ext uri="{FF2B5EF4-FFF2-40B4-BE49-F238E27FC236}">
                <a16:creationId xmlns:a16="http://schemas.microsoft.com/office/drawing/2014/main" id="{7D10DA04-2106-FFA6-A6E8-ED7FA8D0D365}"/>
              </a:ext>
            </a:extLst>
          </p:cNvPr>
          <p:cNvSpPr/>
          <p:nvPr/>
        </p:nvSpPr>
        <p:spPr>
          <a:xfrm>
            <a:off x="-3138951" y="3676599"/>
            <a:ext cx="2526383" cy="980964"/>
          </a:xfrm>
          <a:prstGeom prst="wedgeRectCallout">
            <a:avLst>
              <a:gd name="adj1" fmla="val 58356"/>
              <a:gd name="adj2" fmla="val -16077"/>
            </a:avLst>
          </a:prstGeom>
          <a:solidFill>
            <a:srgbClr val="F8CBAD"/>
          </a:solidFill>
          <a:ln w="6350">
            <a:solidFill>
              <a:schemeClr val="tx1"/>
            </a:solidFill>
          </a:ln>
        </p:spPr>
        <p:txBody>
          <a:bodyPr vert="horz" wrap="square" lIns="91440" tIns="45720" rIns="91440" bIns="45720" rtlCol="0" anchor="ctr">
            <a:noAutofit/>
          </a:bodyPr>
          <a:lstStyle/>
          <a:p>
            <a:pPr marL="171450" indent="-171450">
              <a:spcBef>
                <a:spcPts val="1200"/>
              </a:spcBef>
              <a:buFont typeface="Arial" panose="020B0604020202020204" pitchFamily="34" charset="0"/>
              <a:buChar char="•"/>
            </a:pPr>
            <a:r>
              <a:rPr kumimoji="1" lang="ja-JP" altLang="en-US" sz="1200" dirty="0">
                <a:solidFill>
                  <a:schemeClr val="accent4"/>
                </a:solidFill>
                <a:latin typeface="Meiryo UI" panose="020B0604030504040204" pitchFamily="50" charset="-128"/>
                <a:ea typeface="Meiryo UI" panose="020B0604030504040204" pitchFamily="50" charset="-128"/>
              </a:rPr>
              <a:t>様式１の事業参画団体について、事業の体制図を作成してください。</a:t>
            </a:r>
          </a:p>
        </p:txBody>
      </p:sp>
      <p:sp>
        <p:nvSpPr>
          <p:cNvPr id="7" name="吹き出し: 四角形 6">
            <a:extLst>
              <a:ext uri="{FF2B5EF4-FFF2-40B4-BE49-F238E27FC236}">
                <a16:creationId xmlns:a16="http://schemas.microsoft.com/office/drawing/2014/main" id="{5F0AC678-C581-140A-30E0-874D0F5912BC}"/>
              </a:ext>
            </a:extLst>
          </p:cNvPr>
          <p:cNvSpPr/>
          <p:nvPr/>
        </p:nvSpPr>
        <p:spPr>
          <a:xfrm>
            <a:off x="9502769" y="1905782"/>
            <a:ext cx="1949003" cy="709306"/>
          </a:xfrm>
          <a:prstGeom prst="wedgeRectCallout">
            <a:avLst>
              <a:gd name="adj1" fmla="val -60202"/>
              <a:gd name="adj2" fmla="val -17455"/>
            </a:avLst>
          </a:prstGeom>
          <a:solidFill>
            <a:srgbClr val="F8CBAD"/>
          </a:solidFill>
          <a:ln w="6350">
            <a:solidFill>
              <a:schemeClr val="tx1"/>
            </a:solidFill>
          </a:ln>
        </p:spPr>
        <p:txBody>
          <a:bodyPr vert="horz" wrap="square" lIns="91440" tIns="45720" rIns="91440" bIns="45720" rtlCol="0" anchor="ctr">
            <a:noAutofit/>
          </a:bodyPr>
          <a:lstStyle/>
          <a:p>
            <a:pPr marL="171450" indent="-171450">
              <a:buFont typeface="Arial" panose="020B0604020202020204" pitchFamily="34" charset="0"/>
              <a:buChar char="•"/>
            </a:pPr>
            <a:r>
              <a:rPr kumimoji="1" lang="ja-JP" altLang="en-US" sz="1200" dirty="0">
                <a:solidFill>
                  <a:schemeClr val="accent4"/>
                </a:solidFill>
                <a:latin typeface="Meiryo UI" panose="020B0604030504040204" pitchFamily="50" charset="-128"/>
                <a:ea typeface="Meiryo UI" panose="020B0604030504040204" pitchFamily="50" charset="-128"/>
              </a:rPr>
              <a:t>写真の内容が分かるよう、タイトルを記入ください</a:t>
            </a:r>
          </a:p>
        </p:txBody>
      </p:sp>
      <p:sp>
        <p:nvSpPr>
          <p:cNvPr id="10" name="正方形/長方形 9">
            <a:extLst>
              <a:ext uri="{FF2B5EF4-FFF2-40B4-BE49-F238E27FC236}">
                <a16:creationId xmlns:a16="http://schemas.microsoft.com/office/drawing/2014/main" id="{8EE454D9-198D-17E6-265F-8A239E7F33F9}"/>
              </a:ext>
            </a:extLst>
          </p:cNvPr>
          <p:cNvSpPr/>
          <p:nvPr/>
        </p:nvSpPr>
        <p:spPr>
          <a:xfrm>
            <a:off x="5950686" y="1858166"/>
            <a:ext cx="2808281" cy="210282"/>
          </a:xfrm>
          <a:prstGeom prst="rect">
            <a:avLst/>
          </a:prstGeom>
          <a:solidFill>
            <a:schemeClr val="bg1"/>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000">
                <a:solidFill>
                  <a:schemeClr val="bg1">
                    <a:lumMod val="65000"/>
                  </a:schemeClr>
                </a:solidFill>
                <a:latin typeface="Meiryo UI" panose="020B0604030504040204" pitchFamily="50" charset="-128"/>
                <a:ea typeface="Meiryo UI" panose="020B0604030504040204" pitchFamily="50" charset="-128"/>
              </a:rPr>
              <a:t>写真のタイトル</a:t>
            </a:r>
          </a:p>
        </p:txBody>
      </p:sp>
      <p:sp>
        <p:nvSpPr>
          <p:cNvPr id="14" name="正方形/長方形 13">
            <a:extLst>
              <a:ext uri="{FF2B5EF4-FFF2-40B4-BE49-F238E27FC236}">
                <a16:creationId xmlns:a16="http://schemas.microsoft.com/office/drawing/2014/main" id="{12AAE3BE-5A28-2C54-F9C1-5F73B480AC96}"/>
              </a:ext>
            </a:extLst>
          </p:cNvPr>
          <p:cNvSpPr/>
          <p:nvPr/>
        </p:nvSpPr>
        <p:spPr>
          <a:xfrm>
            <a:off x="5950685" y="3408174"/>
            <a:ext cx="2808281" cy="210282"/>
          </a:xfrm>
          <a:prstGeom prst="rect">
            <a:avLst/>
          </a:prstGeom>
          <a:solidFill>
            <a:schemeClr val="bg1"/>
          </a:solidFill>
          <a:ln>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r>
              <a:rPr kumimoji="1" lang="ja-JP" altLang="en-US" sz="1000" dirty="0">
                <a:solidFill>
                  <a:schemeClr val="bg1">
                    <a:lumMod val="65000"/>
                  </a:schemeClr>
                </a:solidFill>
                <a:latin typeface="Meiryo UI" panose="020B0604030504040204" pitchFamily="50" charset="-128"/>
                <a:ea typeface="Meiryo UI" panose="020B0604030504040204" pitchFamily="50" charset="-128"/>
              </a:rPr>
              <a:t>写真のタイトル</a:t>
            </a:r>
          </a:p>
        </p:txBody>
      </p:sp>
      <p:sp>
        <p:nvSpPr>
          <p:cNvPr id="16" name="スライド番号プレースホルダー 6">
            <a:extLst>
              <a:ext uri="{FF2B5EF4-FFF2-40B4-BE49-F238E27FC236}">
                <a16:creationId xmlns:a16="http://schemas.microsoft.com/office/drawing/2014/main" id="{D2EF84C7-0813-D936-B7C1-8D7FC15F6A6D}"/>
              </a:ext>
            </a:extLst>
          </p:cNvPr>
          <p:cNvSpPr txBox="1">
            <a:spLocks/>
          </p:cNvSpPr>
          <p:nvPr/>
        </p:nvSpPr>
        <p:spPr>
          <a:xfrm>
            <a:off x="7401830" y="6672715"/>
            <a:ext cx="1645920" cy="137160"/>
          </a:xfrm>
          <a:prstGeom prst="rect">
            <a:avLst/>
          </a:prstGeom>
          <a:noFill/>
        </p:spPr>
        <p:txBody>
          <a:bodyPr vert="horz" lIns="0" tIns="0" rIns="0" bIns="0" rtlCol="0" anchor="b" anchorCtr="0">
            <a:noAutofit/>
          </a:bodyPr>
          <a:lstStyle>
            <a:defPPr>
              <a:defRPr lang="en-US"/>
            </a:defPPr>
            <a:lvl1pPr marL="0" algn="r"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870704B-CE94-48CC-AF30-84932A1262A7}" type="slidenum">
              <a:rPr lang="en-GB" smtClean="0">
                <a:latin typeface="Meiryo UI" panose="020B0604030504040204" pitchFamily="50" charset="-128"/>
                <a:ea typeface="Meiryo UI" panose="020B0604030504040204" pitchFamily="50" charset="-128"/>
              </a:rPr>
              <a:pPr/>
              <a:t>1</a:t>
            </a:fld>
            <a:endParaRPr lang="en-GB"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70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73825-435D-C95F-6462-147965A9182F}"/>
            </a:ext>
          </a:extLst>
        </p:cNvPr>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6C8F53E-A53A-A63F-E98C-C16A5DE72B2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スライド" r:id="rId3" imgW="484" imgH="486" progId="TCLayout.ActiveDocument.1">
                  <p:embed/>
                </p:oleObj>
              </mc:Choice>
              <mc:Fallback>
                <p:oleObj name="think-cellスライド" r:id="rId3" imgW="484" imgH="486" progId="TCLayout.ActiveDocument.1">
                  <p:embed/>
                  <p:pic>
                    <p:nvPicPr>
                      <p:cNvPr id="8" name="think-cell data - do not delete" hidden="1">
                        <a:extLst>
                          <a:ext uri="{FF2B5EF4-FFF2-40B4-BE49-F238E27FC236}">
                            <a16:creationId xmlns:a16="http://schemas.microsoft.com/office/drawing/2014/main" id="{B6C8F53E-A53A-A63F-E98C-C16A5DE72B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13" name="グループ化 12">
            <a:extLst>
              <a:ext uri="{FF2B5EF4-FFF2-40B4-BE49-F238E27FC236}">
                <a16:creationId xmlns:a16="http://schemas.microsoft.com/office/drawing/2014/main" id="{922DDA6F-9794-B8ED-3612-F4BF23CDE5B5}"/>
              </a:ext>
            </a:extLst>
          </p:cNvPr>
          <p:cNvGrpSpPr/>
          <p:nvPr/>
        </p:nvGrpSpPr>
        <p:grpSpPr>
          <a:xfrm>
            <a:off x="316523" y="89450"/>
            <a:ext cx="8510954" cy="378069"/>
            <a:chOff x="316523" y="360485"/>
            <a:chExt cx="8510954" cy="378069"/>
          </a:xfrm>
        </p:grpSpPr>
        <p:sp>
          <p:nvSpPr>
            <p:cNvPr id="9" name="正方形/長方形 8">
              <a:extLst>
                <a:ext uri="{FF2B5EF4-FFF2-40B4-BE49-F238E27FC236}">
                  <a16:creationId xmlns:a16="http://schemas.microsoft.com/office/drawing/2014/main" id="{C616046B-6EF1-3CFB-152F-93A9411BB968}"/>
                </a:ext>
              </a:extLst>
            </p:cNvPr>
            <p:cNvSpPr/>
            <p:nvPr/>
          </p:nvSpPr>
          <p:spPr>
            <a:xfrm>
              <a:off x="316523" y="360485"/>
              <a:ext cx="8510954" cy="378069"/>
            </a:xfrm>
            <a:prstGeom prst="rect">
              <a:avLst/>
            </a:prstGeom>
            <a:noFill/>
            <a:ln>
              <a:noFill/>
            </a:ln>
            <a:effectLst>
              <a:reflection blurRad="6350" stA="52000" endA="300" endPos="35000" dir="5400000" sy="-100000" algn="bl" rotWithShape="0"/>
            </a:effectLst>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2000" b="1" dirty="0">
                  <a:solidFill>
                    <a:schemeClr val="tx1"/>
                  </a:solidFill>
                  <a:latin typeface="Meiryo UI" panose="020B0604030504040204" pitchFamily="50" charset="-128"/>
                  <a:ea typeface="Meiryo UI" panose="020B0604030504040204" pitchFamily="50" charset="-128"/>
                </a:rPr>
                <a:t>事業概要（</a:t>
              </a:r>
              <a:r>
                <a:rPr kumimoji="1" lang="en-US" altLang="ja-JP" sz="2000" b="1" dirty="0">
                  <a:solidFill>
                    <a:schemeClr val="tx1"/>
                  </a:solidFill>
                  <a:latin typeface="Meiryo UI" panose="020B0604030504040204" pitchFamily="50" charset="-128"/>
                  <a:ea typeface="Meiryo UI" panose="020B0604030504040204" pitchFamily="50" charset="-128"/>
                </a:rPr>
                <a:t>2/2</a:t>
              </a:r>
              <a:r>
                <a:rPr kumimoji="1" lang="ja-JP" altLang="en-US" sz="2000" b="1" dirty="0">
                  <a:solidFill>
                    <a:schemeClr val="tx1"/>
                  </a:solidFill>
                  <a:latin typeface="Meiryo UI" panose="020B0604030504040204" pitchFamily="50" charset="-128"/>
                  <a:ea typeface="Meiryo UI" panose="020B0604030504040204" pitchFamily="50" charset="-128"/>
                </a:rPr>
                <a:t>）</a:t>
              </a:r>
              <a:endParaRPr kumimoji="1" lang="en-US" altLang="ja-JP" sz="2000" b="1" dirty="0">
                <a:solidFill>
                  <a:schemeClr val="tx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9B261361-DAC5-B18F-5F4D-3AD7498EDE07}"/>
                </a:ext>
              </a:extLst>
            </p:cNvPr>
            <p:cNvCxnSpPr>
              <a:cxnSpLocks/>
            </p:cNvCxnSpPr>
            <p:nvPr/>
          </p:nvCxnSpPr>
          <p:spPr>
            <a:xfrm>
              <a:off x="316523" y="738554"/>
              <a:ext cx="8510954" cy="0"/>
            </a:xfrm>
            <a:prstGeom prst="line">
              <a:avLst/>
            </a:prstGeom>
            <a:ln w="57150">
              <a:solidFill>
                <a:srgbClr val="E2EFDA"/>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a:extLst>
              <a:ext uri="{FF2B5EF4-FFF2-40B4-BE49-F238E27FC236}">
                <a16:creationId xmlns:a16="http://schemas.microsoft.com/office/drawing/2014/main" id="{50729F64-7B70-EEFA-0AD5-CA9F6114E3C7}"/>
              </a:ext>
            </a:extLst>
          </p:cNvPr>
          <p:cNvSpPr/>
          <p:nvPr/>
        </p:nvSpPr>
        <p:spPr>
          <a:xfrm>
            <a:off x="294075" y="557698"/>
            <a:ext cx="8533402" cy="245576"/>
          </a:xfrm>
          <a:prstGeom prst="rect">
            <a:avLst/>
          </a:prstGeom>
          <a:solidFill>
            <a:srgbClr val="E2EFDA"/>
          </a:solidFill>
          <a:ln w="6350">
            <a:solidFill>
              <a:srgbClr val="E2EFDA"/>
            </a:solidFill>
          </a:ln>
        </p:spPr>
        <p:txBody>
          <a:bodyPr vert="horz" wrap="square" lIns="91440" tIns="45720" rIns="91440" bIns="45720" rtlCol="0" anchor="ctr">
            <a:noAutofit/>
          </a:bodyPr>
          <a:lstStyle/>
          <a:p>
            <a:r>
              <a:rPr kumimoji="1" lang="en-US" altLang="ja-JP" sz="1600" b="1" dirty="0">
                <a:solidFill>
                  <a:schemeClr val="accent4"/>
                </a:solidFill>
                <a:latin typeface="Meiryo UI" panose="020B0604030504040204" pitchFamily="50" charset="-128"/>
                <a:ea typeface="Meiryo UI" panose="020B0604030504040204" pitchFamily="50" charset="-128"/>
              </a:rPr>
              <a:t>iii. </a:t>
            </a:r>
            <a:r>
              <a:rPr kumimoji="1" lang="ja-JP" altLang="en-US" sz="1600" b="1" dirty="0">
                <a:solidFill>
                  <a:schemeClr val="accent4"/>
                </a:solidFill>
                <a:latin typeface="Meiryo UI" panose="020B0604030504040204" pitchFamily="50" charset="-128"/>
                <a:ea typeface="Meiryo UI" panose="020B0604030504040204" pitchFamily="50" charset="-128"/>
              </a:rPr>
              <a:t>取組の背景・目的</a:t>
            </a:r>
            <a:endParaRPr kumimoji="1" lang="en-US" altLang="ja-JP" sz="1600" b="1" dirty="0">
              <a:solidFill>
                <a:schemeClr val="accent4"/>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D3C0B0FC-515A-655E-6357-BF5849FBB9BB}"/>
              </a:ext>
            </a:extLst>
          </p:cNvPr>
          <p:cNvSpPr/>
          <p:nvPr/>
        </p:nvSpPr>
        <p:spPr>
          <a:xfrm>
            <a:off x="316523" y="1382569"/>
            <a:ext cx="4007827" cy="1619510"/>
          </a:xfrm>
          <a:prstGeom prst="rect">
            <a:avLst/>
          </a:prstGeom>
          <a:solidFill>
            <a:schemeClr val="bg1"/>
          </a:solidFill>
          <a:ln>
            <a:solidFill>
              <a:schemeClr val="bg1">
                <a:lumMod val="75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記入例</a:t>
            </a:r>
            <a:endParaRPr kumimoji="1" lang="en-US" altLang="ja-JP" sz="1200" dirty="0">
              <a:solidFill>
                <a:schemeClr val="bg1">
                  <a:lumMod val="65000"/>
                </a:schemeClr>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これまでの受入実績</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年間あたりの外国人延べ宿泊者総数は</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人。うち、ベジタリアン・ヴィーガンの多い台湾・欧米は</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人、ムスリムの多い東南アジアは</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人である。</a:t>
            </a:r>
            <a:endParaRPr kumimoji="1" lang="en-US" altLang="ja-JP" sz="1200" dirty="0">
              <a:solidFill>
                <a:schemeClr val="bg1">
                  <a:lumMod val="65000"/>
                </a:schemeClr>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地域の課題</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 ムスリムの受入環境未整備のため東南アジアからの誘客に苦戦。また、</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XXX</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を訪れる観光客は多いが宿泊者数が少ない点が課題。</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05D5867B-9BD3-F067-6835-8D000BE3FA7A}"/>
              </a:ext>
            </a:extLst>
          </p:cNvPr>
          <p:cNvSpPr/>
          <p:nvPr/>
        </p:nvSpPr>
        <p:spPr>
          <a:xfrm>
            <a:off x="4819650" y="1382569"/>
            <a:ext cx="4007827" cy="1619508"/>
          </a:xfrm>
          <a:prstGeom prst="rect">
            <a:avLst/>
          </a:prstGeom>
          <a:solidFill>
            <a:schemeClr val="bg1"/>
          </a:solidFill>
          <a:ln>
            <a:solidFill>
              <a:schemeClr val="bg1">
                <a:lumMod val="75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記入例</a:t>
            </a:r>
            <a:endParaRPr kumimoji="1" lang="en-US" altLang="ja-JP" sz="1200" dirty="0">
              <a:solidFill>
                <a:schemeClr val="bg1">
                  <a:lumMod val="65000"/>
                </a:schemeClr>
              </a:solidFill>
              <a:latin typeface="Meiryo UI" panose="020B0604030504040204" pitchFamily="50" charset="-128"/>
              <a:ea typeface="Meiryo UI" panose="020B0604030504040204" pitchFamily="50" charset="-128"/>
            </a:endParaRPr>
          </a:p>
          <a:p>
            <a:pPr marL="285750" indent="-285750">
              <a:lnSpc>
                <a:spcPct val="100000"/>
              </a:lnSpc>
              <a:buFont typeface="Arial" panose="020B0604020202020204" pitchFamily="34" charset="0"/>
              <a:buChar char="•"/>
            </a:pP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本事業終了時の目指す姿</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飲食・宿泊共にベジタリアン・ヴィーガン、ムスリムの対応事業者が存在し、相互誘客を行える連携体制が構築されている。また、</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DMO</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を中心に取組戦略を策定し次年度以降の取組内容が明示化されている。</a:t>
            </a:r>
            <a:endParaRPr kumimoji="1" lang="en-US" altLang="ja-JP" sz="1200" dirty="0">
              <a:solidFill>
                <a:schemeClr val="bg1">
                  <a:lumMod val="65000"/>
                </a:schemeClr>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A4B9F16-674B-4898-B0D4-CF6563D49973}"/>
              </a:ext>
            </a:extLst>
          </p:cNvPr>
          <p:cNvSpPr/>
          <p:nvPr/>
        </p:nvSpPr>
        <p:spPr>
          <a:xfrm>
            <a:off x="5963291" y="65780"/>
            <a:ext cx="2864186" cy="208690"/>
          </a:xfrm>
          <a:prstGeom prst="rect">
            <a:avLst/>
          </a:prstGeom>
          <a:solidFill>
            <a:srgbClr val="FFFFFF"/>
          </a:solidFill>
          <a:ln w="6350">
            <a:noFill/>
          </a:ln>
        </p:spPr>
        <p:txBody>
          <a:bodyPr vert="horz" wrap="square" lIns="91440" tIns="45720" rIns="91440" bIns="45720" rtlCol="0" anchor="ctr">
            <a:noAutofit/>
          </a:bodyPr>
          <a:lstStyle/>
          <a:p>
            <a:pPr algn="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モデル実証 様式５</a:t>
            </a:r>
            <a:r>
              <a:rPr kumimoji="1" lang="en-US" altLang="ja-JP" sz="10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0" name="二等辺三角形 9">
            <a:extLst>
              <a:ext uri="{FF2B5EF4-FFF2-40B4-BE49-F238E27FC236}">
                <a16:creationId xmlns:a16="http://schemas.microsoft.com/office/drawing/2014/main" id="{3411363D-8169-0047-6DAB-D37472A52012}"/>
              </a:ext>
            </a:extLst>
          </p:cNvPr>
          <p:cNvSpPr/>
          <p:nvPr/>
        </p:nvSpPr>
        <p:spPr>
          <a:xfrm rot="5400000">
            <a:off x="4180794" y="2181051"/>
            <a:ext cx="804860" cy="223836"/>
          </a:xfrm>
          <a:prstGeom prst="triangle">
            <a:avLst/>
          </a:prstGeom>
          <a:solidFill>
            <a:schemeClr val="tx1">
              <a:lumMod val="65000"/>
              <a:lumOff val="35000"/>
            </a:schemeClr>
          </a:solidFill>
          <a:ln>
            <a:solidFill>
              <a:schemeClr val="tx1">
                <a:lumMod val="65000"/>
                <a:lumOff val="35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9113681C-13E5-1620-1E93-3625B1615BD8}"/>
              </a:ext>
            </a:extLst>
          </p:cNvPr>
          <p:cNvSpPr/>
          <p:nvPr/>
        </p:nvSpPr>
        <p:spPr>
          <a:xfrm>
            <a:off x="316522" y="3258652"/>
            <a:ext cx="8510953" cy="336364"/>
          </a:xfrm>
          <a:prstGeom prst="rect">
            <a:avLst/>
          </a:prstGeom>
          <a:solidFill>
            <a:srgbClr val="E2EFDA"/>
          </a:solidFill>
          <a:ln w="6350">
            <a:solidFill>
              <a:srgbClr val="E2EFDA"/>
            </a:solidFill>
          </a:ln>
        </p:spPr>
        <p:txBody>
          <a:bodyPr vert="horz" wrap="square" lIns="91440" tIns="45720" rIns="91440" bIns="45720" rtlCol="0" anchor="ctr">
            <a:noAutofit/>
          </a:bodyPr>
          <a:lstStyle/>
          <a:p>
            <a:r>
              <a:rPr kumimoji="1" lang="en-US" altLang="ja-JP" sz="1600" b="1" dirty="0">
                <a:solidFill>
                  <a:schemeClr val="accent4"/>
                </a:solidFill>
                <a:latin typeface="Meiryo UI" panose="020B0604030504040204" pitchFamily="50" charset="-128"/>
                <a:ea typeface="Meiryo UI" panose="020B0604030504040204" pitchFamily="50" charset="-128"/>
              </a:rPr>
              <a:t>iv. </a:t>
            </a:r>
            <a:r>
              <a:rPr kumimoji="1" lang="ja-JP" altLang="en-US" sz="1600" b="1" dirty="0">
                <a:solidFill>
                  <a:schemeClr val="accent4"/>
                </a:solidFill>
                <a:latin typeface="Meiryo UI" panose="020B0604030504040204" pitchFamily="50" charset="-128"/>
                <a:ea typeface="Meiryo UI" panose="020B0604030504040204" pitchFamily="50" charset="-128"/>
              </a:rPr>
              <a:t>実証事業計画一覧</a:t>
            </a:r>
            <a:endParaRPr kumimoji="1" lang="en-US" altLang="ja-JP" sz="1600" b="1" dirty="0">
              <a:solidFill>
                <a:schemeClr val="accent4"/>
              </a:solidFill>
              <a:latin typeface="Meiryo UI" panose="020B0604030504040204" pitchFamily="50" charset="-128"/>
              <a:ea typeface="Meiryo UI" panose="020B0604030504040204" pitchFamily="50" charset="-128"/>
            </a:endParaRPr>
          </a:p>
        </p:txBody>
      </p:sp>
      <p:graphicFrame>
        <p:nvGraphicFramePr>
          <p:cNvPr id="27" name="表 26">
            <a:extLst>
              <a:ext uri="{FF2B5EF4-FFF2-40B4-BE49-F238E27FC236}">
                <a16:creationId xmlns:a16="http://schemas.microsoft.com/office/drawing/2014/main" id="{2A46E52A-2DB0-4BFB-C11B-DBD1509292D5}"/>
              </a:ext>
            </a:extLst>
          </p:cNvPr>
          <p:cNvGraphicFramePr>
            <a:graphicFrameLocks noGrp="1"/>
          </p:cNvGraphicFramePr>
          <p:nvPr>
            <p:extLst>
              <p:ext uri="{D42A27DB-BD31-4B8C-83A1-F6EECF244321}">
                <p14:modId xmlns:p14="http://schemas.microsoft.com/office/powerpoint/2010/main" val="2869312448"/>
              </p:ext>
            </p:extLst>
          </p:nvPr>
        </p:nvGraphicFramePr>
        <p:xfrm>
          <a:off x="316524" y="3681149"/>
          <a:ext cx="8510951" cy="3062361"/>
        </p:xfrm>
        <a:graphic>
          <a:graphicData uri="http://schemas.openxmlformats.org/drawingml/2006/table">
            <a:tbl>
              <a:tblPr firstRow="1" bandRow="1">
                <a:tableStyleId>{2D5ABB26-0587-4C30-8999-92F81FD0307C}</a:tableStyleId>
              </a:tblPr>
              <a:tblGrid>
                <a:gridCol w="883626">
                  <a:extLst>
                    <a:ext uri="{9D8B030D-6E8A-4147-A177-3AD203B41FA5}">
                      <a16:colId xmlns:a16="http://schemas.microsoft.com/office/drawing/2014/main" val="2293935731"/>
                    </a:ext>
                  </a:extLst>
                </a:gridCol>
                <a:gridCol w="5971117">
                  <a:extLst>
                    <a:ext uri="{9D8B030D-6E8A-4147-A177-3AD203B41FA5}">
                      <a16:colId xmlns:a16="http://schemas.microsoft.com/office/drawing/2014/main" val="280415872"/>
                    </a:ext>
                  </a:extLst>
                </a:gridCol>
                <a:gridCol w="1656208">
                  <a:extLst>
                    <a:ext uri="{9D8B030D-6E8A-4147-A177-3AD203B41FA5}">
                      <a16:colId xmlns:a16="http://schemas.microsoft.com/office/drawing/2014/main" val="1651068852"/>
                    </a:ext>
                  </a:extLst>
                </a:gridCol>
              </a:tblGrid>
              <a:tr h="135589">
                <a:tc>
                  <a:txBody>
                    <a:bodyPr/>
                    <a:lstStyle/>
                    <a:p>
                      <a:pPr algn="ctr">
                        <a:buFontTx/>
                        <a:buNone/>
                      </a:pPr>
                      <a:r>
                        <a:rPr kumimoji="1" lang="ja-JP" altLang="en-US" sz="900" b="0" dirty="0">
                          <a:solidFill>
                            <a:schemeClr val="tx1"/>
                          </a:solidFill>
                          <a:latin typeface="Meiryo UI" panose="020B0604030504040204" pitchFamily="50" charset="-128"/>
                          <a:ea typeface="Meiryo UI" panose="020B0604030504040204" pitchFamily="50" charset="-128"/>
                        </a:rPr>
                        <a:t>分類</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ctr">
                        <a:spcBef>
                          <a:spcPts val="300"/>
                        </a:spcBef>
                        <a:buFontTx/>
                        <a:buNone/>
                      </a:pPr>
                      <a:r>
                        <a:rPr kumimoji="1" lang="ja-JP" altLang="en-US" sz="900" b="0" dirty="0">
                          <a:solidFill>
                            <a:schemeClr val="tx1"/>
                          </a:solidFill>
                          <a:latin typeface="Meiryo UI" panose="020B0604030504040204" pitchFamily="50" charset="-128"/>
                          <a:ea typeface="Meiryo UI" panose="020B0604030504040204" pitchFamily="50" charset="-128"/>
                        </a:rPr>
                        <a:t>事業内容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indent="0" algn="ctr">
                        <a:spcBef>
                          <a:spcPts val="300"/>
                        </a:spcBef>
                        <a:buFontTx/>
                        <a:buNone/>
                      </a:pPr>
                      <a:r>
                        <a:rPr kumimoji="1" lang="ja-JP" altLang="en-US" sz="900" b="0" dirty="0">
                          <a:solidFill>
                            <a:schemeClr val="accent3"/>
                          </a:solidFill>
                          <a:latin typeface="Meiryo UI" panose="020B0604030504040204" pitchFamily="50" charset="-128"/>
                          <a:ea typeface="Meiryo UI" panose="020B0604030504040204" pitchFamily="50" charset="-128"/>
                        </a:rPr>
                        <a:t>事業のアウトプット</a:t>
                      </a:r>
                      <a:r>
                        <a:rPr kumimoji="1" lang="en-US" altLang="ja-JP" sz="900" b="0" dirty="0">
                          <a:solidFill>
                            <a:schemeClr val="accent3"/>
                          </a:solidFill>
                          <a:latin typeface="Meiryo UI" panose="020B0604030504040204" pitchFamily="50" charset="-128"/>
                          <a:ea typeface="Meiryo UI" panose="020B0604030504040204" pitchFamily="50" charset="-128"/>
                        </a:rPr>
                        <a:t>/KPI</a:t>
                      </a:r>
                      <a:endParaRPr kumimoji="1" lang="ja-JP" altLang="en-US" sz="900" b="0" dirty="0">
                        <a:solidFill>
                          <a:schemeClr val="accent3"/>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51364388"/>
                  </a:ext>
                </a:extLst>
              </a:tr>
              <a:tr h="471712">
                <a:tc>
                  <a:txBody>
                    <a:bodyPr/>
                    <a:lstStyle/>
                    <a:p>
                      <a:pPr algn="ctr"/>
                      <a:r>
                        <a:rPr kumimoji="1" lang="ja-JP" altLang="en-US" sz="1100" b="0" dirty="0">
                          <a:solidFill>
                            <a:schemeClr val="accent4"/>
                          </a:solidFill>
                          <a:latin typeface="Meiryo UI" panose="020B0604030504040204" pitchFamily="50" charset="-128"/>
                          <a:ea typeface="Meiryo UI" panose="020B0604030504040204" pitchFamily="50" charset="-128"/>
                        </a:rPr>
                        <a:t>戦略・計画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9388" indent="-179388"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例）飲食・宿泊事業者、市職員、専門家に参加いただき検討会を実施。意見交換を踏まえて次年度以降の取組　戦略を策定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9388" indent="-179388">
                        <a:spcBef>
                          <a:spcPts val="300"/>
                        </a:spcBef>
                        <a:buFont typeface="Arial" panose="020B0604020202020204" pitchFamily="34" charset="0"/>
                        <a:buChar char="•"/>
                      </a:pPr>
                      <a:endParaRPr kumimoji="1" lang="ja-JP" altLang="en-US" sz="1200" b="0" dirty="0">
                        <a:solidFill>
                          <a:schemeClr val="bg1">
                            <a:lumMod val="65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1926544"/>
                  </a:ext>
                </a:extLst>
              </a:tr>
              <a:tr h="596079">
                <a:tc>
                  <a:txBody>
                    <a:bodyPr/>
                    <a:lstStyle/>
                    <a:p>
                      <a:pPr algn="ctr"/>
                      <a:r>
                        <a:rPr kumimoji="1" lang="ja-JP" altLang="en-US" sz="1100" b="0" dirty="0">
                          <a:solidFill>
                            <a:schemeClr val="accent4"/>
                          </a:solidFill>
                          <a:latin typeface="Meiryo UI" panose="020B0604030504040204" pitchFamily="50" charset="-128"/>
                          <a:ea typeface="Meiryo UI" panose="020B0604030504040204" pitchFamily="50" charset="-128"/>
                        </a:rPr>
                        <a:t>人材育成・</a:t>
                      </a:r>
                      <a:endParaRPr kumimoji="1" lang="en-US" altLang="ja-JP" sz="1100" b="0" dirty="0">
                        <a:solidFill>
                          <a:schemeClr val="accent4"/>
                        </a:solidFill>
                        <a:latin typeface="Meiryo UI" panose="020B0604030504040204" pitchFamily="50" charset="-128"/>
                        <a:ea typeface="Meiryo UI" panose="020B0604030504040204" pitchFamily="50" charset="-128"/>
                      </a:endParaRPr>
                    </a:p>
                    <a:p>
                      <a:pPr algn="ctr"/>
                      <a:r>
                        <a:rPr kumimoji="1" lang="ja-JP" altLang="en-US" sz="1100" b="0" dirty="0">
                          <a:solidFill>
                            <a:schemeClr val="accent4"/>
                          </a:solidFill>
                          <a:latin typeface="Meiryo UI" panose="020B0604030504040204" pitchFamily="50" charset="-128"/>
                          <a:ea typeface="Meiryo UI" panose="020B0604030504040204" pitchFamily="50" charset="-128"/>
                        </a:rPr>
                        <a:t>体制強化</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例）地域事業者の意識醸成を目的にセミナーを実施。</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氏より受入環境整備を行う意義や基本的な取組方針に関しての講演を想定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spcBef>
                          <a:spcPts val="300"/>
                        </a:spcBef>
                        <a:buFont typeface="Arial" panose="020B0604020202020204" pitchFamily="34" charset="0"/>
                        <a:buChar char="•"/>
                      </a:pPr>
                      <a:endParaRPr kumimoji="1" lang="ja-JP" altLang="en-US" sz="1200" b="0" dirty="0">
                        <a:solidFill>
                          <a:schemeClr val="bg1">
                            <a:lumMod val="65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8207479"/>
                  </a:ext>
                </a:extLst>
              </a:tr>
              <a:tr h="511022">
                <a:tc>
                  <a:txBody>
                    <a:bodyPr/>
                    <a:lstStyle/>
                    <a:p>
                      <a:pPr algn="ctr"/>
                      <a:r>
                        <a:rPr kumimoji="1" lang="ja-JP" altLang="en-US" sz="1100" b="0" dirty="0">
                          <a:solidFill>
                            <a:schemeClr val="accent4"/>
                          </a:solidFill>
                          <a:latin typeface="Meiryo UI" panose="020B0604030504040204" pitchFamily="50" charset="-128"/>
                          <a:ea typeface="Meiryo UI" panose="020B0604030504040204" pitchFamily="50" charset="-128"/>
                        </a:rPr>
                        <a:t>環境整備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例）飲食事業者</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軒にて、メニュー開発を実施</a:t>
                      </a:r>
                      <a:endParaRPr kumimoji="1" lang="en-US" altLang="ja-JP" sz="1100" b="0" dirty="0">
                        <a:solidFill>
                          <a:schemeClr val="bg1">
                            <a:lumMod val="65000"/>
                          </a:schemeClr>
                        </a:solidFill>
                        <a:latin typeface="Meiryo UI" panose="020B0604030504040204" pitchFamily="50" charset="-128"/>
                        <a:ea typeface="Meiryo UI" panose="020B0604030504040204" pitchFamily="50" charset="-128"/>
                      </a:endParaRPr>
                    </a:p>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　　　宿泊施設</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軒にて、メニュー開発および礼拝スペースの設置を実施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spcBef>
                          <a:spcPts val="300"/>
                        </a:spcBef>
                        <a:buFont typeface="Arial" panose="020B0604020202020204" pitchFamily="34" charset="0"/>
                        <a:buChar char="•"/>
                      </a:pPr>
                      <a:endParaRPr kumimoji="1" lang="ja-JP" altLang="en-US" sz="1200" b="0" dirty="0">
                        <a:solidFill>
                          <a:schemeClr val="bg1">
                            <a:lumMod val="65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7570778"/>
                  </a:ext>
                </a:extLst>
              </a:tr>
              <a:tr h="699707">
                <a:tc>
                  <a:txBody>
                    <a:bodyPr/>
                    <a:lstStyle/>
                    <a:p>
                      <a:pPr algn="ctr"/>
                      <a:r>
                        <a:rPr kumimoji="1" lang="ja-JP" altLang="en-US" sz="1100" b="0" dirty="0">
                          <a:solidFill>
                            <a:schemeClr val="accent4"/>
                          </a:solidFill>
                          <a:latin typeface="Meiryo UI" panose="020B0604030504040204" pitchFamily="50" charset="-128"/>
                          <a:ea typeface="Meiryo UI" panose="020B0604030504040204" pitchFamily="50" charset="-128"/>
                        </a:rPr>
                        <a:t>情報発信</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例）</a:t>
                      </a:r>
                      <a:r>
                        <a:rPr kumimoji="1" lang="en-US" altLang="ja-JP" sz="1100" b="0" dirty="0" err="1">
                          <a:solidFill>
                            <a:schemeClr val="bg1">
                              <a:lumMod val="65000"/>
                            </a:schemeClr>
                          </a:solidFill>
                          <a:latin typeface="Meiryo UI" panose="020B0604030504040204" pitchFamily="50" charset="-128"/>
                          <a:ea typeface="Meiryo UI" panose="020B0604030504040204" pitchFamily="50" charset="-128"/>
                        </a:rPr>
                        <a:t>HappyCow</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にて本事業においてメニュー開発を行った店舗の情報発信を外国人観光客に向けて実施</a:t>
                      </a:r>
                      <a:endParaRPr kumimoji="1" lang="en-US" altLang="ja-JP" sz="1100" b="0" dirty="0">
                        <a:solidFill>
                          <a:schemeClr val="bg1">
                            <a:lumMod val="65000"/>
                          </a:schemeClr>
                        </a:solidFill>
                        <a:latin typeface="Meiryo UI" panose="020B0604030504040204" pitchFamily="50" charset="-128"/>
                        <a:ea typeface="Meiryo UI" panose="020B0604030504040204" pitchFamily="50" charset="-128"/>
                      </a:endParaRPr>
                    </a:p>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　　　各事業者の</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HP</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にて外国人観光客に向けて開発メニューや礼拝スペースの紹介を実施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spcBef>
                          <a:spcPts val="300"/>
                        </a:spcBef>
                        <a:buFont typeface="Arial" panose="020B0604020202020204" pitchFamily="34" charset="0"/>
                        <a:buChar char="•"/>
                      </a:pPr>
                      <a:endParaRPr kumimoji="1" lang="ja-JP" altLang="en-US" sz="1200" b="0" dirty="0">
                        <a:solidFill>
                          <a:schemeClr val="bg1">
                            <a:lumMod val="65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5008856"/>
                  </a:ext>
                </a:extLst>
              </a:tr>
              <a:tr h="555241">
                <a:tc>
                  <a:txBody>
                    <a:bodyPr/>
                    <a:lstStyle/>
                    <a:p>
                      <a:pPr algn="ctr"/>
                      <a:r>
                        <a:rPr kumimoji="1" lang="ja-JP" altLang="en-US" sz="1100" b="0" dirty="0">
                          <a:solidFill>
                            <a:schemeClr val="accent4"/>
                          </a:solidFill>
                          <a:latin typeface="Meiryo UI" panose="020B0604030504040204" pitchFamily="50" charset="-128"/>
                          <a:ea typeface="Meiryo UI" panose="020B0604030504040204" pitchFamily="50" charset="-128"/>
                        </a:rPr>
                        <a:t>旅行商品造成</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spcBef>
                          <a:spcPts val="300"/>
                        </a:spcBef>
                        <a:buFont typeface="Arial" panose="020B0604020202020204" pitchFamily="34" charset="0"/>
                        <a:buChar char="•"/>
                      </a:pP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例）</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地域の観光地</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と</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、本事業においてメニュー開発を実施した飲食店</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・宿泊施設</a:t>
                      </a:r>
                      <a:r>
                        <a:rPr kumimoji="1" lang="en-US" altLang="ja-JP" sz="1100" b="0" dirty="0">
                          <a:solidFill>
                            <a:schemeClr val="bg1">
                              <a:lumMod val="65000"/>
                            </a:schemeClr>
                          </a:solidFill>
                          <a:latin typeface="Meiryo UI" panose="020B0604030504040204" pitchFamily="50" charset="-128"/>
                          <a:ea typeface="Meiryo UI" panose="020B0604030504040204" pitchFamily="50" charset="-128"/>
                        </a:rPr>
                        <a:t>xx</a:t>
                      </a:r>
                      <a:r>
                        <a:rPr kumimoji="1" lang="ja-JP" altLang="en-US" sz="1100" b="0" dirty="0">
                          <a:solidFill>
                            <a:schemeClr val="bg1">
                              <a:lumMod val="65000"/>
                            </a:schemeClr>
                          </a:solidFill>
                          <a:latin typeface="Meiryo UI" panose="020B0604030504040204" pitchFamily="50" charset="-128"/>
                          <a:ea typeface="Meiryo UI" panose="020B0604030504040204" pitchFamily="50" charset="-128"/>
                        </a:rPr>
                        <a:t>を含んだモデルコースを造成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spcBef>
                          <a:spcPts val="300"/>
                        </a:spcBef>
                        <a:buFont typeface="Arial" panose="020B0604020202020204" pitchFamily="34" charset="0"/>
                        <a:buChar char="•"/>
                      </a:pPr>
                      <a:endParaRPr kumimoji="1" lang="ja-JP" altLang="en-US" sz="1200" b="0" dirty="0">
                        <a:solidFill>
                          <a:schemeClr val="bg1">
                            <a:lumMod val="65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6823101"/>
                  </a:ext>
                </a:extLst>
              </a:tr>
            </a:tbl>
          </a:graphicData>
        </a:graphic>
      </p:graphicFrame>
      <p:sp>
        <p:nvSpPr>
          <p:cNvPr id="34" name="正方形/長方形 33">
            <a:extLst>
              <a:ext uri="{FF2B5EF4-FFF2-40B4-BE49-F238E27FC236}">
                <a16:creationId xmlns:a16="http://schemas.microsoft.com/office/drawing/2014/main" id="{62BE0382-48E2-9592-0C6C-E033805E4F31}"/>
              </a:ext>
            </a:extLst>
          </p:cNvPr>
          <p:cNvSpPr/>
          <p:nvPr/>
        </p:nvSpPr>
        <p:spPr>
          <a:xfrm>
            <a:off x="316523" y="882164"/>
            <a:ext cx="8533402" cy="392094"/>
          </a:xfrm>
          <a:prstGeom prst="rect">
            <a:avLst/>
          </a:prstGeom>
          <a:solidFill>
            <a:schemeClr val="bg1"/>
          </a:solidFill>
          <a:ln>
            <a:solidFill>
              <a:schemeClr val="bg1">
                <a:lumMod val="75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nSpc>
                <a:spcPct val="100000"/>
              </a:lnSpc>
            </a:pP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☆☆どういった地域を目指していくのか、姿を簡潔に記載する</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a:t>
            </a:r>
          </a:p>
        </p:txBody>
      </p:sp>
      <p:sp>
        <p:nvSpPr>
          <p:cNvPr id="4" name="スライド番号プレースホルダー 6">
            <a:extLst>
              <a:ext uri="{FF2B5EF4-FFF2-40B4-BE49-F238E27FC236}">
                <a16:creationId xmlns:a16="http://schemas.microsoft.com/office/drawing/2014/main" id="{3921021D-A099-52EE-9627-904E2E5476DA}"/>
              </a:ext>
            </a:extLst>
          </p:cNvPr>
          <p:cNvSpPr txBox="1">
            <a:spLocks/>
          </p:cNvSpPr>
          <p:nvPr/>
        </p:nvSpPr>
        <p:spPr>
          <a:xfrm>
            <a:off x="7401830" y="6672715"/>
            <a:ext cx="1645920" cy="137160"/>
          </a:xfrm>
          <a:prstGeom prst="rect">
            <a:avLst/>
          </a:prstGeom>
          <a:noFill/>
        </p:spPr>
        <p:txBody>
          <a:bodyPr vert="horz" lIns="0" tIns="0" rIns="0" bIns="0" rtlCol="0" anchor="b" anchorCtr="0">
            <a:noAutofit/>
          </a:bodyPr>
          <a:lstStyle>
            <a:defPPr>
              <a:defRPr lang="en-US"/>
            </a:defPPr>
            <a:lvl1pPr marL="0" algn="r"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870704B-CE94-48CC-AF30-84932A1262A7}" type="slidenum">
              <a:rPr lang="en-GB" smtClean="0">
                <a:latin typeface="Meiryo UI" panose="020B0604030504040204" pitchFamily="50" charset="-128"/>
                <a:ea typeface="Meiryo UI" panose="020B0604030504040204" pitchFamily="50" charset="-128"/>
              </a:rPr>
              <a:pPr/>
              <a:t>2</a:t>
            </a:fld>
            <a:endParaRPr lang="en-GB" dirty="0">
              <a:latin typeface="Meiryo UI" panose="020B0604030504040204" pitchFamily="50" charset="-128"/>
              <a:ea typeface="Meiryo UI" panose="020B0604030504040204" pitchFamily="50" charset="-128"/>
            </a:endParaRPr>
          </a:p>
        </p:txBody>
      </p:sp>
      <p:sp>
        <p:nvSpPr>
          <p:cNvPr id="6" name="吹き出し: 四角形 5">
            <a:extLst>
              <a:ext uri="{FF2B5EF4-FFF2-40B4-BE49-F238E27FC236}">
                <a16:creationId xmlns:a16="http://schemas.microsoft.com/office/drawing/2014/main" id="{BE560414-DC24-CA30-61D0-8F31D88E0A93}"/>
              </a:ext>
            </a:extLst>
          </p:cNvPr>
          <p:cNvSpPr/>
          <p:nvPr/>
        </p:nvSpPr>
        <p:spPr>
          <a:xfrm>
            <a:off x="-3223115" y="1268711"/>
            <a:ext cx="2526383" cy="980964"/>
          </a:xfrm>
          <a:prstGeom prst="wedgeRectCallout">
            <a:avLst>
              <a:gd name="adj1" fmla="val 58356"/>
              <a:gd name="adj2" fmla="val -16077"/>
            </a:avLst>
          </a:prstGeom>
          <a:solidFill>
            <a:srgbClr val="F8CBAD"/>
          </a:solidFill>
          <a:ln w="6350">
            <a:solidFill>
              <a:schemeClr val="tx1"/>
            </a:solidFill>
          </a:ln>
        </p:spPr>
        <p:txBody>
          <a:bodyPr vert="horz" wrap="square" lIns="91440" tIns="45720" rIns="91440" bIns="45720" rtlCol="0" anchor="ctr">
            <a:noAutofit/>
          </a:bodyPr>
          <a:lstStyle/>
          <a:p>
            <a:pPr marL="171450" indent="-171450">
              <a:spcBef>
                <a:spcPts val="1200"/>
              </a:spcBef>
              <a:buFont typeface="Arial" panose="020B0604020202020204" pitchFamily="34" charset="0"/>
              <a:buChar char="•"/>
            </a:pPr>
            <a:r>
              <a:rPr kumimoji="1" lang="en-US" altLang="ja-JP" sz="1200" dirty="0">
                <a:solidFill>
                  <a:schemeClr val="accent4"/>
                </a:solidFill>
                <a:latin typeface="Meiryo UI" panose="020B0604030504040204" pitchFamily="50" charset="-128"/>
                <a:ea typeface="Meiryo UI" panose="020B0604030504040204" pitchFamily="50" charset="-128"/>
              </a:rPr>
              <a:t>ⅲ</a:t>
            </a:r>
            <a:r>
              <a:rPr kumimoji="1" lang="ja-JP" altLang="en-US" sz="1200" dirty="0">
                <a:solidFill>
                  <a:schemeClr val="accent4"/>
                </a:solidFill>
                <a:latin typeface="Meiryo UI" panose="020B0604030504040204" pitchFamily="50" charset="-128"/>
                <a:ea typeface="Meiryo UI" panose="020B0604030504040204" pitchFamily="50" charset="-128"/>
              </a:rPr>
              <a:t>）及び</a:t>
            </a:r>
            <a:r>
              <a:rPr kumimoji="1" lang="en-US" altLang="ja-JP" sz="1200" dirty="0">
                <a:solidFill>
                  <a:schemeClr val="accent4"/>
                </a:solidFill>
                <a:latin typeface="Meiryo UI" panose="020B0604030504040204" pitchFamily="50" charset="-128"/>
                <a:ea typeface="Meiryo UI" panose="020B0604030504040204" pitchFamily="50" charset="-128"/>
              </a:rPr>
              <a:t>ⅳ</a:t>
            </a:r>
            <a:r>
              <a:rPr kumimoji="1" lang="ja-JP" altLang="en-US" sz="1200" dirty="0">
                <a:solidFill>
                  <a:schemeClr val="accent4"/>
                </a:solidFill>
                <a:latin typeface="Meiryo UI" panose="020B0604030504040204" pitchFamily="50" charset="-128"/>
                <a:ea typeface="Meiryo UI" panose="020B0604030504040204" pitchFamily="50" charset="-128"/>
              </a:rPr>
              <a:t>）には、様式１の内容を簡潔に記載してください。</a:t>
            </a:r>
          </a:p>
        </p:txBody>
      </p:sp>
      <p:sp>
        <p:nvSpPr>
          <p:cNvPr id="11" name="吹き出し: 四角形 10">
            <a:extLst>
              <a:ext uri="{FF2B5EF4-FFF2-40B4-BE49-F238E27FC236}">
                <a16:creationId xmlns:a16="http://schemas.microsoft.com/office/drawing/2014/main" id="{71E262D1-6EA6-AF0A-9E84-64BA0E0AEFA6}"/>
              </a:ext>
            </a:extLst>
          </p:cNvPr>
          <p:cNvSpPr/>
          <p:nvPr/>
        </p:nvSpPr>
        <p:spPr>
          <a:xfrm>
            <a:off x="-3223116" y="3627362"/>
            <a:ext cx="2526383" cy="980964"/>
          </a:xfrm>
          <a:prstGeom prst="wedgeRectCallout">
            <a:avLst>
              <a:gd name="adj1" fmla="val 58356"/>
              <a:gd name="adj2" fmla="val -16077"/>
            </a:avLst>
          </a:prstGeom>
          <a:solidFill>
            <a:srgbClr val="F8CBAD"/>
          </a:solidFill>
          <a:ln w="6350">
            <a:solidFill>
              <a:schemeClr val="tx1"/>
            </a:solidFill>
          </a:ln>
        </p:spPr>
        <p:txBody>
          <a:bodyPr vert="horz" wrap="square" lIns="91440" tIns="45720" rIns="91440" bIns="45720" rtlCol="0" anchor="ctr">
            <a:noAutofit/>
          </a:bodyPr>
          <a:lstStyle/>
          <a:p>
            <a:pPr marL="171450" indent="-171450">
              <a:spcBef>
                <a:spcPts val="1200"/>
              </a:spcBef>
              <a:buFont typeface="Arial" panose="020B0604020202020204" pitchFamily="34" charset="0"/>
              <a:buChar char="•"/>
            </a:pPr>
            <a:r>
              <a:rPr kumimoji="1" lang="ja-JP" altLang="en-US" sz="1200" dirty="0">
                <a:solidFill>
                  <a:schemeClr val="accent4"/>
                </a:solidFill>
                <a:latin typeface="Meiryo UI" panose="020B0604030504040204" pitchFamily="50" charset="-128"/>
                <a:ea typeface="Meiryo UI" panose="020B0604030504040204" pitchFamily="50" charset="-128"/>
              </a:rPr>
              <a:t>必要に応じて、欄を追加または削除してください。</a:t>
            </a:r>
          </a:p>
        </p:txBody>
      </p:sp>
      <p:sp>
        <p:nvSpPr>
          <p:cNvPr id="2" name="吹き出し: 四角形 1">
            <a:extLst>
              <a:ext uri="{FF2B5EF4-FFF2-40B4-BE49-F238E27FC236}">
                <a16:creationId xmlns:a16="http://schemas.microsoft.com/office/drawing/2014/main" id="{21851966-56B1-C6D9-9607-C77003F02322}"/>
              </a:ext>
            </a:extLst>
          </p:cNvPr>
          <p:cNvSpPr/>
          <p:nvPr/>
        </p:nvSpPr>
        <p:spPr>
          <a:xfrm>
            <a:off x="9499528" y="3627362"/>
            <a:ext cx="2526383" cy="980964"/>
          </a:xfrm>
          <a:prstGeom prst="wedgeRectCallout">
            <a:avLst>
              <a:gd name="adj1" fmla="val -57640"/>
              <a:gd name="adj2" fmla="val 8631"/>
            </a:avLst>
          </a:prstGeom>
          <a:solidFill>
            <a:srgbClr val="F8CBAD"/>
          </a:solidFill>
          <a:ln w="6350">
            <a:solidFill>
              <a:schemeClr val="tx1"/>
            </a:solidFill>
          </a:ln>
        </p:spPr>
        <p:txBody>
          <a:bodyPr vert="horz" wrap="square" lIns="91440" tIns="45720" rIns="91440" bIns="45720" rtlCol="0" anchor="ctr">
            <a:noAutofit/>
          </a:bodyPr>
          <a:lstStyle/>
          <a:p>
            <a:pPr marL="171450" indent="-171450">
              <a:spcBef>
                <a:spcPts val="1200"/>
              </a:spcBef>
              <a:buFont typeface="Arial" panose="020B0604020202020204" pitchFamily="34" charset="0"/>
              <a:buChar char="•"/>
            </a:pPr>
            <a:r>
              <a:rPr kumimoji="1" lang="ja-JP" altLang="en-US" sz="1200" dirty="0">
                <a:solidFill>
                  <a:schemeClr val="accent4"/>
                </a:solidFill>
                <a:latin typeface="Meiryo UI" panose="020B0604030504040204" pitchFamily="50" charset="-128"/>
                <a:ea typeface="Meiryo UI" panose="020B0604030504040204" pitchFamily="50" charset="-128"/>
              </a:rPr>
              <a:t>定量的な指標を設定してください。</a:t>
            </a:r>
          </a:p>
        </p:txBody>
      </p:sp>
    </p:spTree>
    <p:extLst>
      <p:ext uri="{BB962C8B-B14F-4D97-AF65-F5344CB8AC3E}">
        <p14:creationId xmlns:p14="http://schemas.microsoft.com/office/powerpoint/2010/main" val="36583467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lt;root reqver=&quot;28224&quot;&gt;&lt;version val=&quot;35630&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d&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LASTSLIDEVIEWED" val="2147471541,2,Slide214747128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Strategy">
  <a:themeElements>
    <a:clrScheme name="PwC Strategy Colors">
      <a:dk1>
        <a:srgbClr val="000000"/>
      </a:dk1>
      <a:lt1>
        <a:srgbClr val="FFFFFF"/>
      </a:lt1>
      <a:dk2>
        <a:srgbClr val="A32020"/>
      </a:dk2>
      <a:lt2>
        <a:srgbClr val="DEDEDE"/>
      </a:lt2>
      <a:accent1>
        <a:srgbClr val="A32020"/>
      </a:accent1>
      <a:accent2>
        <a:srgbClr val="DB536A"/>
      </a:accent2>
      <a:accent3>
        <a:srgbClr val="000000"/>
      </a:accent3>
      <a:accent4>
        <a:srgbClr val="464646"/>
      </a:accent4>
      <a:accent5>
        <a:srgbClr val="7D7D7D"/>
      </a:accent5>
      <a:accent6>
        <a:srgbClr val="DEDEDE"/>
      </a:accent6>
      <a:hlink>
        <a:srgbClr val="A32020"/>
      </a:hlink>
      <a:folHlink>
        <a:srgbClr val="A32020"/>
      </a:folHlink>
    </a:clrScheme>
    <a:fontScheme name="Strategy&amp;">
      <a:majorFont>
        <a:latin typeface="Georgia"/>
        <a:ea typeface="HGP明朝B"/>
        <a:cs typeface=""/>
      </a:majorFont>
      <a:minorFont>
        <a:latin typeface="Arial"/>
        <a:ea typeface="ＭＳ Ｐゴシック"/>
        <a:cs typeface=""/>
      </a:minorFont>
    </a:fontScheme>
    <a:fmtScheme name="PwC Strategy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a:solidFill>
            <a:schemeClr val="tx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olidFill>
            <a:schemeClr val="tx1"/>
          </a:solidFill>
          <a:tailEnd type="none"/>
        </a:ln>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spAutoFit/>
      </a:bodyPr>
      <a:lstStyle>
        <a:defPPr>
          <a:lnSpc>
            <a:spcPct val="100000"/>
          </a:lnSpc>
          <a:spcAft>
            <a:spcPts val="600"/>
          </a:spcAft>
          <a:buSzPct val="100000"/>
          <a:defRPr kumimoji="1" sz="1400" dirty="0" smtClean="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 name="Strategy Burgundy">
      <a:srgbClr val="A32020"/>
    </a:custClr>
  </a:custClrLst>
  <a:extLst>
    <a:ext uri="{05A4C25C-085E-4340-85A3-A5531E510DB2}">
      <thm15:themeFamily xmlns:thm15="http://schemas.microsoft.com/office/thememl/2012/main" name="プレゼンテーション1" id="{113D88DD-E44E-4BE3-AEE5-1286FF919150}" vid="{2C971C62-64E1-46BF-B8F7-DF51B181CC4E}"/>
    </a:ext>
  </a:extLst>
</a:theme>
</file>

<file path=ppt/theme/theme2.xml><?xml version="1.0" encoding="utf-8"?>
<a:theme xmlns:a="http://schemas.openxmlformats.org/drawingml/2006/main" name="PwC Strategy">
  <a:themeElements>
    <a:clrScheme name="PwC Strategy Colors">
      <a:dk1>
        <a:srgbClr val="000000"/>
      </a:dk1>
      <a:lt1>
        <a:srgbClr val="FFFFFF"/>
      </a:lt1>
      <a:dk2>
        <a:srgbClr val="A32020"/>
      </a:dk2>
      <a:lt2>
        <a:srgbClr val="DEDEDE"/>
      </a:lt2>
      <a:accent1>
        <a:srgbClr val="A32020"/>
      </a:accent1>
      <a:accent2>
        <a:srgbClr val="DB536A"/>
      </a:accent2>
      <a:accent3>
        <a:srgbClr val="000000"/>
      </a:accent3>
      <a:accent4>
        <a:srgbClr val="464646"/>
      </a:accent4>
      <a:accent5>
        <a:srgbClr val="7D7D7D"/>
      </a:accent5>
      <a:accent6>
        <a:srgbClr val="DEDEDE"/>
      </a:accent6>
      <a:hlink>
        <a:srgbClr val="A32020"/>
      </a:hlink>
      <a:folHlink>
        <a:srgbClr val="A32020"/>
      </a:folHlink>
    </a:clrScheme>
    <a:fontScheme name="PwC Strategy Fonts">
      <a:majorFont>
        <a:latin typeface="Georgia"/>
        <a:ea typeface=""/>
        <a:cs typeface=""/>
      </a:majorFont>
      <a:minorFont>
        <a:latin typeface="Arial"/>
        <a:ea typeface=""/>
        <a:cs typeface=""/>
      </a:minorFont>
    </a:fontScheme>
    <a:fmtScheme name="PwC Strategy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 name="Strategy Burgundy">
      <a:srgbClr val="A32020"/>
    </a:custClr>
  </a:custClrLst>
</a:theme>
</file>

<file path=ppt/theme/theme3.xml><?xml version="1.0" encoding="utf-8"?>
<a:theme xmlns:a="http://schemas.openxmlformats.org/drawingml/2006/main" name="PwC Strategy">
  <a:themeElements>
    <a:clrScheme name="PwC Strategy Colors">
      <a:dk1>
        <a:srgbClr val="000000"/>
      </a:dk1>
      <a:lt1>
        <a:srgbClr val="FFFFFF"/>
      </a:lt1>
      <a:dk2>
        <a:srgbClr val="A32020"/>
      </a:dk2>
      <a:lt2>
        <a:srgbClr val="DEDEDE"/>
      </a:lt2>
      <a:accent1>
        <a:srgbClr val="A32020"/>
      </a:accent1>
      <a:accent2>
        <a:srgbClr val="DB536A"/>
      </a:accent2>
      <a:accent3>
        <a:srgbClr val="000000"/>
      </a:accent3>
      <a:accent4>
        <a:srgbClr val="464646"/>
      </a:accent4>
      <a:accent5>
        <a:srgbClr val="7D7D7D"/>
      </a:accent5>
      <a:accent6>
        <a:srgbClr val="DEDEDE"/>
      </a:accent6>
      <a:hlink>
        <a:srgbClr val="A32020"/>
      </a:hlink>
      <a:folHlink>
        <a:srgbClr val="A32020"/>
      </a:folHlink>
    </a:clrScheme>
    <a:fontScheme name="PwC Strategy Fonts">
      <a:majorFont>
        <a:latin typeface="Georgia"/>
        <a:ea typeface=""/>
        <a:cs typeface=""/>
      </a:majorFont>
      <a:minorFont>
        <a:latin typeface="Arial"/>
        <a:ea typeface=""/>
        <a:cs typeface=""/>
      </a:minorFont>
    </a:fontScheme>
    <a:fmtScheme name="PwC Strategy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 name="Strategy Burgundy">
      <a:srgbClr val="A32020"/>
    </a:custClr>
  </a:custClr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B347AE22BFE8347B64A26E814D7EC8E" ma:contentTypeVersion="4" ma:contentTypeDescription="新しいドキュメントを作成します。" ma:contentTypeScope="" ma:versionID="d37d91898812cffca3d07a2972f99003">
  <xsd:schema xmlns:xsd="http://www.w3.org/2001/XMLSchema" xmlns:xs="http://www.w3.org/2001/XMLSchema" xmlns:p="http://schemas.microsoft.com/office/2006/metadata/properties" xmlns:ns2="92e75691-a68d-4525-94ef-f5aa73ccc92e" targetNamespace="http://schemas.microsoft.com/office/2006/metadata/properties" ma:root="true" ma:fieldsID="ab89860a4f4c097ef0bfdad44ed4ecc1" ns2:_="">
    <xsd:import namespace="92e75691-a68d-4525-94ef-f5aa73ccc92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75691-a68d-4525-94ef-f5aa73ccc9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A8FFD0-939B-4A48-9942-8B4227722C5F}">
  <ds:schemaRefs>
    <ds:schemaRef ds:uri="http://schemas.microsoft.com/sharepoint/v3/contenttype/forms"/>
  </ds:schemaRefs>
</ds:datastoreItem>
</file>

<file path=customXml/itemProps2.xml><?xml version="1.0" encoding="utf-8"?>
<ds:datastoreItem xmlns:ds="http://schemas.openxmlformats.org/officeDocument/2006/customXml" ds:itemID="{F1362EA9-339E-4724-BAD0-B3D323C10C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e75691-a68d-4525-94ef-f5aa73ccc9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D5E33B-A760-4442-93F5-9F138EEB0A59}">
  <ds:schemaRefs>
    <ds:schemaRef ds:uri="http://purl.org/dc/elements/1.1/"/>
    <ds:schemaRef ds:uri="http://www.w3.org/XML/1998/namespace"/>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92e75691-a68d-4525-94ef-f5aa73ccc92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Words>702</Words>
  <PresentationFormat>画面に合わせる (4:3)</PresentationFormat>
  <Paragraphs>81</Paragraphs>
  <Slides>2</Slides>
  <Notes>0</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7" baseType="lpstr">
      <vt:lpstr>Meiryo UI</vt:lpstr>
      <vt:lpstr>Arial</vt:lpstr>
      <vt:lpstr>Georgia</vt:lpstr>
      <vt:lpstr>PwC Strategy</vt:lpstr>
      <vt:lpstr>think-cellスライド</vt:lpstr>
      <vt:lpstr>PowerPoint プレゼンテーション</vt:lpstr>
      <vt:lpstr>PowerPoint プレゼンテーション</vt:lpstr>
    </vt:vector>
  </TitlesOfParts>
  <LinksUpToDate>false</LinksUpToDate>
  <SharedDoc>false</SharedDoc>
  <HyperlinkBase/>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0x010100BB347AE22BFE8347B64A26E814D7EC8E</vt:lpwstr>
  </property>
</Properties>
</file>