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ms-powerpoint.changesinfo+xml" PartName="/ppt/changesInfos/changesInfo1.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5"/>
  </p:notesMasterIdLst>
  <p:sldIdLst>
    <p:sldId id="260" r:id="rId4"/>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01"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785386B-FA9E-3C01-555C-B593CC612D32}" name="平山 貴洋" initials="貴平" userId="S::hirayama-t25p@mlit.go.jp::b9146f6d-2594-4969-9c6a-9ce7f8da916f" providerId="AD"/>
  <p188:author id="{83586BDC-46C0-9F32-94C5-7AC3E975DFD6}" name="甲斐 沙耶花" initials="沙甲" userId="S::kai-s2wq@mlit.go.jp::568bfde8-bbe7-45fc-b5eb-44d28dadf22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橿原 義信" initials="橿原" lastIdx="1" clrIdx="0">
    <p:extLst>
      <p:ext uri="{19B8F6BF-5375-455C-9EA6-DF929625EA0E}">
        <p15:presenceInfo xmlns:p15="http://schemas.microsoft.com/office/powerpoint/2012/main" userId="ebcbbff0de73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601" autoAdjust="0"/>
    <p:restoredTop sz="94660"/>
  </p:normalViewPr>
  <p:slideViewPr>
    <p:cSldViewPr snapToGrid="0">
      <p:cViewPr varScale="1">
        <p:scale>
          <a:sx n="78" d="100"/>
          <a:sy n="78" d="100"/>
        </p:scale>
        <p:origin x="102" y="594"/>
      </p:cViewPr>
      <p:guideLst>
        <p:guide orient="horz" pos="2160"/>
        <p:guide pos="3101"/>
      </p:guideLst>
    </p:cSldViewPr>
  </p:slideViewPr>
  <p:notesTextViewPr>
    <p:cViewPr>
      <p:scale>
        <a:sx n="1" d="1"/>
        <a:sy n="1" d="1"/>
      </p:scale>
      <p:origin x="0" y="0"/>
    </p:cViewPr>
  </p:notesTextViewPr>
  <p:gridSpacing cx="76200" cy="76200"/>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tableStyles.xml" Type="http://schemas.openxmlformats.org/officeDocument/2006/relationships/tableStyles"/><Relationship Id="rId11" Target="changesInfos/changesInfo1.xml" Type="http://schemas.microsoft.com/office/2016/11/relationships/changesInfo"/><Relationship Id="rId12" Target="authors.xml" Type="http://schemas.microsoft.com/office/2018/10/relationships/authors"/><Relationship Id="rId2" Target="../customXml/item2.xml" Type="http://schemas.openxmlformats.org/officeDocument/2006/relationships/customXml"/><Relationship Id="rId3" Target="slideMasters/slideMaster1.xml" Type="http://schemas.openxmlformats.org/officeDocument/2006/relationships/slideMaster"/><Relationship Id="rId4" Target="slides/slide1.xml" Type="http://schemas.openxmlformats.org/officeDocument/2006/relationships/slide"/><Relationship Id="rId5" Target="notesMasters/notesMaster1.xml" Type="http://schemas.openxmlformats.org/officeDocument/2006/relationships/notesMaster"/><Relationship Id="rId6" Target="commentAuthors.xml" Type="http://schemas.openxmlformats.org/officeDocument/2006/relationships/commentAuthors"/><Relationship Id="rId7" Target="presProps.xml" Type="http://schemas.openxmlformats.org/officeDocument/2006/relationships/presProps"/><Relationship Id="rId8" Target="viewProps.xml" Type="http://schemas.openxmlformats.org/officeDocument/2006/relationships/viewProps"/><Relationship Id="rId9" Target="theme/theme1.xml" Type="http://schemas.openxmlformats.org/officeDocument/2006/relationships/theme"/></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平山 貴洋" userId="b9146f6d-2594-4969-9c6a-9ce7f8da916f" providerId="ADAL" clId="{154A48C6-DB93-482E-B9DB-3152E0CF5372}"/>
    <pc:docChg chg="undo custSel modSld">
      <pc:chgData name="平山 貴洋" userId="b9146f6d-2594-4969-9c6a-9ce7f8da916f" providerId="ADAL" clId="{154A48C6-DB93-482E-B9DB-3152E0CF5372}" dt="2025-04-23T07:20:55.824" v="379"/>
      <pc:docMkLst>
        <pc:docMk/>
      </pc:docMkLst>
      <pc:sldChg chg="modSp mod addCm delCm modCm modNotesTx">
        <pc:chgData name="平山 貴洋" userId="b9146f6d-2594-4969-9c6a-9ce7f8da916f" providerId="ADAL" clId="{154A48C6-DB93-482E-B9DB-3152E0CF5372}" dt="2025-04-23T07:20:55.824" v="379"/>
        <pc:sldMkLst>
          <pc:docMk/>
          <pc:sldMk cId="3759179221" sldId="260"/>
        </pc:sldMkLst>
        <pc:spChg chg="mod">
          <ac:chgData name="平山 貴洋" userId="b9146f6d-2594-4969-9c6a-9ce7f8da916f" providerId="ADAL" clId="{154A48C6-DB93-482E-B9DB-3152E0CF5372}" dt="2025-04-23T07:06:55.443" v="266" actId="13926"/>
          <ac:spMkLst>
            <pc:docMk/>
            <pc:sldMk cId="3759179221" sldId="260"/>
            <ac:spMk id="6" creationId="{00000000-0000-0000-0000-000000000000}"/>
          </ac:spMkLst>
        </pc:spChg>
        <pc:spChg chg="mod">
          <ac:chgData name="平山 貴洋" userId="b9146f6d-2594-4969-9c6a-9ce7f8da916f" providerId="ADAL" clId="{154A48C6-DB93-482E-B9DB-3152E0CF5372}" dt="2025-04-23T07:09:11.150" v="338" actId="13926"/>
          <ac:spMkLst>
            <pc:docMk/>
            <pc:sldMk cId="3759179221" sldId="260"/>
            <ac:spMk id="7" creationId="{00000000-0000-0000-0000-000000000000}"/>
          </ac:spMkLst>
        </pc:spChg>
        <pc:spChg chg="mod">
          <ac:chgData name="平山 貴洋" userId="b9146f6d-2594-4969-9c6a-9ce7f8da916f" providerId="ADAL" clId="{154A48C6-DB93-482E-B9DB-3152E0CF5372}" dt="2025-04-23T07:07:34.735" v="286" actId="20577"/>
          <ac:spMkLst>
            <pc:docMk/>
            <pc:sldMk cId="3759179221" sldId="260"/>
            <ac:spMk id="9" creationId="{00000000-0000-0000-0000-000000000000}"/>
          </ac:spMkLst>
        </pc:spChg>
        <pc:spChg chg="mod">
          <ac:chgData name="平山 貴洋" userId="b9146f6d-2594-4969-9c6a-9ce7f8da916f" providerId="ADAL" clId="{154A48C6-DB93-482E-B9DB-3152E0CF5372}" dt="2025-04-23T07:20:55.824" v="379"/>
          <ac:spMkLst>
            <pc:docMk/>
            <pc:sldMk cId="3759179221" sldId="260"/>
            <ac:spMk id="11" creationId="{00000000-0000-0000-0000-000000000000}"/>
          </ac:spMkLst>
        </pc:spChg>
        <pc:extLst>
          <p:ext xmlns:p="http://schemas.openxmlformats.org/presentationml/2006/main" uri="{D6D511B9-2390-475A-947B-AFAB55BFBCF1}">
            <pc226:cmChg xmlns:pc226="http://schemas.microsoft.com/office/powerpoint/2022/06/main/command" chg="add del mod">
              <pc226:chgData name="平山 貴洋" userId="b9146f6d-2594-4969-9c6a-9ce7f8da916f" providerId="ADAL" clId="{154A48C6-DB93-482E-B9DB-3152E0CF5372}" dt="2025-04-23T07:06:50.637" v="265"/>
              <pc2:cmMkLst xmlns:pc2="http://schemas.microsoft.com/office/powerpoint/2019/9/main/command">
                <pc:docMk/>
                <pc:sldMk cId="3759179221" sldId="260"/>
                <pc2:cmMk id="{B553BD08-516B-4CC8-96E3-59F90DCDDEDB}"/>
              </pc2:cmMkLst>
            </pc226:cmChg>
            <pc226:cmChg xmlns:pc226="http://schemas.microsoft.com/office/powerpoint/2022/06/main/command" chg="add del">
              <pc226:chgData name="平山 貴洋" userId="b9146f6d-2594-4969-9c6a-9ce7f8da916f" providerId="ADAL" clId="{154A48C6-DB93-482E-B9DB-3152E0CF5372}" dt="2025-04-23T07:06:48.822" v="264"/>
              <pc2:cmMkLst xmlns:pc2="http://schemas.microsoft.com/office/powerpoint/2019/9/main/command">
                <pc:docMk/>
                <pc:sldMk cId="3759179221" sldId="260"/>
                <pc2:cmMk id="{152F8EA8-1486-4080-87FE-EEC6C5E7D2F8}"/>
              </pc2:cmMkLst>
            </pc226:cmChg>
            <pc226:cmChg xmlns:pc226="http://schemas.microsoft.com/office/powerpoint/2022/06/main/command" chg="add">
              <pc226:chgData name="平山 貴洋" userId="b9146f6d-2594-4969-9c6a-9ce7f8da916f" providerId="ADAL" clId="{154A48C6-DB93-482E-B9DB-3152E0CF5372}" dt="2025-04-23T07:09:38.797" v="339"/>
              <pc2:cmMkLst xmlns:pc2="http://schemas.microsoft.com/office/powerpoint/2019/9/main/command">
                <pc:docMk/>
                <pc:sldMk cId="3759179221" sldId="260"/>
                <pc2:cmMk id="{967A9DFE-6327-43C9-B998-0C44412FDFDD}"/>
              </pc2:cmMkLst>
            </pc226:cmChg>
          </p:ext>
        </pc:extLst>
      </pc:sldChg>
    </pc:docChg>
  </pc:docChgLst>
  <pc:docChgLst>
    <pc:chgData name="甲斐 沙耶花" userId="568bfde8-bbe7-45fc-b5eb-44d28dadf223" providerId="ADAL" clId="{AA9574B6-D44D-41CB-817B-B937224E28B1}"/>
    <pc:docChg chg="modSld">
      <pc:chgData name="甲斐 沙耶花" userId="568bfde8-bbe7-45fc-b5eb-44d28dadf223" providerId="ADAL" clId="{AA9574B6-D44D-41CB-817B-B937224E28B1}" dt="2025-04-28T10:30:18.687" v="39" actId="207"/>
      <pc:docMkLst>
        <pc:docMk/>
      </pc:docMkLst>
      <pc:sldChg chg="modSp mod">
        <pc:chgData name="甲斐 沙耶花" userId="568bfde8-bbe7-45fc-b5eb-44d28dadf223" providerId="ADAL" clId="{AA9574B6-D44D-41CB-817B-B937224E28B1}" dt="2025-04-28T10:30:18.687" v="39" actId="207"/>
        <pc:sldMkLst>
          <pc:docMk/>
          <pc:sldMk cId="3759179221" sldId="260"/>
        </pc:sldMkLst>
        <pc:spChg chg="mod">
          <ac:chgData name="甲斐 沙耶花" userId="568bfde8-bbe7-45fc-b5eb-44d28dadf223" providerId="ADAL" clId="{AA9574B6-D44D-41CB-817B-B937224E28B1}" dt="2025-04-28T10:30:18.687" v="39" actId="207"/>
          <ac:spMkLst>
            <pc:docMk/>
            <pc:sldMk cId="3759179221" sldId="260"/>
            <ac:spMk id="8" creationId="{00000000-0000-0000-0000-000000000000}"/>
          </ac:spMkLst>
        </pc:spChg>
      </pc:sldChg>
    </pc:docChg>
  </pc:docChgLst>
</pc:chgInfo>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5374" y="0"/>
            <a:ext cx="2918831" cy="493316"/>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2025/5/12</a:t>
            </a:fld>
            <a:endParaRPr kumimoji="1" lang="ja-JP" altLang="en-US"/>
          </a:p>
        </p:txBody>
      </p:sp>
      <p:sp>
        <p:nvSpPr>
          <p:cNvPr id="1102"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576"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5374" y="9371285"/>
            <a:ext cx="2918831" cy="493316"/>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0" name="スライド イメージ プレースホルダ 1"/>
          <p:cNvSpPr>
            <a:spLocks noGrp="1" noRot="1" noChangeAspect="1"/>
          </p:cNvSpPr>
          <p:nvPr>
            <p:ph type="sldImg"/>
          </p:nvPr>
        </p:nvSpPr>
        <p:spPr>
          <a:xfrm>
            <a:off x="5440363" y="360363"/>
            <a:ext cx="2587625" cy="1792287"/>
          </a:xfrm>
        </p:spPr>
      </p:sp>
      <p:sp>
        <p:nvSpPr>
          <p:cNvPr id="10351" name="ノート プレースホルダ 2"/>
          <p:cNvSpPr>
            <a:spLocks noGrp="1"/>
          </p:cNvSpPr>
          <p:nvPr>
            <p:ph type="body" idx="1"/>
          </p:nvPr>
        </p:nvSpPr>
        <p:spPr/>
        <p:txBody>
          <a:bodyPr>
            <a:normAutofit/>
          </a:bodyPr>
          <a:lstStyle/>
          <a:p>
            <a:endParaRPr kumimoji="1" lang="ja-JP" altLang="en-US"/>
          </a:p>
        </p:txBody>
      </p:sp>
      <p:sp>
        <p:nvSpPr>
          <p:cNvPr id="10352"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47A257-4C07-4AB6-BC31-F377782D84F4}" type="slidenum">
              <a:rPr kumimoji="1" lang="ja-JP" altLang="en-US" sz="1200" b="0" i="0" u="none" strike="noStrike" kern="1200" cap="none" spc="0" normalizeH="0" baseline="0" noProof="0" smtClean="0">
                <a:ln>
                  <a:noFill/>
                </a:ln>
                <a:solidFill>
                  <a:prstClr val="black"/>
                </a:solidFill>
                <a:effectLst/>
                <a:uLnTx/>
                <a:uFillTx/>
                <a:latin typeface="游ゴシック"/>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a:ea typeface="游ゴシック" panose="020B0400000000000000" pitchFamily="50" charset="-128"/>
              <a:cs typeface="+mn-cs"/>
            </a:endParaRPr>
          </a:p>
        </p:txBody>
      </p:sp>
    </p:spTree>
    <p:extLst>
      <p:ext uri="{BB962C8B-B14F-4D97-AF65-F5344CB8AC3E}">
        <p14:creationId xmlns:p14="http://schemas.microsoft.com/office/powerpoint/2010/main" val="3857242859"/>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jpeg"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037" name="Picture 20" descr="ppjtitle"/>
          <p:cNvPicPr>
            <a:picLocks noChangeAspect="1" noChangeArrowheads="1"/>
          </p:cNvPicPr>
          <p:nvPr/>
        </p:nvPicPr>
        <p:blipFill>
          <a:blip r:embed="rId2"/>
          <a:stretch>
            <a:fillRect/>
          </a:stretch>
        </p:blipFill>
        <p:spPr>
          <a:xfrm>
            <a:off x="0" y="6076950"/>
            <a:ext cx="9921875" cy="781050"/>
          </a:xfrm>
          <a:prstGeom prst="rect">
            <a:avLst/>
          </a:prstGeom>
          <a:noFill/>
          <a:ln w="9525">
            <a:noFill/>
            <a:miter lim="800000"/>
            <a:headEnd/>
            <a:tailEnd/>
          </a:ln>
        </p:spPr>
      </p:pic>
      <p:sp>
        <p:nvSpPr>
          <p:cNvPr id="1038" name="Rectangle 14"/>
          <p:cNvSpPr>
            <a:spLocks noChangeArrowheads="1"/>
          </p:cNvSpPr>
          <p:nvPr/>
        </p:nvSpPr>
        <p:spPr>
          <a:xfrm>
            <a:off x="1833563" y="3284544"/>
            <a:ext cx="8072437" cy="73025"/>
          </a:xfrm>
          <a:prstGeom prst="rect">
            <a:avLst/>
          </a:prstGeom>
          <a:solidFill>
            <a:srgbClr val="FF0000"/>
          </a:solidFill>
          <a:ln w="9525">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9" name="Rectangle 3"/>
          <p:cNvSpPr>
            <a:spLocks noGrp="1" noChangeArrowheads="1"/>
          </p:cNvSpPr>
          <p:nvPr>
            <p:ph type="ctrTitle"/>
          </p:nvPr>
        </p:nvSpPr>
        <p:spPr>
          <a:xfrm>
            <a:off x="1784350" y="2133606"/>
            <a:ext cx="8121650" cy="1470025"/>
          </a:xfrm>
        </p:spPr>
        <p:txBody>
          <a:bodyPr/>
          <a:lstStyle>
            <a:lvl1pPr>
              <a:defRPr sz="4000"/>
            </a:lvl1pPr>
          </a:lstStyle>
          <a:p>
            <a:r>
              <a:rPr lang="ja-JP" altLang="en-US"/>
              <a:t>マスター タイトルの書式設定</a:t>
            </a:r>
          </a:p>
        </p:txBody>
      </p:sp>
      <p:sp>
        <p:nvSpPr>
          <p:cNvPr id="1040"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r>
              <a:rPr lang="ja-JP" altLang="en-US"/>
              <a:t>マスター サブタイトルの書式設定</a:t>
            </a:r>
          </a:p>
        </p:txBody>
      </p:sp>
      <p:sp>
        <p:nvSpPr>
          <p:cNvPr id="1041" name="Rectangle 5"/>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a:p>
        </p:txBody>
      </p:sp>
      <p:sp>
        <p:nvSpPr>
          <p:cNvPr id="1042" name="Rectangle 6"/>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a:p>
        </p:txBody>
      </p:sp>
      <p:sp>
        <p:nvSpPr>
          <p:cNvPr id="1043" name="Rectangle 7"/>
          <p:cNvSpPr>
            <a:spLocks noGrp="1" noChangeArrowheads="1"/>
          </p:cNvSpPr>
          <p:nvPr>
            <p:ph type="sldNum" sz="quarter" idx="12"/>
          </p:nvPr>
        </p:nvSpPr>
        <p:spPr>
          <a:xfrm>
            <a:off x="7099300" y="6245225"/>
            <a:ext cx="2311400" cy="476250"/>
          </a:xfrm>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3890049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96" name="タイトル 1"/>
          <p:cNvSpPr>
            <a:spLocks noGrp="1"/>
          </p:cNvSpPr>
          <p:nvPr>
            <p:ph type="title"/>
          </p:nvPr>
        </p:nvSpPr>
        <p:spPr/>
        <p:txBody>
          <a:bodyPr/>
          <a:lstStyle/>
          <a:p>
            <a:r>
              <a:rPr lang="ja-JP" altLang="en-US"/>
              <a:t>マスター タイトルの書式設定</a:t>
            </a:r>
          </a:p>
        </p:txBody>
      </p:sp>
      <p:sp>
        <p:nvSpPr>
          <p:cNvPr id="1097"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8"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a:p>
        </p:txBody>
      </p:sp>
      <p:sp>
        <p:nvSpPr>
          <p:cNvPr id="1099"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a:p>
        </p:txBody>
      </p:sp>
      <p:sp>
        <p:nvSpPr>
          <p:cNvPr id="1100"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4252612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102" name="縦書きタイトル 1"/>
          <p:cNvSpPr>
            <a:spLocks noGrp="1"/>
          </p:cNvSpPr>
          <p:nvPr>
            <p:ph type="title" orient="vert"/>
          </p:nvPr>
        </p:nvSpPr>
        <p:spPr>
          <a:xfrm>
            <a:off x="7058025" y="0"/>
            <a:ext cx="2352675" cy="6126163"/>
          </a:xfrm>
        </p:spPr>
        <p:txBody>
          <a:bodyPr vert="eaVert"/>
          <a:lstStyle/>
          <a:p>
            <a:r>
              <a:rPr lang="ja-JP" altLang="en-US"/>
              <a:t>マスター タイトルの書式設定</a:t>
            </a:r>
          </a:p>
        </p:txBody>
      </p:sp>
      <p:sp>
        <p:nvSpPr>
          <p:cNvPr id="1103" name="縦書きテキスト プレースホルダ 2"/>
          <p:cNvSpPr>
            <a:spLocks noGrp="1"/>
          </p:cNvSpPr>
          <p:nvPr>
            <p:ph type="body" orient="vert" idx="1"/>
          </p:nvPr>
        </p:nvSpPr>
        <p:spPr>
          <a:xfrm>
            <a:off x="4" y="0"/>
            <a:ext cx="6905625"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4"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a:p>
        </p:txBody>
      </p:sp>
      <p:sp>
        <p:nvSpPr>
          <p:cNvPr id="1105"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a:p>
        </p:txBody>
      </p:sp>
      <p:sp>
        <p:nvSpPr>
          <p:cNvPr id="1106"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630858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1108" name="コンテンツ プレースホルダ 1"/>
          <p:cNvSpPr>
            <a:spLocks noGrp="1"/>
          </p:cNvSpPr>
          <p:nvPr>
            <p:ph/>
          </p:nvPr>
        </p:nvSpPr>
        <p:spPr>
          <a:xfrm>
            <a:off x="0" y="0"/>
            <a:ext cx="9410700" cy="61261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9"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a:p>
        </p:txBody>
      </p:sp>
      <p:sp>
        <p:nvSpPr>
          <p:cNvPr id="1110"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a:p>
        </p:txBody>
      </p:sp>
      <p:sp>
        <p:nvSpPr>
          <p:cNvPr id="1111"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77559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セクション見出し">
    <p:spTree>
      <p:nvGrpSpPr>
        <p:cNvPr id="1" name=""/>
        <p:cNvGrpSpPr/>
        <p:nvPr/>
      </p:nvGrpSpPr>
      <p:grpSpPr>
        <a:xfrm>
          <a:off x="0" y="0"/>
          <a:ext cx="0" cy="0"/>
          <a:chOff x="0" y="0"/>
          <a:chExt cx="0" cy="0"/>
        </a:xfrm>
      </p:grpSpPr>
      <p:sp>
        <p:nvSpPr>
          <p:cNvPr id="1113" name="日付プレースホルダ 3"/>
          <p:cNvSpPr>
            <a:spLocks noGrp="1"/>
          </p:cNvSpPr>
          <p:nvPr>
            <p:ph type="dt" sz="half" idx="10"/>
          </p:nvPr>
        </p:nvSpPr>
        <p:spPr/>
        <p:txBody>
          <a:bodyPr/>
          <a:lstStyle/>
          <a:p>
            <a:pPr fontAlgn="base">
              <a:spcBef>
                <a:spcPct val="0"/>
              </a:spcBef>
              <a:spcAft>
                <a:spcPct val="0"/>
              </a:spcAft>
              <a:defRPr/>
            </a:pPr>
            <a:endParaRPr lang="en-US" altLang="ja-JP"/>
          </a:p>
        </p:txBody>
      </p:sp>
      <p:sp>
        <p:nvSpPr>
          <p:cNvPr id="1114" name="フッター プレースホルダ 4"/>
          <p:cNvSpPr>
            <a:spLocks noGrp="1"/>
          </p:cNvSpPr>
          <p:nvPr>
            <p:ph type="ftr" sz="quarter" idx="11"/>
          </p:nvPr>
        </p:nvSpPr>
        <p:spPr/>
        <p:txBody>
          <a:bodyPr/>
          <a:lstStyle/>
          <a:p>
            <a:pPr fontAlgn="base">
              <a:spcBef>
                <a:spcPct val="0"/>
              </a:spcBef>
              <a:spcAft>
                <a:spcPct val="0"/>
              </a:spcAft>
              <a:defRPr/>
            </a:pPr>
            <a:endParaRPr lang="en-US" altLang="ja-JP"/>
          </a:p>
        </p:txBody>
      </p:sp>
      <p:sp>
        <p:nvSpPr>
          <p:cNvPr id="1115" name="スライド番号プレースホルダ 5"/>
          <p:cNvSpPr>
            <a:spLocks noGrp="1"/>
          </p:cNvSpPr>
          <p:nvPr>
            <p:ph type="sldNum" sz="quarter" idx="12"/>
          </p:nvPr>
        </p:nvSpPr>
        <p:spPr/>
        <p:txBody>
          <a:body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a:p>
        </p:txBody>
      </p:sp>
      <p:cxnSp>
        <p:nvCxnSpPr>
          <p:cNvPr id="1116" name="直線コネクタ 6"/>
          <p:cNvCxnSpPr/>
          <p:nvPr/>
        </p:nvCxnSpPr>
        <p:spPr>
          <a:xfrm>
            <a:off x="0" y="607299"/>
            <a:ext cx="990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274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1033" name="日付プレースホルダー 3"/>
          <p:cNvSpPr>
            <a:spLocks noGrp="1"/>
          </p:cNvSpPr>
          <p:nvPr>
            <p:ph type="dt" sz="half" idx="10"/>
          </p:nvPr>
        </p:nvSpPr>
        <p:spPr/>
        <p:txBody>
          <a:bodyPr/>
          <a:lstStyle/>
          <a:p>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EB5D65D9-31D7-4BAA-9731-87A52B1BA990}" type="slidenum">
              <a:rPr kumimoji="1" lang="ja-JP" altLang="en-US" smtClean="0"/>
              <a:t>‹#›</a:t>
            </a:fld>
            <a:endParaRPr kumimoji="1" lang="ja-JP" altLang="en-US"/>
          </a:p>
        </p:txBody>
      </p:sp>
    </p:spTree>
    <p:extLst>
      <p:ext uri="{BB962C8B-B14F-4D97-AF65-F5344CB8AC3E}">
        <p14:creationId xmlns:p14="http://schemas.microsoft.com/office/powerpoint/2010/main" val="3669023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5" name="タイトル 1"/>
          <p:cNvSpPr>
            <a:spLocks noGrp="1"/>
          </p:cNvSpPr>
          <p:nvPr>
            <p:ph type="title"/>
          </p:nvPr>
        </p:nvSpPr>
        <p:spPr/>
        <p:txBody>
          <a:bodyPr/>
          <a:lstStyle/>
          <a:p>
            <a:r>
              <a:rPr lang="ja-JP" altLang="en-US"/>
              <a:t>マスター タイトルの書式設定</a:t>
            </a:r>
          </a:p>
        </p:txBody>
      </p:sp>
      <p:sp>
        <p:nvSpPr>
          <p:cNvPr id="1046"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47"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048"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049" name="Rectangle 5"/>
          <p:cNvSpPr>
            <a:spLocks noGrp="1" noChangeArrowheads="1"/>
          </p:cNvSpPr>
          <p:nvPr>
            <p:ph type="sldNum" sz="quarter" idx="12"/>
          </p:nvPr>
        </p:nvSpPr>
        <p:spPr>
          <a:ln/>
        </p:spPr>
        <p:txBody>
          <a:bodyPr/>
          <a:lstStyle>
            <a:lvl1pPr>
              <a:defRPr/>
            </a:lvl1pPr>
          </a:lstStyle>
          <a:p>
            <a:pPr>
              <a:defRPr/>
            </a:pPr>
            <a:fld id="{58764233-5231-4BB3-864E-7369979C1539}"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58907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51" name="タイトル 1"/>
          <p:cNvSpPr>
            <a:spLocks noGrp="1"/>
          </p:cNvSpPr>
          <p:nvPr>
            <p:ph type="title"/>
          </p:nvPr>
        </p:nvSpPr>
        <p:spPr>
          <a:xfrm>
            <a:off x="782638" y="4406906"/>
            <a:ext cx="8420100" cy="1362075"/>
          </a:xfrm>
        </p:spPr>
        <p:txBody>
          <a:bodyPr anchor="t"/>
          <a:lstStyle>
            <a:lvl1pPr algn="l">
              <a:defRPr sz="4000" b="1" cap="all"/>
            </a:lvl1pPr>
          </a:lstStyle>
          <a:p>
            <a:r>
              <a:rPr lang="ja-JP" altLang="en-US"/>
              <a:t>マスター タイトルの書式設定</a:t>
            </a:r>
          </a:p>
        </p:txBody>
      </p:sp>
      <p:sp>
        <p:nvSpPr>
          <p:cNvPr id="1052"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1053"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1054"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1055" name="Rectangle 5"/>
          <p:cNvSpPr>
            <a:spLocks noGrp="1" noChangeArrowheads="1"/>
          </p:cNvSpPr>
          <p:nvPr>
            <p:ph type="sldNum" sz="quarter" idx="12"/>
          </p:nvPr>
        </p:nvSpPr>
        <p:spPr>
          <a:ln/>
        </p:spPr>
        <p:txBody>
          <a:bodyPr/>
          <a:lstStyle>
            <a:lvl1pPr>
              <a:defRPr/>
            </a:lvl1pPr>
          </a:lstStyle>
          <a:p>
            <a:pPr>
              <a:defRPr/>
            </a:pPr>
            <a:fld id="{DFEEB25D-4B7B-45DF-AF0B-DD05B66E5003}" type="slidenum">
              <a:rPr lang="en-US" altLang="ja-JP" smtClean="0"/>
              <a:pPr>
                <a:defRPr/>
              </a:pPr>
              <a:t>‹#›</a:t>
            </a:fld>
            <a:endParaRPr lang="en-US" altLang="ja-JP"/>
          </a:p>
        </p:txBody>
      </p:sp>
    </p:spTree>
    <p:extLst>
      <p:ext uri="{BB962C8B-B14F-4D97-AF65-F5344CB8AC3E}">
        <p14:creationId xmlns:p14="http://schemas.microsoft.com/office/powerpoint/2010/main" val="2946512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7" name="タイトル 1"/>
          <p:cNvSpPr>
            <a:spLocks noGrp="1"/>
          </p:cNvSpPr>
          <p:nvPr>
            <p:ph type="title"/>
          </p:nvPr>
        </p:nvSpPr>
        <p:spPr/>
        <p:txBody>
          <a:bodyPr/>
          <a:lstStyle/>
          <a:p>
            <a:r>
              <a:rPr lang="ja-JP" altLang="en-US"/>
              <a:t>マスター タイトルの書式設定</a:t>
            </a:r>
          </a:p>
        </p:txBody>
      </p:sp>
      <p:sp>
        <p:nvSpPr>
          <p:cNvPr id="1058" name="コンテンツ プレースホルダ 2"/>
          <p:cNvSpPr>
            <a:spLocks noGrp="1"/>
          </p:cNvSpPr>
          <p:nvPr>
            <p:ph sz="half" idx="1"/>
          </p:nvPr>
        </p:nvSpPr>
        <p:spPr>
          <a:xfrm>
            <a:off x="495302"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コンテンツ プレースホルダ 3"/>
          <p:cNvSpPr>
            <a:spLocks noGrp="1"/>
          </p:cNvSpPr>
          <p:nvPr>
            <p:ph sz="half" idx="2"/>
          </p:nvPr>
        </p:nvSpPr>
        <p:spPr>
          <a:xfrm>
            <a:off x="5029199"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0"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a:p>
        </p:txBody>
      </p:sp>
      <p:sp>
        <p:nvSpPr>
          <p:cNvPr id="1061"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a:p>
        </p:txBody>
      </p:sp>
      <p:sp>
        <p:nvSpPr>
          <p:cNvPr id="1062"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1406303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4"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1065"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6"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7" name="テキスト プレースホルダ 4"/>
          <p:cNvSpPr>
            <a:spLocks noGrp="1"/>
          </p:cNvSpPr>
          <p:nvPr>
            <p:ph type="body" sz="quarter" idx="3"/>
          </p:nvPr>
        </p:nvSpPr>
        <p:spPr>
          <a:xfrm>
            <a:off x="5032379"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8" name="コンテンツ プレースホルダ 5"/>
          <p:cNvSpPr>
            <a:spLocks noGrp="1"/>
          </p:cNvSpPr>
          <p:nvPr>
            <p:ph sz="quarter" idx="4"/>
          </p:nvPr>
        </p:nvSpPr>
        <p:spPr>
          <a:xfrm>
            <a:off x="5032379"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9"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a:p>
        </p:txBody>
      </p:sp>
      <p:sp>
        <p:nvSpPr>
          <p:cNvPr id="1070"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a:p>
        </p:txBody>
      </p:sp>
      <p:sp>
        <p:nvSpPr>
          <p:cNvPr id="1071"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1462202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3" name="タイトル 1"/>
          <p:cNvSpPr>
            <a:spLocks noGrp="1"/>
          </p:cNvSpPr>
          <p:nvPr>
            <p:ph type="title"/>
          </p:nvPr>
        </p:nvSpPr>
        <p:spPr/>
        <p:txBody>
          <a:bodyPr/>
          <a:lstStyle/>
          <a:p>
            <a:r>
              <a:rPr lang="ja-JP" altLang="en-US"/>
              <a:t>マスター タイトルの書式設定</a:t>
            </a:r>
          </a:p>
        </p:txBody>
      </p:sp>
      <p:sp>
        <p:nvSpPr>
          <p:cNvPr id="1074"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075"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076" name="Rectangle 5"/>
          <p:cNvSpPr>
            <a:spLocks noGrp="1" noChangeArrowheads="1"/>
          </p:cNvSpPr>
          <p:nvPr>
            <p:ph type="sldNum" sz="quarter" idx="12"/>
          </p:nvPr>
        </p:nvSpPr>
        <p:spPr>
          <a:ln/>
        </p:spPr>
        <p:txBody>
          <a:bodyPr/>
          <a:lstStyle>
            <a:lvl1pPr>
              <a:defRPr/>
            </a:lvl1pPr>
          </a:lstStyle>
          <a:p>
            <a:pPr>
              <a:defRPr/>
            </a:pPr>
            <a:fld id="{6C8B3383-B952-447B-9C5E-1900D707C22A}"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3599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8" name="Rectangle 3"/>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079" name="Rectangle 4"/>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1080" name="Rectangle 5"/>
          <p:cNvSpPr>
            <a:spLocks noGrp="1" noChangeArrowheads="1"/>
          </p:cNvSpPr>
          <p:nvPr>
            <p:ph type="sldNum" sz="quarter" idx="12"/>
          </p:nvPr>
        </p:nvSpPr>
        <p:spPr>
          <a:ln/>
        </p:spPr>
        <p:txBody>
          <a:bodyPr/>
          <a:lstStyle>
            <a:lvl1pPr>
              <a:defRPr/>
            </a:lvl1pPr>
          </a:lstStyle>
          <a:p>
            <a:pPr>
              <a:defRPr/>
            </a:pPr>
            <a:fld id="{6A8F643B-1E2A-4F03-8182-047C0680F225}" type="slidenum">
              <a:rPr lang="en-US" altLang="ja-JP" smtClean="0">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668071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8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マスター タイトルの書式設定</a:t>
            </a:r>
          </a:p>
        </p:txBody>
      </p:sp>
      <p:sp>
        <p:nvSpPr>
          <p:cNvPr id="1083" name="コンテンツ プレースホルダ 2"/>
          <p:cNvSpPr>
            <a:spLocks noGrp="1"/>
          </p:cNvSpPr>
          <p:nvPr>
            <p:ph idx="1"/>
          </p:nvPr>
        </p:nvSpPr>
        <p:spPr>
          <a:xfrm>
            <a:off x="3873499" y="27305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84" name="テキスト プレースホルダ 3"/>
          <p:cNvSpPr>
            <a:spLocks noGrp="1"/>
          </p:cNvSpPr>
          <p:nvPr>
            <p:ph type="body" sz="half" idx="2"/>
          </p:nvPr>
        </p:nvSpPr>
        <p:spPr>
          <a:xfrm>
            <a:off x="495300" y="1435102"/>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85"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a:p>
        </p:txBody>
      </p:sp>
      <p:sp>
        <p:nvSpPr>
          <p:cNvPr id="1086"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a:p>
        </p:txBody>
      </p:sp>
      <p:sp>
        <p:nvSpPr>
          <p:cNvPr id="1087"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1867174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9"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p>
        </p:txBody>
      </p:sp>
      <p:sp>
        <p:nvSpPr>
          <p:cNvPr id="1090"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1091"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92"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a:p>
        </p:txBody>
      </p:sp>
      <p:sp>
        <p:nvSpPr>
          <p:cNvPr id="1093"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a:p>
        </p:txBody>
      </p:sp>
      <p:sp>
        <p:nvSpPr>
          <p:cNvPr id="1094"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1895415761"/>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theme/theme1.xml" Type="http://schemas.openxmlformats.org/officeDocument/2006/relationships/theme"/><Relationship Id="rId16" Target="../media/image1.jpeg" Type="http://schemas.openxmlformats.org/officeDocument/2006/relationships/image"/><Relationship Id="rId17" Target="../media/image2.jpe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95300" y="1600204"/>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ＭＳ Ｐゴシック" pitchFamily="50" charset="-128"/>
              </a:defRPr>
            </a:lvl1pPr>
          </a:lstStyle>
          <a:p>
            <a:pPr fontAlgn="base">
              <a:spcBef>
                <a:spcPct val="0"/>
              </a:spcBef>
              <a:spcAft>
                <a:spcPct val="0"/>
              </a:spcAft>
              <a:defRPr/>
            </a:pPr>
            <a:endParaRPr lang="en-US" altLang="ja-JP"/>
          </a:p>
        </p:txBody>
      </p:sp>
      <p:sp>
        <p:nvSpPr>
          <p:cNvPr id="1027" name="Rectangle 4"/>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fontAlgn="base">
              <a:spcBef>
                <a:spcPct val="0"/>
              </a:spcBef>
              <a:spcAft>
                <a:spcPct val="0"/>
              </a:spcAft>
              <a:defRPr/>
            </a:pPr>
            <a:endParaRPr lang="en-US" altLang="ja-JP"/>
          </a:p>
        </p:txBody>
      </p:sp>
      <p:sp>
        <p:nvSpPr>
          <p:cNvPr id="1028" name="Rectangle 5"/>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50" charset="-128"/>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a:p>
        </p:txBody>
      </p:sp>
      <p:sp>
        <p:nvSpPr>
          <p:cNvPr id="1029" name="Rectangle 6"/>
          <p:cNvSpPr>
            <a:spLocks noChangeArrowheads="1"/>
          </p:cNvSpPr>
          <p:nvPr/>
        </p:nvSpPr>
        <p:spPr>
          <a:xfrm>
            <a:off x="0" y="1"/>
            <a:ext cx="9906000" cy="366713"/>
          </a:xfrm>
          <a:prstGeom prst="rect">
            <a:avLst/>
          </a:prstGeom>
          <a:no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nvGrpSpPr>
          <p:cNvPr id="1030" name="Group 27"/>
          <p:cNvGrpSpPr/>
          <p:nvPr/>
        </p:nvGrpSpPr>
        <p:grpSpPr>
          <a:xfrm>
            <a:off x="0" y="333378"/>
            <a:ext cx="9906000" cy="214313"/>
            <a:chOff x="0" y="255"/>
            <a:chExt cx="6240" cy="135"/>
          </a:xfrm>
        </p:grpSpPr>
        <p:sp>
          <p:nvSpPr>
            <p:cNvPr id="1031" name="Rectangle 28"/>
            <p:cNvSpPr>
              <a:spLocks noChangeArrowheads="1"/>
            </p:cNvSpPr>
            <p:nvPr/>
          </p:nvSpPr>
          <p:spPr>
            <a:xfrm>
              <a:off x="0" y="345"/>
              <a:ext cx="6240" cy="45"/>
            </a:xfrm>
            <a:prstGeom prst="rect">
              <a:avLst/>
            </a:prstGeom>
            <a:solidFill>
              <a:srgbClr val="FF0000"/>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2" name="Rectangle 29"/>
            <p:cNvSpPr>
              <a:spLocks noChangeArrowheads="1"/>
            </p:cNvSpPr>
            <p:nvPr/>
          </p:nvSpPr>
          <p:spPr>
            <a:xfrm>
              <a:off x="0" y="300"/>
              <a:ext cx="6240" cy="45"/>
            </a:xfrm>
            <a:prstGeom prst="rect">
              <a:avLst/>
            </a:prstGeom>
            <a:solidFill>
              <a:srgbClr val="FF3399"/>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3" name="Rectangle 30"/>
            <p:cNvSpPr>
              <a:spLocks noChangeArrowheads="1"/>
            </p:cNvSpPr>
            <p:nvPr/>
          </p:nvSpPr>
          <p:spPr>
            <a:xfrm>
              <a:off x="0" y="255"/>
              <a:ext cx="6240" cy="45"/>
            </a:xfrm>
            <a:prstGeom prst="rect">
              <a:avLst/>
            </a:prstGeom>
            <a:solidFill>
              <a:srgbClr val="FFCCFF"/>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sp>
        <p:nvSpPr>
          <p:cNvPr id="1034" name="Rectangle 22"/>
          <p:cNvSpPr>
            <a:spLocks noGrp="1" noChangeArrowheads="1"/>
          </p:cNvSpPr>
          <p:nvPr>
            <p:ph type="title"/>
          </p:nvPr>
        </p:nvSpPr>
        <p:spPr>
          <a:xfrm>
            <a:off x="1" y="0"/>
            <a:ext cx="826611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35" name="Picture 32" descr="ppjtitle"/>
          <p:cNvPicPr>
            <a:picLocks noChangeAspect="1" noChangeArrowheads="1"/>
          </p:cNvPicPr>
          <p:nvPr/>
        </p:nvPicPr>
        <p:blipFill>
          <a:blip r:embed="rId16"/>
          <a:stretch>
            <a:fillRect/>
          </a:stretch>
        </p:blipFill>
        <p:spPr>
          <a:xfrm>
            <a:off x="8697916" y="1"/>
            <a:ext cx="1208087" cy="334963"/>
          </a:xfrm>
          <a:prstGeom prst="rect">
            <a:avLst/>
          </a:prstGeom>
          <a:noFill/>
          <a:ln w="9525">
            <a:noFill/>
            <a:miter lim="800000"/>
            <a:headEnd/>
            <a:tailEnd/>
          </a:ln>
        </p:spPr>
      </p:pic>
      <p:pic>
        <p:nvPicPr>
          <p:cNvPr id="13" name="Picture 32" descr="ppjtitle"/>
          <p:cNvPicPr>
            <a:picLocks noChangeAspect="1" noChangeArrowheads="1"/>
          </p:cNvPicPr>
          <p:nvPr userDrawn="1"/>
        </p:nvPicPr>
        <p:blipFill>
          <a:blip r:embed="rId17"/>
          <a:srcRect l="1756" r="81940" b="42691"/>
          <a:stretch>
            <a:fillRect/>
          </a:stretch>
        </p:blipFill>
        <p:spPr>
          <a:xfrm>
            <a:off x="8697916" y="6"/>
            <a:ext cx="1208087" cy="334963"/>
          </a:xfrm>
          <a:prstGeom prst="rect">
            <a:avLst/>
          </a:prstGeom>
          <a:noFill/>
          <a:ln>
            <a:noFill/>
          </a:ln>
        </p:spPr>
      </p:pic>
    </p:spTree>
    <p:extLst>
      <p:ext uri="{BB962C8B-B14F-4D97-AF65-F5344CB8AC3E}">
        <p14:creationId xmlns:p14="http://schemas.microsoft.com/office/powerpoint/2010/main" val="2241522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l" rtl="0" eaLnBrk="1" fontAlgn="base" hangingPunct="1">
        <a:spcBef>
          <a:spcPct val="0"/>
        </a:spcBef>
        <a:spcAft>
          <a:spcPct val="0"/>
        </a:spcAft>
        <a:defRPr kumimoji="1" sz="2800">
          <a:solidFill>
            <a:schemeClr val="tx1"/>
          </a:solidFill>
          <a:latin typeface="+mj-lt"/>
          <a:ea typeface="+mj-ea"/>
          <a:cs typeface="+mj-cs"/>
        </a:defRPr>
      </a:lvl1pPr>
      <a:lvl2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6" name="正方形/長方形 2"/>
          <p:cNvSpPr>
            <a:spLocks noChangeArrowheads="1"/>
          </p:cNvSpPr>
          <p:nvPr/>
        </p:nvSpPr>
        <p:spPr>
          <a:xfrm>
            <a:off x="698500" y="0"/>
            <a:ext cx="7974445" cy="346472"/>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a:buNone/>
            </a:pPr>
            <a:r>
              <a:rPr lang="ja-JP" altLang="en-US" sz="2400" kern="0">
                <a:solidFill>
                  <a:srgbClr val="0070C0"/>
                </a:solidFill>
                <a:latin typeface="Meiryo UI" panose="020B0604030504040204" pitchFamily="50" charset="-128"/>
                <a:ea typeface="Meiryo UI" panose="020B0604030504040204" pitchFamily="50" charset="-128"/>
              </a:rPr>
              <a:t>実証事業名</a:t>
            </a:r>
          </a:p>
        </p:txBody>
      </p:sp>
      <p:sp>
        <p:nvSpPr>
          <p:cNvPr id="6" name="字幕 2"/>
          <p:cNvSpPr txBox="1">
            <a:spLocks/>
          </p:cNvSpPr>
          <p:nvPr/>
        </p:nvSpPr>
        <p:spPr>
          <a:xfrm>
            <a:off x="71918" y="579015"/>
            <a:ext cx="9725877" cy="1768532"/>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spcBef>
                <a:spcPts val="0"/>
              </a:spcBef>
              <a:spcAft>
                <a:spcPts val="0"/>
              </a:spcAft>
              <a:buNone/>
            </a:pPr>
            <a:r>
              <a:rPr lang="ja-JP" altLang="en-US" sz="1300" kern="0" dirty="0">
                <a:latin typeface="Meiryo UI" panose="020B0604030504040204" pitchFamily="50" charset="-128"/>
                <a:ea typeface="Meiryo UI" panose="020B0604030504040204" pitchFamily="50" charset="-128"/>
              </a:rPr>
              <a:t>＜現状・課題に対する解決策と目指す姿＞</a:t>
            </a:r>
            <a:endParaRPr lang="en-US" altLang="ja-JP" sz="1300" kern="0" dirty="0">
              <a:latin typeface="Meiryo UI" panose="020B0604030504040204" pitchFamily="50" charset="-128"/>
              <a:ea typeface="Meiryo UI" panose="020B0604030504040204" pitchFamily="50" charset="-128"/>
            </a:endParaRPr>
          </a:p>
          <a:p>
            <a:pPr marL="0" indent="0" algn="just">
              <a:spcBef>
                <a:spcPts val="0"/>
              </a:spcBef>
              <a:spcAft>
                <a:spcPts val="0"/>
              </a:spcAft>
              <a:buNone/>
            </a:pPr>
            <a:r>
              <a:rPr lang="ja-JP" altLang="en-US" sz="1300" i="1" kern="0" dirty="0">
                <a:solidFill>
                  <a:srgbClr val="0070C0"/>
                </a:solidFill>
                <a:latin typeface="Meiryo UI" panose="020B0604030504040204" pitchFamily="50" charset="-128"/>
                <a:ea typeface="Meiryo UI" panose="020B0604030504040204" pitchFamily="50" charset="-128"/>
              </a:rPr>
              <a:t>例：</a:t>
            </a:r>
            <a:r>
              <a:rPr lang="ja-JP" altLang="en-US" sz="1300" i="1" kern="0" dirty="0">
                <a:solidFill>
                  <a:schemeClr val="accent1"/>
                </a:solidFill>
                <a:latin typeface="Meiryo UI" panose="020B0604030504040204" pitchFamily="50" charset="-128"/>
                <a:ea typeface="Meiryo UI" panose="020B0604030504040204" pitchFamily="50" charset="-128"/>
              </a:rPr>
              <a:t> </a:t>
            </a:r>
            <a:endParaRPr lang="en-US" altLang="ja-JP" sz="1300" i="1" kern="0" dirty="0">
              <a:solidFill>
                <a:schemeClr val="accent1"/>
              </a:solidFill>
              <a:latin typeface="Meiryo UI" panose="020B0604030504040204" pitchFamily="50" charset="-128"/>
              <a:ea typeface="Meiryo UI" panose="020B0604030504040204" pitchFamily="50" charset="-128"/>
            </a:endParaRPr>
          </a:p>
          <a:p>
            <a:pPr marL="187325" indent="-176213" algn="just">
              <a:spcBef>
                <a:spcPts val="0"/>
              </a:spcBef>
              <a:spcAft>
                <a:spcPts val="0"/>
              </a:spcAft>
              <a:buFont typeface="Wingdings"/>
              <a:buChar char="l"/>
            </a:pPr>
            <a:r>
              <a:rPr lang="ja-JP" altLang="en-US" sz="1300" i="1" kern="0" dirty="0">
                <a:solidFill>
                  <a:srgbClr val="0070C0"/>
                </a:solidFill>
                <a:latin typeface="Meiryo UI" panose="020B0604030504040204" pitchFamily="50" charset="-128"/>
                <a:ea typeface="Meiryo UI" panose="020B0604030504040204" pitchFamily="50" charset="-128"/>
              </a:rPr>
              <a:t>～～（具体的な地域や観光シーン）には、～という課題を抱えている。</a:t>
            </a:r>
            <a:endParaRPr lang="en-US" altLang="ja-JP" sz="1300" i="1" kern="0" dirty="0">
              <a:solidFill>
                <a:srgbClr val="0070C0"/>
              </a:solidFill>
              <a:latin typeface="Meiryo UI" panose="020B0604030504040204" pitchFamily="50" charset="-128"/>
              <a:ea typeface="Meiryo UI" panose="020B0604030504040204" pitchFamily="50" charset="-128"/>
            </a:endParaRPr>
          </a:p>
          <a:p>
            <a:pPr marL="187325" indent="-176213" algn="just">
              <a:spcBef>
                <a:spcPts val="0"/>
              </a:spcBef>
              <a:spcAft>
                <a:spcPts val="0"/>
              </a:spcAft>
              <a:buFont typeface="Wingdings"/>
              <a:buChar char="l"/>
            </a:pPr>
            <a:r>
              <a:rPr lang="ja-JP" altLang="en-US" sz="1300" i="1" kern="0" dirty="0">
                <a:solidFill>
                  <a:srgbClr val="0070C0"/>
                </a:solidFill>
                <a:latin typeface="Meiryo UI" panose="020B0604030504040204" pitchFamily="50" charset="-128"/>
                <a:ea typeface="Meiryo UI" panose="020B0604030504040204" pitchFamily="50" charset="-128"/>
              </a:rPr>
              <a:t>そこで本事業において、～～を実現するべく、～（デジタルツール○○）を</a:t>
            </a:r>
            <a:r>
              <a:rPr lang="ja-JP" altLang="en-US" sz="1300" i="1" kern="0" dirty="0">
                <a:solidFill>
                  <a:srgbClr val="0070C0"/>
                </a:solidFill>
                <a:highlight>
                  <a:srgbClr val="FFFF00"/>
                </a:highlight>
                <a:latin typeface="Meiryo UI" panose="020B0604030504040204" pitchFamily="50" charset="-128"/>
                <a:ea typeface="Meiryo UI" panose="020B0604030504040204" pitchFamily="50" charset="-128"/>
              </a:rPr>
              <a:t>活用し、 データ（収集方法・取得出来る見込み）を収集・分析し、データに基づく観光地経営戦略の策定に寄与する</a:t>
            </a:r>
            <a:r>
              <a:rPr lang="ja-JP" altLang="en-US" sz="1300" i="1" kern="0" dirty="0">
                <a:solidFill>
                  <a:srgbClr val="0070C0"/>
                </a:solidFill>
                <a:latin typeface="Meiryo UI" panose="020B0604030504040204" pitchFamily="50" charset="-128"/>
                <a:ea typeface="Meiryo UI" panose="020B0604030504040204" pitchFamily="50" charset="-128"/>
              </a:rPr>
              <a:t>実証実験を～～（地域名・施設名）において実施する。</a:t>
            </a:r>
            <a:endParaRPr lang="en-US" altLang="ja-JP" sz="1300" i="1" kern="0" dirty="0">
              <a:solidFill>
                <a:srgbClr val="0070C0"/>
              </a:solidFill>
              <a:latin typeface="Meiryo UI" panose="020B0604030504040204" pitchFamily="50" charset="-128"/>
              <a:ea typeface="Meiryo UI" panose="020B0604030504040204" pitchFamily="50" charset="-128"/>
            </a:endParaRPr>
          </a:p>
          <a:p>
            <a:pPr marL="187325" indent="-176213" algn="just">
              <a:spcBef>
                <a:spcPts val="0"/>
              </a:spcBef>
              <a:spcAft>
                <a:spcPts val="0"/>
              </a:spcAft>
              <a:buFont typeface="Wingdings"/>
              <a:buChar char="l"/>
            </a:pPr>
            <a:r>
              <a:rPr lang="ja-JP" altLang="en-US" sz="1300" i="1" kern="0" dirty="0">
                <a:solidFill>
                  <a:srgbClr val="0070C0"/>
                </a:solidFill>
                <a:latin typeface="Meiryo UI" panose="020B0604030504040204" pitchFamily="50" charset="-128"/>
                <a:ea typeface="Meiryo UI" panose="020B0604030504040204" pitchFamily="50" charset="-128"/>
              </a:rPr>
              <a:t>また、本事業終了後は、更なる</a:t>
            </a:r>
            <a:r>
              <a:rPr lang="en-US" altLang="ja-JP" sz="1300" i="1" kern="0" dirty="0">
                <a:solidFill>
                  <a:srgbClr val="0070C0"/>
                </a:solidFill>
                <a:latin typeface="Meiryo UI" panose="020B0604030504040204" pitchFamily="50" charset="-128"/>
                <a:ea typeface="Meiryo UI" panose="020B0604030504040204" pitchFamily="50" charset="-128"/>
              </a:rPr>
              <a:t>〜〜</a:t>
            </a:r>
            <a:r>
              <a:rPr lang="ja-JP" altLang="en-US" sz="1300" i="1" kern="0" dirty="0">
                <a:solidFill>
                  <a:srgbClr val="0070C0"/>
                </a:solidFill>
                <a:latin typeface="Meiryo UI" panose="020B0604030504040204" pitchFamily="50" charset="-128"/>
                <a:ea typeface="Meiryo UI" panose="020B0604030504040204" pitchFamily="50" charset="-128"/>
              </a:rPr>
              <a:t>を行い、</a:t>
            </a:r>
            <a:r>
              <a:rPr lang="en-US" altLang="ja-JP" sz="1300" i="1" kern="0" dirty="0">
                <a:solidFill>
                  <a:srgbClr val="0070C0"/>
                </a:solidFill>
                <a:latin typeface="Meiryo UI" panose="020B0604030504040204" pitchFamily="50" charset="-128"/>
                <a:ea typeface="Meiryo UI" panose="020B0604030504040204" pitchFamily="50" charset="-128"/>
              </a:rPr>
              <a:t>〜〜</a:t>
            </a:r>
            <a:r>
              <a:rPr lang="ja-JP" altLang="en-US" sz="1300" i="1" kern="0" dirty="0">
                <a:solidFill>
                  <a:srgbClr val="0070C0"/>
                </a:solidFill>
                <a:latin typeface="Meiryo UI" panose="020B0604030504040204" pitchFamily="50" charset="-128"/>
                <a:ea typeface="Meiryo UI" panose="020B0604030504040204" pitchFamily="50" charset="-128"/>
              </a:rPr>
              <a:t>（具体的なビジョン・目指す姿・ロードマップ等）を実現することを目指す。</a:t>
            </a:r>
          </a:p>
        </p:txBody>
      </p:sp>
      <p:sp>
        <p:nvSpPr>
          <p:cNvPr id="7" name="字幕 2"/>
          <p:cNvSpPr txBox="1"/>
          <p:nvPr/>
        </p:nvSpPr>
        <p:spPr>
          <a:xfrm>
            <a:off x="71920" y="4672780"/>
            <a:ext cx="4779368" cy="1840934"/>
          </a:xfrm>
          <a:prstGeom prst="rect">
            <a:avLst/>
          </a:prstGeom>
          <a:ln>
            <a:solidFill>
              <a:schemeClr val="tx1"/>
            </a:solidFill>
          </a:ln>
        </p:spPr>
        <p:txBody>
          <a:bodyPr vert="horz" lIns="74295" tIns="37148" rIns="74295" bIns="37148"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just">
              <a:spcBef>
                <a:spcPts val="0"/>
              </a:spcBef>
            </a:pPr>
            <a:r>
              <a:rPr lang="ja-JP" altLang="en-US" sz="1300" dirty="0">
                <a:latin typeface="Meiryo UI" panose="020B0604030504040204" pitchFamily="50" charset="-128"/>
                <a:ea typeface="Meiryo UI" panose="020B0604030504040204" pitchFamily="50" charset="-128"/>
              </a:rPr>
              <a:t>＜テーマと求める事業を踏まえた、汎用モデル＞</a:t>
            </a:r>
            <a:endParaRPr lang="en-US" altLang="ja-JP" sz="1300" dirty="0">
              <a:latin typeface="Meiryo UI" panose="020B0604030504040204" pitchFamily="50" charset="-128"/>
              <a:ea typeface="Meiryo UI" panose="020B0604030504040204" pitchFamily="50" charset="-128"/>
            </a:endParaRPr>
          </a:p>
          <a:p>
            <a:pPr algn="just">
              <a:lnSpc>
                <a:spcPct val="100000"/>
              </a:lnSpc>
              <a:spcBef>
                <a:spcPts val="0"/>
              </a:spcBef>
            </a:pPr>
            <a:endParaRPr lang="en-US" altLang="ja-JP" sz="1300" dirty="0">
              <a:latin typeface="Meiryo UI" panose="020B0604030504040204" pitchFamily="50" charset="-128"/>
              <a:ea typeface="Meiryo UI" panose="020B0604030504040204" pitchFamily="50" charset="-128"/>
            </a:endParaRPr>
          </a:p>
          <a:p>
            <a:pPr marL="314325" indent="-314325" algn="just">
              <a:lnSpc>
                <a:spcPct val="100000"/>
              </a:lnSpc>
              <a:spcBef>
                <a:spcPts val="0"/>
              </a:spcBef>
            </a:pPr>
            <a:r>
              <a:rPr lang="ja-JP" altLang="en-US" sz="1300" i="1" dirty="0">
                <a:solidFill>
                  <a:srgbClr val="0070C0"/>
                </a:solidFill>
                <a:latin typeface="Meiryo UI" panose="020B0604030504040204" pitchFamily="50" charset="-128"/>
                <a:ea typeface="Meiryo UI" panose="020B0604030504040204" pitchFamily="50" charset="-128"/>
              </a:rPr>
              <a:t>例：　～～（地域や観光シーン）において、～～</a:t>
            </a:r>
            <a:r>
              <a:rPr lang="ja-JP" altLang="en-US" sz="1300" i="1" dirty="0">
                <a:solidFill>
                  <a:srgbClr val="0070C0"/>
                </a:solidFill>
                <a:highlight>
                  <a:srgbClr val="FFFF00"/>
                </a:highlight>
                <a:latin typeface="Meiryo UI" panose="020B0604030504040204" pitchFamily="50" charset="-128"/>
                <a:ea typeface="Meiryo UI" panose="020B0604030504040204" pitchFamily="50" charset="-128"/>
              </a:rPr>
              <a:t>（デジタルツール○○○○）を活用し、（データ収集の方法・取得出来る見込みのデータ）を収集を・分析し、観光地経営戦略の○○に寄与する。</a:t>
            </a:r>
            <a:endParaRPr lang="en-US" altLang="ja-JP" sz="1300" i="1" dirty="0">
              <a:solidFill>
                <a:srgbClr val="0070C0"/>
              </a:solidFill>
              <a:highlight>
                <a:srgbClr val="FFFF00"/>
              </a:highlight>
              <a:latin typeface="Meiryo UI" panose="020B0604030504040204" pitchFamily="50" charset="-128"/>
              <a:ea typeface="Meiryo UI" panose="020B0604030504040204" pitchFamily="50" charset="-128"/>
            </a:endParaRPr>
          </a:p>
        </p:txBody>
      </p:sp>
      <p:sp>
        <p:nvSpPr>
          <p:cNvPr id="8" name="字幕 2"/>
          <p:cNvSpPr txBox="1"/>
          <p:nvPr/>
        </p:nvSpPr>
        <p:spPr>
          <a:xfrm>
            <a:off x="71919" y="2444342"/>
            <a:ext cx="9725876" cy="2173983"/>
          </a:xfrm>
          <a:prstGeom prst="rect">
            <a:avLst/>
          </a:prstGeom>
          <a:ln>
            <a:solidFill>
              <a:schemeClr val="tx1"/>
            </a:solidFill>
          </a:ln>
        </p:spPr>
        <p:txBody>
          <a:bodyPr vert="horz" lIns="74295" tIns="37148" rIns="74295" bIns="37148"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just">
              <a:spcBef>
                <a:spcPts val="0"/>
              </a:spcBef>
            </a:pPr>
            <a:r>
              <a:rPr lang="en-US" altLang="ja-JP" sz="1300" i="1" dirty="0">
                <a:highlight>
                  <a:srgbClr val="FFFF00"/>
                </a:highlight>
                <a:latin typeface="Meiryo UI" panose="020B0604030504040204" pitchFamily="50" charset="-128"/>
                <a:ea typeface="Meiryo UI" panose="020B0604030504040204" pitchFamily="50" charset="-128"/>
              </a:rPr>
              <a:t>【</a:t>
            </a:r>
            <a:r>
              <a:rPr lang="ja-JP" altLang="en-US" sz="1300" i="1" dirty="0">
                <a:highlight>
                  <a:srgbClr val="FFFF00"/>
                </a:highlight>
                <a:latin typeface="Meiryo UI" panose="020B0604030504040204" pitchFamily="50" charset="-128"/>
                <a:ea typeface="Meiryo UI" panose="020B0604030504040204" pitchFamily="50" charset="-128"/>
              </a:rPr>
              <a:t>テーマ</a:t>
            </a:r>
            <a:r>
              <a:rPr lang="en-US" altLang="ja-JP" sz="1300" i="1" dirty="0">
                <a:highlight>
                  <a:srgbClr val="FFFF00"/>
                </a:highlight>
                <a:latin typeface="Meiryo UI" panose="020B0604030504040204" pitchFamily="50" charset="-128"/>
                <a:ea typeface="Meiryo UI" panose="020B0604030504040204" pitchFamily="50" charset="-128"/>
              </a:rPr>
              <a:t>】</a:t>
            </a:r>
            <a:r>
              <a:rPr lang="ja-JP" altLang="en-US" sz="1300" i="1" kern="0" dirty="0">
                <a:solidFill>
                  <a:srgbClr val="0070C0"/>
                </a:solidFill>
                <a:highlight>
                  <a:srgbClr val="FFFF00"/>
                </a:highlight>
                <a:latin typeface="Meiryo UI" panose="020B0604030504040204" pitchFamily="50" charset="-128"/>
                <a:ea typeface="Meiryo UI" panose="020B0604030504040204" pitchFamily="50" charset="-128"/>
              </a:rPr>
              <a:t> （①～③のうち該当するテーマを記載ください）</a:t>
            </a:r>
            <a:endParaRPr lang="en-US" altLang="ja-JP" sz="1300" i="1" dirty="0">
              <a:highlight>
                <a:srgbClr val="FFFF00"/>
              </a:highlight>
              <a:latin typeface="Meiryo UI" panose="020B0604030504040204" pitchFamily="50" charset="-128"/>
              <a:ea typeface="Meiryo UI" panose="020B0604030504040204" pitchFamily="50" charset="-128"/>
            </a:endParaRPr>
          </a:p>
          <a:p>
            <a:pPr algn="just">
              <a:spcBef>
                <a:spcPts val="0"/>
              </a:spcBef>
            </a:pPr>
            <a:r>
              <a:rPr lang="ja-JP" altLang="en-US" sz="1300" dirty="0">
                <a:solidFill>
                  <a:srgbClr val="0070C0"/>
                </a:solidFill>
                <a:latin typeface="Meiryo UI" panose="020B0604030504040204" pitchFamily="50" charset="-128"/>
                <a:ea typeface="Meiryo UI" panose="020B0604030504040204" pitchFamily="50" charset="-128"/>
              </a:rPr>
              <a:t>事業の概要を</a:t>
            </a:r>
            <a:r>
              <a:rPr lang="ja-JP" altLang="en-US" sz="1300" i="1" dirty="0">
                <a:solidFill>
                  <a:srgbClr val="0070C0"/>
                </a:solidFill>
                <a:latin typeface="Meiryo UI" panose="020B0604030504040204" pitchFamily="50" charset="-128"/>
                <a:ea typeface="Meiryo UI" panose="020B0604030504040204" pitchFamily="50" charset="-128"/>
              </a:rPr>
              <a:t>簡潔に記載してください。</a:t>
            </a:r>
            <a:endParaRPr lang="en-US" altLang="ja-JP" sz="1300" i="1" dirty="0">
              <a:solidFill>
                <a:srgbClr val="0070C0"/>
              </a:solidFill>
              <a:latin typeface="Meiryo UI" panose="020B0604030504040204" pitchFamily="50" charset="-128"/>
              <a:ea typeface="Meiryo UI" panose="020B0604030504040204" pitchFamily="50" charset="-128"/>
            </a:endParaRPr>
          </a:p>
          <a:p>
            <a:pPr algn="just">
              <a:spcBef>
                <a:spcPts val="0"/>
              </a:spcBef>
            </a:pPr>
            <a:endParaRPr lang="en-US" altLang="ja-JP" sz="1300" dirty="0">
              <a:latin typeface="Meiryo UI" panose="020B0604030504040204" pitchFamily="50" charset="-128"/>
              <a:ea typeface="Meiryo UI" panose="020B0604030504040204" pitchFamily="50" charset="-128"/>
            </a:endParaRPr>
          </a:p>
          <a:p>
            <a:pPr algn="just">
              <a:spcBef>
                <a:spcPts val="0"/>
              </a:spcBef>
            </a:pPr>
            <a:endParaRPr lang="en-US" altLang="ja-JP" sz="1300" dirty="0">
              <a:latin typeface="Meiryo UI" panose="020B0604030504040204" pitchFamily="50" charset="-128"/>
              <a:ea typeface="Meiryo UI" panose="020B0604030504040204" pitchFamily="50" charset="-128"/>
            </a:endParaRPr>
          </a:p>
          <a:p>
            <a:pPr algn="just">
              <a:spcBef>
                <a:spcPts val="0"/>
              </a:spcBef>
            </a:pPr>
            <a:r>
              <a:rPr lang="ja-JP" altLang="en-US" sz="1300" dirty="0">
                <a:latin typeface="Meiryo UI" panose="020B0604030504040204" pitchFamily="50" charset="-128"/>
                <a:ea typeface="Meiryo UI" panose="020B0604030504040204" pitchFamily="50" charset="-128"/>
              </a:rPr>
              <a:t>＜事業詳細＞</a:t>
            </a:r>
            <a:r>
              <a:rPr lang="ja-JP" altLang="en-US" sz="1300" i="1" dirty="0">
                <a:solidFill>
                  <a:srgbClr val="0070C0"/>
                </a:solidFill>
                <a:latin typeface="Meiryo UI" panose="020B0604030504040204" pitchFamily="50" charset="-128"/>
                <a:ea typeface="Meiryo UI" panose="020B0604030504040204" pitchFamily="50" charset="-128"/>
              </a:rPr>
              <a:t>以下の具体的内容を簡潔に記載してください。</a:t>
            </a:r>
            <a:endParaRPr lang="en-US" altLang="ja-JP" sz="1300" dirty="0">
              <a:latin typeface="Meiryo UI" panose="020B0604030504040204" pitchFamily="50" charset="-128"/>
              <a:ea typeface="Meiryo UI" panose="020B0604030504040204" pitchFamily="50" charset="-128"/>
            </a:endParaRPr>
          </a:p>
          <a:p>
            <a:pPr algn="just">
              <a:spcBef>
                <a:spcPts val="0"/>
              </a:spcBef>
            </a:pP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活用する</a:t>
            </a:r>
            <a:r>
              <a:rPr lang="ja-JP" altLang="en-US" sz="1300" dirty="0">
                <a:highlight>
                  <a:srgbClr val="FFFF00"/>
                </a:highlight>
                <a:latin typeface="Meiryo UI" panose="020B0604030504040204" pitchFamily="50" charset="-128"/>
                <a:ea typeface="Meiryo UI" panose="020B0604030504040204" pitchFamily="50" charset="-128"/>
              </a:rPr>
              <a:t>デジタルツール</a:t>
            </a: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a:t>
            </a:r>
            <a:endParaRPr lang="en-US" altLang="ja-JP" sz="1300" dirty="0">
              <a:latin typeface="Meiryo UI" panose="020B0604030504040204" pitchFamily="50" charset="-128"/>
              <a:ea typeface="Meiryo UI" panose="020B0604030504040204" pitchFamily="50" charset="-128"/>
            </a:endParaRPr>
          </a:p>
          <a:p>
            <a:pPr algn="just">
              <a:spcBef>
                <a:spcPts val="0"/>
              </a:spcBef>
            </a:pP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事業詳細</a:t>
            </a: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a:t>
            </a:r>
            <a:endParaRPr lang="en-US" altLang="ja-JP" sz="1300" dirty="0">
              <a:latin typeface="Meiryo UI" panose="020B0604030504040204" pitchFamily="50" charset="-128"/>
              <a:ea typeface="Meiryo UI" panose="020B0604030504040204" pitchFamily="50" charset="-128"/>
            </a:endParaRPr>
          </a:p>
          <a:p>
            <a:pPr algn="just">
              <a:spcBef>
                <a:spcPts val="0"/>
              </a:spcBef>
            </a:pP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本事業における</a:t>
            </a:r>
            <a:r>
              <a:rPr lang="en-US" altLang="ja-JP" sz="1300" dirty="0">
                <a:latin typeface="Meiryo UI" panose="020B0604030504040204" pitchFamily="50" charset="-128"/>
                <a:ea typeface="Meiryo UI" panose="020B0604030504040204" pitchFamily="50" charset="-128"/>
              </a:rPr>
              <a:t>KGI</a:t>
            </a:r>
            <a:r>
              <a:rPr lang="ja-JP" altLang="en-US" sz="1300" dirty="0">
                <a:latin typeface="Meiryo UI" panose="020B0604030504040204" pitchFamily="50" charset="-128"/>
                <a:ea typeface="Meiryo UI" panose="020B0604030504040204" pitchFamily="50" charset="-128"/>
              </a:rPr>
              <a:t>と</a:t>
            </a:r>
            <a:r>
              <a:rPr lang="en-US" altLang="ja-JP" sz="1300" dirty="0">
                <a:latin typeface="Meiryo UI" panose="020B0604030504040204" pitchFamily="50" charset="-128"/>
                <a:ea typeface="Meiryo UI" panose="020B0604030504040204" pitchFamily="50" charset="-128"/>
              </a:rPr>
              <a:t>KPI】</a:t>
            </a:r>
            <a:r>
              <a:rPr lang="ja-JP" altLang="en-US" sz="1300" dirty="0">
                <a:latin typeface="Meiryo UI" panose="020B0604030504040204" pitchFamily="50" charset="-128"/>
                <a:ea typeface="Meiryo UI" panose="020B0604030504040204" pitchFamily="50" charset="-128"/>
              </a:rPr>
              <a:t>：</a:t>
            </a:r>
            <a:endParaRPr lang="en-US" altLang="ja-JP" sz="1300" dirty="0">
              <a:latin typeface="Meiryo UI" panose="020B0604030504040204" pitchFamily="50" charset="-128"/>
              <a:ea typeface="Meiryo UI" panose="020B0604030504040204" pitchFamily="50" charset="-128"/>
            </a:endParaRPr>
          </a:p>
        </p:txBody>
      </p:sp>
      <p:sp>
        <p:nvSpPr>
          <p:cNvPr id="9" name="字幕 2"/>
          <p:cNvSpPr txBox="1"/>
          <p:nvPr/>
        </p:nvSpPr>
        <p:spPr>
          <a:xfrm>
            <a:off x="4965699" y="4671297"/>
            <a:ext cx="4832096" cy="1842462"/>
          </a:xfrm>
          <a:prstGeom prst="rect">
            <a:avLst/>
          </a:prstGeom>
          <a:ln>
            <a:solidFill>
              <a:schemeClr val="tx1"/>
            </a:solidFill>
          </a:ln>
        </p:spPr>
        <p:txBody>
          <a:bodyPr vert="horz" lIns="74295" tIns="37148" rIns="74295" bIns="37148"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just">
              <a:spcBef>
                <a:spcPts val="0"/>
              </a:spcBef>
            </a:pPr>
            <a:r>
              <a:rPr lang="ja-JP" altLang="en-US" sz="1300" dirty="0">
                <a:latin typeface="Meiryo UI" panose="020B0604030504040204" pitchFamily="50" charset="-128"/>
                <a:ea typeface="Meiryo UI" panose="020B0604030504040204" pitchFamily="50" charset="-128"/>
              </a:rPr>
              <a:t>＜事業ロードマップと本実証事業の位置づけ</a:t>
            </a:r>
            <a:r>
              <a:rPr lang="ja-JP" altLang="en-US" sz="1300" dirty="0">
                <a:solidFill>
                  <a:srgbClr val="0070C0"/>
                </a:solidFill>
                <a:latin typeface="Meiryo UI" panose="020B0604030504040204" pitchFamily="50" charset="-128"/>
                <a:ea typeface="Meiryo UI" panose="020B0604030504040204" pitchFamily="50" charset="-128"/>
              </a:rPr>
              <a:t>（本年度事業期間を含む）</a:t>
            </a:r>
            <a:r>
              <a:rPr lang="ja-JP" altLang="en-US" sz="1300" dirty="0">
                <a:latin typeface="Meiryo UI" panose="020B0604030504040204" pitchFamily="50" charset="-128"/>
                <a:ea typeface="Meiryo UI" panose="020B0604030504040204" pitchFamily="50" charset="-128"/>
              </a:rPr>
              <a:t>＞</a:t>
            </a:r>
            <a:endParaRPr lang="en-US" altLang="ja-JP" sz="1300" dirty="0">
              <a:latin typeface="Meiryo UI" panose="020B0604030504040204" pitchFamily="50" charset="-128"/>
              <a:ea typeface="Meiryo UI" panose="020B0604030504040204" pitchFamily="50" charset="-128"/>
            </a:endParaRPr>
          </a:p>
          <a:p>
            <a:pPr algn="just">
              <a:spcBef>
                <a:spcPts val="0"/>
              </a:spcBef>
            </a:pPr>
            <a:endParaRPr lang="en-US" altLang="ja-JP" sz="1300" i="1" dirty="0">
              <a:solidFill>
                <a:srgbClr val="0070C0"/>
              </a:solidFill>
              <a:latin typeface="Meiryo UI" panose="020B0604030504040204" pitchFamily="50" charset="-128"/>
              <a:ea typeface="Meiryo UI" panose="020B0604030504040204" pitchFamily="50" charset="-128"/>
            </a:endParaRPr>
          </a:p>
          <a:p>
            <a:pPr algn="just">
              <a:spcBef>
                <a:spcPts val="0"/>
              </a:spcBef>
            </a:pPr>
            <a:r>
              <a:rPr lang="ja-JP" altLang="en-US" sz="1300" i="1" dirty="0">
                <a:solidFill>
                  <a:srgbClr val="0070C0"/>
                </a:solidFill>
                <a:latin typeface="Meiryo UI" panose="020B0604030504040204" pitchFamily="50" charset="-128"/>
                <a:ea typeface="Meiryo UI" panose="020B0604030504040204" pitchFamily="50" charset="-128"/>
              </a:rPr>
              <a:t>例：　本事業で</a:t>
            </a:r>
            <a:r>
              <a:rPr lang="ja-JP" altLang="en-US" sz="1300" i="1" dirty="0">
                <a:solidFill>
                  <a:srgbClr val="0070C0"/>
                </a:solidFill>
                <a:highlight>
                  <a:srgbClr val="FFFF00"/>
                </a:highlight>
                <a:latin typeface="Meiryo UI" panose="020B0604030504040204" pitchFamily="50" charset="-128"/>
                <a:ea typeface="Meiryo UI" panose="020B0604030504040204" pitchFamily="50" charset="-128"/>
              </a:rPr>
              <a:t>策定した戦略を実行し、３年後には、来訪客の</a:t>
            </a:r>
            <a:r>
              <a:rPr lang="en-US" altLang="ja-JP" sz="1300" i="1" dirty="0">
                <a:solidFill>
                  <a:srgbClr val="0070C0"/>
                </a:solidFill>
                <a:highlight>
                  <a:srgbClr val="FFFF00"/>
                </a:highlight>
                <a:latin typeface="Meiryo UI" panose="020B0604030504040204" pitchFamily="50" charset="-128"/>
                <a:ea typeface="Meiryo UI" panose="020B0604030504040204" pitchFamily="50" charset="-128"/>
              </a:rPr>
              <a:t>〜</a:t>
            </a:r>
            <a:r>
              <a:rPr lang="ja-JP" altLang="en-US" sz="1300" i="1" dirty="0">
                <a:solidFill>
                  <a:srgbClr val="0070C0"/>
                </a:solidFill>
                <a:highlight>
                  <a:srgbClr val="FFFF00"/>
                </a:highlight>
                <a:latin typeface="Meiryo UI" panose="020B0604030504040204" pitchFamily="50" charset="-128"/>
                <a:ea typeface="Meiryo UI" panose="020B0604030504040204" pitchFamily="50" charset="-128"/>
              </a:rPr>
              <a:t>割が～～、</a:t>
            </a:r>
            <a:r>
              <a:rPr lang="en-US" altLang="ja-JP" sz="1300" i="1" dirty="0">
                <a:solidFill>
                  <a:srgbClr val="0070C0"/>
                </a:solidFill>
                <a:highlight>
                  <a:srgbClr val="FFFF00"/>
                </a:highlight>
                <a:latin typeface="Meiryo UI" panose="020B0604030504040204" pitchFamily="50" charset="-128"/>
                <a:ea typeface="Meiryo UI" panose="020B0604030504040204" pitchFamily="50" charset="-128"/>
              </a:rPr>
              <a:t>〜〜</a:t>
            </a:r>
            <a:r>
              <a:rPr lang="ja-JP" altLang="en-US" sz="1300" i="1" dirty="0">
                <a:solidFill>
                  <a:srgbClr val="0070C0"/>
                </a:solidFill>
                <a:highlight>
                  <a:srgbClr val="FFFF00"/>
                </a:highlight>
                <a:latin typeface="Meiryo UI" panose="020B0604030504040204" pitchFamily="50" charset="-128"/>
                <a:ea typeface="Meiryo UI" panose="020B0604030504040204" pitchFamily="50" charset="-128"/>
              </a:rPr>
              <a:t>円の消費が生まれ、地域経済の新たな軸となることを目指す</a:t>
            </a:r>
            <a:r>
              <a:rPr lang="ja-JP" altLang="en-US" sz="1300" i="1" dirty="0">
                <a:solidFill>
                  <a:srgbClr val="0070C0"/>
                </a:solidFill>
                <a:latin typeface="Meiryo UI" panose="020B0604030504040204" pitchFamily="50" charset="-128"/>
                <a:ea typeface="Meiryo UI" panose="020B0604030504040204" pitchFamily="50" charset="-128"/>
              </a:rPr>
              <a:t>。　注：テキスト・図など自由に記載してください。</a:t>
            </a:r>
            <a:endParaRPr lang="en-US" altLang="ja-JP" sz="1300" i="1" dirty="0">
              <a:solidFill>
                <a:srgbClr val="0070C0"/>
              </a:solidFill>
              <a:latin typeface="Meiryo UI" panose="020B0604030504040204" pitchFamily="50" charset="-128"/>
              <a:ea typeface="Meiryo UI" panose="020B0604030504040204" pitchFamily="50" charset="-128"/>
            </a:endParaRPr>
          </a:p>
        </p:txBody>
      </p:sp>
      <p:sp>
        <p:nvSpPr>
          <p:cNvPr id="11" name="テキスト ボックス 7"/>
          <p:cNvSpPr txBox="1"/>
          <p:nvPr/>
        </p:nvSpPr>
        <p:spPr>
          <a:xfrm>
            <a:off x="108205" y="6137678"/>
            <a:ext cx="9580202" cy="392415"/>
          </a:xfrm>
          <a:prstGeom prst="rect">
            <a:avLst/>
          </a:prstGeom>
          <a:noFill/>
        </p:spPr>
        <p:txBody>
          <a:bodyPr wrap="square" rtlCol="0" anchor="ctr">
            <a:spAutoFit/>
          </a:bodyPr>
          <a:lstStyle/>
          <a:p>
            <a:r>
              <a:rPr lang="ja-JP" altLang="en-US" sz="975">
                <a:solidFill>
                  <a:srgbClr val="0070C0"/>
                </a:solidFill>
                <a:latin typeface="Meiryo UI" panose="020B0604030504040204" pitchFamily="50" charset="-128"/>
                <a:ea typeface="Meiryo UI" panose="020B0604030504040204" pitchFamily="50" charset="-128"/>
              </a:rPr>
              <a:t>注：公表される前提で作成してください。　　　　　　　　　　　　　　　　　　　　　　　　　　　　　　　　　　　　　　　　　　　　　　　　　　　　</a:t>
            </a:r>
            <a:endParaRPr lang="en-US" altLang="ja-JP" sz="975">
              <a:solidFill>
                <a:srgbClr val="0070C0"/>
              </a:solidFill>
              <a:latin typeface="Meiryo UI" panose="020B0604030504040204" pitchFamily="50" charset="-128"/>
              <a:ea typeface="Meiryo UI" panose="020B0604030504040204" pitchFamily="50" charset="-128"/>
            </a:endParaRPr>
          </a:p>
          <a:p>
            <a:r>
              <a:rPr lang="ja-JP" altLang="en-US" sz="975">
                <a:solidFill>
                  <a:srgbClr val="0070C0"/>
                </a:solidFill>
                <a:latin typeface="Meiryo UI" panose="020B0604030504040204" pitchFamily="50" charset="-128"/>
                <a:ea typeface="Meiryo UI" panose="020B0604030504040204" pitchFamily="50" charset="-128"/>
              </a:rPr>
              <a:t>注：事業の概要が本事業概要説明書一枚で分かるように作成してください。　　　　　　　　　　　　　　　　　　　　　　　　　　　　例（</a:t>
            </a:r>
            <a:r>
              <a:rPr lang="ja-JP" altLang="en-US" sz="975" i="1">
                <a:solidFill>
                  <a:srgbClr val="0070C0"/>
                </a:solidFill>
                <a:latin typeface="Meiryo UI" panose="020B0604030504040204" pitchFamily="50" charset="-128"/>
                <a:ea typeface="Meiryo UI" panose="020B0604030504040204" pitchFamily="50" charset="-128"/>
              </a:rPr>
              <a:t>青字）は、提出時に削除してください</a:t>
            </a:r>
            <a:r>
              <a:rPr lang="ja-JP" altLang="en-US" sz="975">
                <a:solidFill>
                  <a:srgbClr val="0070C0"/>
                </a:solidFill>
                <a:latin typeface="Meiryo UI" panose="020B0604030504040204" pitchFamily="50" charset="-128"/>
                <a:ea typeface="Meiryo UI" panose="020B0604030504040204" pitchFamily="50" charset="-128"/>
              </a:rPr>
              <a:t>。</a:t>
            </a:r>
          </a:p>
        </p:txBody>
      </p:sp>
      <p:sp>
        <p:nvSpPr>
          <p:cNvPr id="2" name="スライド番号プレースホルダー 1">
            <a:extLst>
              <a:ext uri="{FF2B5EF4-FFF2-40B4-BE49-F238E27FC236}">
                <a16:creationId xmlns:a16="http://schemas.microsoft.com/office/drawing/2014/main" id="{3FD9B9F7-9BCA-FE4C-B5D9-D5F1A0B93A2F}"/>
              </a:ext>
            </a:extLst>
          </p:cNvPr>
          <p:cNvSpPr>
            <a:spLocks noGrp="1"/>
          </p:cNvSpPr>
          <p:nvPr>
            <p:ph type="sldNum" sz="quarter" idx="12"/>
          </p:nvPr>
        </p:nvSpPr>
        <p:spPr>
          <a:xfrm>
            <a:off x="0" y="-1693"/>
            <a:ext cx="596900" cy="476250"/>
          </a:xfrm>
          <a:solidFill>
            <a:srgbClr val="FFFF00"/>
          </a:solidFill>
        </p:spPr>
        <p:txBody>
          <a:bodyPr anchor="ctr"/>
          <a:lstStyle/>
          <a:p>
            <a:pPr algn="ctr">
              <a:defRPr/>
            </a:pPr>
            <a:fld id="{58764233-5231-4BB3-864E-7369979C1539}" type="slidenum">
              <a:rPr lang="en-US" altLang="ja-JP" sz="2000" b="1" smtClean="0">
                <a:solidFill>
                  <a:srgbClr val="000000"/>
                </a:solidFill>
              </a:rPr>
              <a:pPr algn="ctr">
                <a:defRPr/>
              </a:pPr>
              <a:t>1</a:t>
            </a:fld>
            <a:endParaRPr lang="en-US" altLang="ja-JP" sz="2000" b="1">
              <a:solidFill>
                <a:srgbClr val="000000"/>
              </a:solidFill>
            </a:endParaRPr>
          </a:p>
        </p:txBody>
      </p:sp>
      <p:sp>
        <p:nvSpPr>
          <p:cNvPr id="3" name="正方形/長方形 2"/>
          <p:cNvSpPr/>
          <p:nvPr/>
        </p:nvSpPr>
        <p:spPr>
          <a:xfrm>
            <a:off x="7792351" y="3195342"/>
            <a:ext cx="1943270" cy="1326188"/>
          </a:xfrm>
          <a:prstGeom prst="rect">
            <a:avLst/>
          </a:prstGeom>
          <a:solidFill>
            <a:schemeClr val="bg1">
              <a:lumMod val="85000"/>
            </a:schemeClr>
          </a:solidFill>
          <a:ln w="12700">
            <a:noFill/>
            <a:prstDash val="sysDash"/>
            <a:round/>
            <a:headEnd/>
            <a:tailEnd/>
          </a:ln>
          <a:effectLst/>
        </p:spPr>
        <p:txBody>
          <a:bodyPr vertOverflow="overflow" horzOverflow="overflow" wrap="square" lIns="91422" tIns="45710" rIns="91422" bIns="45710" rtlCol="0" anchor="t" anchorCtr="0"/>
          <a:lstStyle/>
          <a:p>
            <a:pPr marL="1338263" algn="ctr">
              <a:lnSpc>
                <a:spcPct val="130000"/>
              </a:lnSpc>
              <a:tabLst>
                <a:tab pos="3136900" algn="ctr"/>
              </a:tabLst>
            </a:pPr>
            <a:endParaRPr kumimoji="1" lang="ja-JP" altLang="en-US" sz="1200">
              <a:latin typeface="Meiryo UI" panose="020B0604030504040204" pitchFamily="50" charset="-128"/>
              <a:ea typeface="Meiryo UI" panose="020B0604030504040204" pitchFamily="50" charset="-128"/>
            </a:endParaRPr>
          </a:p>
        </p:txBody>
      </p:sp>
      <p:sp>
        <p:nvSpPr>
          <p:cNvPr id="10" name="テキスト ボックス 7"/>
          <p:cNvSpPr txBox="1"/>
          <p:nvPr/>
        </p:nvSpPr>
        <p:spPr>
          <a:xfrm>
            <a:off x="7971699" y="3493187"/>
            <a:ext cx="1680422" cy="738664"/>
          </a:xfrm>
          <a:prstGeom prst="rect">
            <a:avLst/>
          </a:prstGeom>
          <a:noFill/>
        </p:spPr>
        <p:txBody>
          <a:bodyPr wrap="square" rtlCol="0" anchor="ctr">
            <a:spAutoFit/>
          </a:bodyPr>
          <a:lstStyle/>
          <a:p>
            <a:r>
              <a:rPr lang="ja-JP" altLang="en-US" sz="1400">
                <a:solidFill>
                  <a:srgbClr val="0070C0"/>
                </a:solidFill>
                <a:latin typeface="Meiryo UI" panose="020B0604030504040204" pitchFamily="50" charset="-128"/>
                <a:ea typeface="Meiryo UI" panose="020B0604030504040204" pitchFamily="50" charset="-128"/>
              </a:rPr>
              <a:t>実施内容を示す画像や写真を掲載してください。</a:t>
            </a:r>
          </a:p>
        </p:txBody>
      </p:sp>
      <p:sp>
        <p:nvSpPr>
          <p:cNvPr id="5" name="字幕 2">
            <a:extLst>
              <a:ext uri="{FF2B5EF4-FFF2-40B4-BE49-F238E27FC236}">
                <a16:creationId xmlns:a16="http://schemas.microsoft.com/office/drawing/2014/main" id="{368DC9BF-8A67-78F2-8CCC-22239DF52E6F}"/>
              </a:ext>
            </a:extLst>
          </p:cNvPr>
          <p:cNvSpPr txBox="1"/>
          <p:nvPr/>
        </p:nvSpPr>
        <p:spPr>
          <a:xfrm>
            <a:off x="87078" y="6566730"/>
            <a:ext cx="9695535" cy="263016"/>
          </a:xfrm>
          <a:prstGeom prst="rect">
            <a:avLst/>
          </a:prstGeom>
          <a:solidFill>
            <a:schemeClr val="bg1">
              <a:lumMod val="85000"/>
            </a:schemeClr>
          </a:solidFill>
          <a:ln>
            <a:noFill/>
          </a:ln>
        </p:spPr>
        <p:txBody>
          <a:bodyPr vert="horz" lIns="74295" tIns="37148" rIns="74295" bIns="37148"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lvl="0" algn="just">
              <a:lnSpc>
                <a:spcPct val="120000"/>
              </a:lnSpc>
              <a:spcBef>
                <a:spcPts val="0"/>
              </a:spcBef>
              <a:defRPr/>
            </a:pPr>
            <a:r>
              <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取組エリア：</a:t>
            </a:r>
            <a:r>
              <a:rPr kumimoji="1" lang="en-US" altLang="ja-JP" sz="1400" b="0" i="0" u="none" strike="noStrike" kern="1200" cap="none" spc="0" normalizeH="0" baseline="0" noProof="0">
                <a:ln>
                  <a:noFill/>
                </a:ln>
                <a:solidFill>
                  <a:srgbClr val="0070C0"/>
                </a:solidFill>
                <a:effectLst/>
                <a:uLnTx/>
                <a:uFillTx/>
                <a:latin typeface="Meiryo UI" panose="020B0604030504040204" pitchFamily="50" charset="-128"/>
                <a:ea typeface="Meiryo UI" panose="020B0604030504040204" pitchFamily="50" charset="-128"/>
                <a:cs typeface="+mn-cs"/>
              </a:rPr>
              <a:t> </a:t>
            </a:r>
            <a:r>
              <a:rPr kumimoji="1" lang="en-US" altLang="ja-JP" sz="1400" b="0" i="0" u="none" strike="noStrike" kern="1200" cap="none" spc="0" normalizeH="0" baseline="0" noProof="0" err="1">
                <a:ln>
                  <a:noFill/>
                </a:ln>
                <a:solidFill>
                  <a:srgbClr val="0070C0"/>
                </a:solidFill>
                <a:effectLst/>
                <a:uLnTx/>
                <a:uFillTx/>
                <a:latin typeface="Meiryo UI" panose="020B0604030504040204" pitchFamily="50" charset="-128"/>
                <a:ea typeface="Meiryo UI" panose="020B0604030504040204" pitchFamily="50" charset="-128"/>
                <a:cs typeface="+mn-cs"/>
              </a:rPr>
              <a:t>xxxxx</a:t>
            </a:r>
            <a:r>
              <a:rPr kumimoji="1" lang="ja-JP" altLang="en-US" sz="1400" b="0" i="0" u="none" strike="noStrike" kern="1200" cap="none" spc="0" normalizeH="0" baseline="0" noProof="0">
                <a:ln>
                  <a:noFill/>
                </a:ln>
                <a:solidFill>
                  <a:srgbClr val="0070C0"/>
                </a:solidFill>
                <a:effectLst/>
                <a:uLnTx/>
                <a:uFillTx/>
                <a:latin typeface="Meiryo UI" panose="020B0604030504040204" pitchFamily="50" charset="-128"/>
                <a:ea typeface="Meiryo UI" panose="020B0604030504040204" pitchFamily="50" charset="-128"/>
                <a:cs typeface="+mn-cs"/>
              </a:rPr>
              <a:t>エリア　　</a:t>
            </a:r>
            <a:r>
              <a:rPr kumimoji="1" lang="en-US" altLang="ja-JP"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DMO</a:t>
            </a:r>
            <a:r>
              <a:rPr lang="ja-JP" altLang="en-US" sz="1400">
                <a:solidFill>
                  <a:prstClr val="black"/>
                </a:solidFill>
                <a:latin typeface="Meiryo UI" panose="020B0604030504040204" pitchFamily="50" charset="-128"/>
                <a:ea typeface="Meiryo UI" panose="020B0604030504040204" pitchFamily="50" charset="-128"/>
              </a:rPr>
              <a:t>または</a:t>
            </a:r>
            <a:r>
              <a:rPr lang="en-US" altLang="ja-JP" sz="1400">
                <a:solidFill>
                  <a:prstClr val="black"/>
                </a:solidFill>
                <a:latin typeface="Meiryo UI" panose="020B0604030504040204" pitchFamily="50" charset="-128"/>
                <a:ea typeface="Meiryo UI" panose="020B0604030504040204" pitchFamily="50" charset="-128"/>
              </a:rPr>
              <a:t>DMO</a:t>
            </a:r>
            <a:r>
              <a:rPr lang="ja-JP" altLang="en-US" sz="1400">
                <a:solidFill>
                  <a:prstClr val="black"/>
                </a:solidFill>
                <a:latin typeface="Meiryo UI" panose="020B0604030504040204" pitchFamily="50" charset="-128"/>
                <a:ea typeface="Meiryo UI" panose="020B0604030504040204" pitchFamily="50" charset="-128"/>
              </a:rPr>
              <a:t>主体のコンソーシアムの名称</a:t>
            </a:r>
            <a:r>
              <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b="0" i="0" u="none" strike="noStrike" kern="1200" cap="none" spc="0" normalizeH="0" baseline="0" noProof="0">
                <a:ln>
                  <a:noFill/>
                </a:ln>
                <a:solidFill>
                  <a:srgbClr val="0070C0"/>
                </a:solidFill>
                <a:effectLst/>
                <a:uLnTx/>
                <a:uFillTx/>
                <a:latin typeface="Meiryo UI" panose="020B0604030504040204" pitchFamily="50" charset="-128"/>
                <a:ea typeface="Meiryo UI" panose="020B0604030504040204" pitchFamily="50" charset="-128"/>
                <a:cs typeface="+mn-cs"/>
              </a:rPr>
              <a:t> </a:t>
            </a:r>
            <a:r>
              <a:rPr kumimoji="1" lang="en-US" altLang="ja-JP" sz="1400" b="0" i="0" u="none" strike="noStrike" kern="1200" cap="none" spc="0" normalizeH="0" baseline="0" noProof="0" err="1">
                <a:ln>
                  <a:noFill/>
                </a:ln>
                <a:solidFill>
                  <a:srgbClr val="0070C0"/>
                </a:solidFill>
                <a:effectLst/>
                <a:uLnTx/>
                <a:uFillTx/>
                <a:latin typeface="Meiryo UI" panose="020B0604030504040204" pitchFamily="50" charset="-128"/>
                <a:ea typeface="Meiryo UI" panose="020B0604030504040204" pitchFamily="50" charset="-128"/>
                <a:cs typeface="+mn-cs"/>
              </a:rPr>
              <a:t>xxxxx</a:t>
            </a:r>
            <a:r>
              <a:rPr kumimoji="1" lang="en-US" altLang="ja-JP" sz="1400" b="0" i="0" u="none" strike="noStrike" kern="1200" cap="none" spc="0" normalizeH="0" baseline="0" noProof="0">
                <a:ln>
                  <a:noFill/>
                </a:ln>
                <a:solidFill>
                  <a:srgbClr val="0070C0"/>
                </a:solidFill>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（主体となる</a:t>
            </a:r>
            <a:r>
              <a:rPr kumimoji="1" lang="en-US" altLang="ja-JP"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DMO</a:t>
            </a:r>
            <a:r>
              <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b="0" i="0" u="none" strike="noStrike" kern="1200" cap="none" spc="0" normalizeH="0" baseline="0" noProof="0" err="1">
                <a:ln>
                  <a:noFill/>
                </a:ln>
                <a:solidFill>
                  <a:srgbClr val="0070C0"/>
                </a:solidFill>
                <a:effectLst/>
                <a:uLnTx/>
                <a:uFillTx/>
                <a:latin typeface="Meiryo UI" panose="020B0604030504040204" pitchFamily="50" charset="-128"/>
                <a:ea typeface="Meiryo UI" panose="020B0604030504040204" pitchFamily="50" charset="-128"/>
                <a:cs typeface="+mn-cs"/>
              </a:rPr>
              <a:t>xxxxx</a:t>
            </a:r>
            <a:r>
              <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759179221"/>
      </p:ext>
    </p:extLst>
  </p:cSld>
  <p:clrMapOvr>
    <a:masterClrMapping/>
  </p:clrMapOvr>
</p:sld>
</file>

<file path=ppt/theme/theme1.xml><?xml version="1.0" encoding="utf-8"?>
<a:theme xmlns:a="http://schemas.openxmlformats.org/drawingml/2006/main" name="テーマ1">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rgbClr val="FFFF00"/>
        </a:solidFill>
        <a:ln w="12700">
          <a:solidFill>
            <a:srgbClr val="FFFF00"/>
          </a:solidFill>
          <a:prstDash val="sysDash"/>
          <a:round/>
          <a:headEnd/>
          <a:tailEnd/>
        </a:ln>
        <a:effectLst/>
      </a:spPr>
      <a:bodyPr vertOverflow="overflow" horzOverflow="overflow" wrap="square" lIns="91422" tIns="45710" rIns="91422" bIns="45710" rtlCol="0" anchor="t" anchorCtr="0"/>
      <a:lstStyle>
        <a:defPPr marL="1338263">
          <a:lnSpc>
            <a:spcPct val="130000"/>
          </a:lnSpc>
          <a:tabLst>
            <a:tab pos="3136900" algn="ctr"/>
          </a:tabLst>
          <a:defRPr kumimoji="1" sz="1200" dirty="0" smtClean="0">
            <a:latin typeface="+mj-ea"/>
            <a:ea typeface="+mj-ea"/>
          </a:defRPr>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objectDefaults>
  <a:extraClrSchemeLst/>
  <a:extLst>
    <a:ext uri="{05A4C25C-085E-4340-85A3-A5531E510DB2}">
      <thm15:themeFamily xmlns:thm15="http://schemas.microsoft.com/office/thememl/2012/main" name="テーマ1" id="{F131A3AE-9FD4-449A-A77E-08135E4C135A}" vid="{81E3889F-47A8-4717-B30C-EFA6B05493BD}"/>
    </a:ext>
  </a:ext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006C88635A2424E86804F2342387106" ma:contentTypeVersion="2" ma:contentTypeDescription="新しいドキュメントを作成します。" ma:contentTypeScope="" ma:versionID="196024010d054f068e37aa163a5bc920">
  <xsd:schema xmlns:xsd="http://www.w3.org/2001/XMLSchema" xmlns:xs="http://www.w3.org/2001/XMLSchema" xmlns:p="http://schemas.microsoft.com/office/2006/metadata/properties" xmlns:ns2="8796a868-7127-405e-9e92-a32837cab98d" targetNamespace="http://schemas.microsoft.com/office/2006/metadata/properties" ma:root="true" ma:fieldsID="b043b58c7287eec6e265e1f808f77899" ns2:_="">
    <xsd:import namespace="8796a868-7127-405e-9e92-a32837cab98d"/>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96a868-7127-405e-9e92-a32837cab9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910682-DFAB-42AC-A1E5-6F94774ADCFC}">
  <ds:schemaRefs>
    <ds:schemaRef ds:uri="8796a868-7127-405e-9e92-a32837cab98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566842D-B06E-4C9D-90A1-451A45C3CAB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Words>407</Words>
  <PresentationFormat>A4 210 x 297 mm</PresentationFormat>
  <Paragraphs>26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HGP創英角ｺﾞｼｯｸUB</vt:lpstr>
      <vt:lpstr>Meiryo UI</vt:lpstr>
      <vt:lpstr>游ゴシック</vt:lpstr>
      <vt:lpstr>Arial</vt:lpstr>
      <vt:lpstr>Wingdings</vt:lpstr>
      <vt:lpstr>テーマ1</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