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0E059BDD-359C-4D0F-AF5B-E20094DAD8F1}">
          <p14:sldIdLst>
            <p14:sldId id="257"/>
          </p14:sldIdLst>
        </p14:section>
        <p14:section name="タイトルなしのセクション" id="{EB4CCBD5-EBCA-4A4D-A31C-5F45032A6D20}">
          <p14:sldIdLst>
            <p14:sldId id="258"/>
          </p14:sldIdLst>
        </p14:section>
        <p14:section name="タイトルなしのセクション" id="{8651EC58-88AA-496C-BF6E-5C154B10904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63" d="100"/>
          <a:sy n="63" d="100"/>
        </p:scale>
        <p:origin x="728" y="76"/>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slides/slide2.xml" Type="http://schemas.openxmlformats.org/officeDocument/2006/relationships/slide"/><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00C1B0-F439-85EF-0ED8-70359622704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4E09A34-59EC-3879-EEE7-6690EE587C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A89B777-0226-8B6D-3C79-CCE597DCAF44}"/>
              </a:ext>
            </a:extLst>
          </p:cNvPr>
          <p:cNvSpPr>
            <a:spLocks noGrp="1"/>
          </p:cNvSpPr>
          <p:nvPr>
            <p:ph type="dt" sz="half" idx="10"/>
          </p:nvPr>
        </p:nvSpPr>
        <p:spPr/>
        <p:txBody>
          <a:bodyPr/>
          <a:lstStyle/>
          <a:p>
            <a:fld id="{92929432-B761-48DB-A639-7F9DEBD0D1A2}" type="datetimeFigureOut">
              <a:rPr kumimoji="1" lang="ja-JP" altLang="en-US" smtClean="0"/>
              <a:t>2025/5/26</a:t>
            </a:fld>
            <a:endParaRPr kumimoji="1" lang="ja-JP" altLang="en-US"/>
          </a:p>
        </p:txBody>
      </p:sp>
      <p:sp>
        <p:nvSpPr>
          <p:cNvPr id="5" name="フッター プレースホルダー 4">
            <a:extLst>
              <a:ext uri="{FF2B5EF4-FFF2-40B4-BE49-F238E27FC236}">
                <a16:creationId xmlns:a16="http://schemas.microsoft.com/office/drawing/2014/main" id="{02DFA4E0-98CF-86F7-7A52-2EAE8B29E3A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8068896-4CE9-CAB9-2001-D056CD3F3355}"/>
              </a:ext>
            </a:extLst>
          </p:cNvPr>
          <p:cNvSpPr>
            <a:spLocks noGrp="1"/>
          </p:cNvSpPr>
          <p:nvPr>
            <p:ph type="sldNum" sz="quarter" idx="12"/>
          </p:nvPr>
        </p:nvSpPr>
        <p:spPr/>
        <p:txBody>
          <a:bodyPr/>
          <a:lstStyle/>
          <a:p>
            <a:fld id="{248FF249-7622-4ADA-9889-E4E96573E715}" type="slidenum">
              <a:rPr kumimoji="1" lang="ja-JP" altLang="en-US" smtClean="0"/>
              <a:t>‹#›</a:t>
            </a:fld>
            <a:endParaRPr kumimoji="1" lang="ja-JP" altLang="en-US"/>
          </a:p>
        </p:txBody>
      </p:sp>
    </p:spTree>
    <p:extLst>
      <p:ext uri="{BB962C8B-B14F-4D97-AF65-F5344CB8AC3E}">
        <p14:creationId xmlns:p14="http://schemas.microsoft.com/office/powerpoint/2010/main" val="3502414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AB0B6E-1057-6FAB-63CE-230689A8348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090B3A1-1509-194E-07B1-82E97FCF773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E514994-6315-63BD-0D3F-211C7FFC6D8C}"/>
              </a:ext>
            </a:extLst>
          </p:cNvPr>
          <p:cNvSpPr>
            <a:spLocks noGrp="1"/>
          </p:cNvSpPr>
          <p:nvPr>
            <p:ph type="dt" sz="half" idx="10"/>
          </p:nvPr>
        </p:nvSpPr>
        <p:spPr/>
        <p:txBody>
          <a:bodyPr/>
          <a:lstStyle/>
          <a:p>
            <a:fld id="{92929432-B761-48DB-A639-7F9DEBD0D1A2}" type="datetimeFigureOut">
              <a:rPr kumimoji="1" lang="ja-JP" altLang="en-US" smtClean="0"/>
              <a:t>2025/5/26</a:t>
            </a:fld>
            <a:endParaRPr kumimoji="1" lang="ja-JP" altLang="en-US"/>
          </a:p>
        </p:txBody>
      </p:sp>
      <p:sp>
        <p:nvSpPr>
          <p:cNvPr id="5" name="フッター プレースホルダー 4">
            <a:extLst>
              <a:ext uri="{FF2B5EF4-FFF2-40B4-BE49-F238E27FC236}">
                <a16:creationId xmlns:a16="http://schemas.microsoft.com/office/drawing/2014/main" id="{75E90FBF-D89F-EB3A-EAD0-9628A85AB86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B4125F5-036A-C7CB-FEED-B1B489D6957B}"/>
              </a:ext>
            </a:extLst>
          </p:cNvPr>
          <p:cNvSpPr>
            <a:spLocks noGrp="1"/>
          </p:cNvSpPr>
          <p:nvPr>
            <p:ph type="sldNum" sz="quarter" idx="12"/>
          </p:nvPr>
        </p:nvSpPr>
        <p:spPr/>
        <p:txBody>
          <a:bodyPr/>
          <a:lstStyle/>
          <a:p>
            <a:fld id="{248FF249-7622-4ADA-9889-E4E96573E715}" type="slidenum">
              <a:rPr kumimoji="1" lang="ja-JP" altLang="en-US" smtClean="0"/>
              <a:t>‹#›</a:t>
            </a:fld>
            <a:endParaRPr kumimoji="1" lang="ja-JP" altLang="en-US"/>
          </a:p>
        </p:txBody>
      </p:sp>
    </p:spTree>
    <p:extLst>
      <p:ext uri="{BB962C8B-B14F-4D97-AF65-F5344CB8AC3E}">
        <p14:creationId xmlns:p14="http://schemas.microsoft.com/office/powerpoint/2010/main" val="2672890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9BC49A2-C9FC-F788-939C-5696EC4FEF13}"/>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B8C81D8-4BF7-6991-56CD-CB924F21745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5470AD3-3E62-D63A-9605-604BDBCD20C6}"/>
              </a:ext>
            </a:extLst>
          </p:cNvPr>
          <p:cNvSpPr>
            <a:spLocks noGrp="1"/>
          </p:cNvSpPr>
          <p:nvPr>
            <p:ph type="dt" sz="half" idx="10"/>
          </p:nvPr>
        </p:nvSpPr>
        <p:spPr/>
        <p:txBody>
          <a:bodyPr/>
          <a:lstStyle/>
          <a:p>
            <a:fld id="{92929432-B761-48DB-A639-7F9DEBD0D1A2}" type="datetimeFigureOut">
              <a:rPr kumimoji="1" lang="ja-JP" altLang="en-US" smtClean="0"/>
              <a:t>2025/5/26</a:t>
            </a:fld>
            <a:endParaRPr kumimoji="1" lang="ja-JP" altLang="en-US"/>
          </a:p>
        </p:txBody>
      </p:sp>
      <p:sp>
        <p:nvSpPr>
          <p:cNvPr id="5" name="フッター プレースホルダー 4">
            <a:extLst>
              <a:ext uri="{FF2B5EF4-FFF2-40B4-BE49-F238E27FC236}">
                <a16:creationId xmlns:a16="http://schemas.microsoft.com/office/drawing/2014/main" id="{DD003397-7B26-E4B8-D354-2FF2E5A6622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5715728-4373-2F3E-73C6-7BE0A81E3874}"/>
              </a:ext>
            </a:extLst>
          </p:cNvPr>
          <p:cNvSpPr>
            <a:spLocks noGrp="1"/>
          </p:cNvSpPr>
          <p:nvPr>
            <p:ph type="sldNum" sz="quarter" idx="12"/>
          </p:nvPr>
        </p:nvSpPr>
        <p:spPr/>
        <p:txBody>
          <a:bodyPr/>
          <a:lstStyle/>
          <a:p>
            <a:fld id="{248FF249-7622-4ADA-9889-E4E96573E715}" type="slidenum">
              <a:rPr kumimoji="1" lang="ja-JP" altLang="en-US" smtClean="0"/>
              <a:t>‹#›</a:t>
            </a:fld>
            <a:endParaRPr kumimoji="1" lang="ja-JP" altLang="en-US"/>
          </a:p>
        </p:txBody>
      </p:sp>
    </p:spTree>
    <p:extLst>
      <p:ext uri="{BB962C8B-B14F-4D97-AF65-F5344CB8AC3E}">
        <p14:creationId xmlns:p14="http://schemas.microsoft.com/office/powerpoint/2010/main" val="4028188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9DBD6C-3268-1219-C570-0E97D525EBD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F47234B-820B-90DB-9FBD-5F82F2F2A7F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05CC2BA-A99B-56DD-3F3F-1017DF9F28E6}"/>
              </a:ext>
            </a:extLst>
          </p:cNvPr>
          <p:cNvSpPr>
            <a:spLocks noGrp="1"/>
          </p:cNvSpPr>
          <p:nvPr>
            <p:ph type="dt" sz="half" idx="10"/>
          </p:nvPr>
        </p:nvSpPr>
        <p:spPr/>
        <p:txBody>
          <a:bodyPr/>
          <a:lstStyle/>
          <a:p>
            <a:fld id="{92929432-B761-48DB-A639-7F9DEBD0D1A2}" type="datetimeFigureOut">
              <a:rPr kumimoji="1" lang="ja-JP" altLang="en-US" smtClean="0"/>
              <a:t>2025/5/26</a:t>
            </a:fld>
            <a:endParaRPr kumimoji="1" lang="ja-JP" altLang="en-US"/>
          </a:p>
        </p:txBody>
      </p:sp>
      <p:sp>
        <p:nvSpPr>
          <p:cNvPr id="5" name="フッター プレースホルダー 4">
            <a:extLst>
              <a:ext uri="{FF2B5EF4-FFF2-40B4-BE49-F238E27FC236}">
                <a16:creationId xmlns:a16="http://schemas.microsoft.com/office/drawing/2014/main" id="{23A131CC-F37C-7AAF-9FF9-2460D4EAE05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13FCA1F-B2CD-DB98-81C0-CA2422122BA7}"/>
              </a:ext>
            </a:extLst>
          </p:cNvPr>
          <p:cNvSpPr>
            <a:spLocks noGrp="1"/>
          </p:cNvSpPr>
          <p:nvPr>
            <p:ph type="sldNum" sz="quarter" idx="12"/>
          </p:nvPr>
        </p:nvSpPr>
        <p:spPr/>
        <p:txBody>
          <a:bodyPr/>
          <a:lstStyle/>
          <a:p>
            <a:fld id="{248FF249-7622-4ADA-9889-E4E96573E715}" type="slidenum">
              <a:rPr kumimoji="1" lang="ja-JP" altLang="en-US" smtClean="0"/>
              <a:t>‹#›</a:t>
            </a:fld>
            <a:endParaRPr kumimoji="1" lang="ja-JP" altLang="en-US"/>
          </a:p>
        </p:txBody>
      </p:sp>
    </p:spTree>
    <p:extLst>
      <p:ext uri="{BB962C8B-B14F-4D97-AF65-F5344CB8AC3E}">
        <p14:creationId xmlns:p14="http://schemas.microsoft.com/office/powerpoint/2010/main" val="325796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3FF97C-C6EF-EDD0-F01E-720B7895580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4974DCD-93F9-A3DF-337C-9B1EFDDEB8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8947AF46-A991-788B-89CB-2A9F441DDAD0}"/>
              </a:ext>
            </a:extLst>
          </p:cNvPr>
          <p:cNvSpPr>
            <a:spLocks noGrp="1"/>
          </p:cNvSpPr>
          <p:nvPr>
            <p:ph type="dt" sz="half" idx="10"/>
          </p:nvPr>
        </p:nvSpPr>
        <p:spPr/>
        <p:txBody>
          <a:bodyPr/>
          <a:lstStyle/>
          <a:p>
            <a:fld id="{92929432-B761-48DB-A639-7F9DEBD0D1A2}" type="datetimeFigureOut">
              <a:rPr kumimoji="1" lang="ja-JP" altLang="en-US" smtClean="0"/>
              <a:t>2025/5/26</a:t>
            </a:fld>
            <a:endParaRPr kumimoji="1" lang="ja-JP" altLang="en-US"/>
          </a:p>
        </p:txBody>
      </p:sp>
      <p:sp>
        <p:nvSpPr>
          <p:cNvPr id="5" name="フッター プレースホルダー 4">
            <a:extLst>
              <a:ext uri="{FF2B5EF4-FFF2-40B4-BE49-F238E27FC236}">
                <a16:creationId xmlns:a16="http://schemas.microsoft.com/office/drawing/2014/main" id="{B108DC64-CDD3-C205-4532-CC18D1B18E5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87B399F-C651-99F4-1355-9C3D2450EFAF}"/>
              </a:ext>
            </a:extLst>
          </p:cNvPr>
          <p:cNvSpPr>
            <a:spLocks noGrp="1"/>
          </p:cNvSpPr>
          <p:nvPr>
            <p:ph type="sldNum" sz="quarter" idx="12"/>
          </p:nvPr>
        </p:nvSpPr>
        <p:spPr/>
        <p:txBody>
          <a:bodyPr/>
          <a:lstStyle/>
          <a:p>
            <a:fld id="{248FF249-7622-4ADA-9889-E4E96573E715}" type="slidenum">
              <a:rPr kumimoji="1" lang="ja-JP" altLang="en-US" smtClean="0"/>
              <a:t>‹#›</a:t>
            </a:fld>
            <a:endParaRPr kumimoji="1" lang="ja-JP" altLang="en-US"/>
          </a:p>
        </p:txBody>
      </p:sp>
    </p:spTree>
    <p:extLst>
      <p:ext uri="{BB962C8B-B14F-4D97-AF65-F5344CB8AC3E}">
        <p14:creationId xmlns:p14="http://schemas.microsoft.com/office/powerpoint/2010/main" val="1408644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54E011-E587-489B-43B4-A5BF694298E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A26DB1A-B94D-20C7-FE50-096B3D4CC76A}"/>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7DBC7B9-DF57-C7A1-5E25-ED5E6EBA3C79}"/>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1F6654A-E215-1855-A150-99BA51EF1F4B}"/>
              </a:ext>
            </a:extLst>
          </p:cNvPr>
          <p:cNvSpPr>
            <a:spLocks noGrp="1"/>
          </p:cNvSpPr>
          <p:nvPr>
            <p:ph type="dt" sz="half" idx="10"/>
          </p:nvPr>
        </p:nvSpPr>
        <p:spPr/>
        <p:txBody>
          <a:bodyPr/>
          <a:lstStyle/>
          <a:p>
            <a:fld id="{92929432-B761-48DB-A639-7F9DEBD0D1A2}" type="datetimeFigureOut">
              <a:rPr kumimoji="1" lang="ja-JP" altLang="en-US" smtClean="0"/>
              <a:t>2025/5/26</a:t>
            </a:fld>
            <a:endParaRPr kumimoji="1" lang="ja-JP" altLang="en-US"/>
          </a:p>
        </p:txBody>
      </p:sp>
      <p:sp>
        <p:nvSpPr>
          <p:cNvPr id="6" name="フッター プレースホルダー 5">
            <a:extLst>
              <a:ext uri="{FF2B5EF4-FFF2-40B4-BE49-F238E27FC236}">
                <a16:creationId xmlns:a16="http://schemas.microsoft.com/office/drawing/2014/main" id="{E3A6E277-1046-D020-DA05-8E97DB74A46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F56A602-E78F-D395-7837-070126023977}"/>
              </a:ext>
            </a:extLst>
          </p:cNvPr>
          <p:cNvSpPr>
            <a:spLocks noGrp="1"/>
          </p:cNvSpPr>
          <p:nvPr>
            <p:ph type="sldNum" sz="quarter" idx="12"/>
          </p:nvPr>
        </p:nvSpPr>
        <p:spPr/>
        <p:txBody>
          <a:bodyPr/>
          <a:lstStyle/>
          <a:p>
            <a:fld id="{248FF249-7622-4ADA-9889-E4E96573E715}" type="slidenum">
              <a:rPr kumimoji="1" lang="ja-JP" altLang="en-US" smtClean="0"/>
              <a:t>‹#›</a:t>
            </a:fld>
            <a:endParaRPr kumimoji="1" lang="ja-JP" altLang="en-US"/>
          </a:p>
        </p:txBody>
      </p:sp>
    </p:spTree>
    <p:extLst>
      <p:ext uri="{BB962C8B-B14F-4D97-AF65-F5344CB8AC3E}">
        <p14:creationId xmlns:p14="http://schemas.microsoft.com/office/powerpoint/2010/main" val="2498183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EC2274-2223-1C11-2779-8EB196F8BA3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61A67A9-4E49-3B30-8372-0790A9D315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243B60BF-C48D-4BB0-687C-7093A4494786}"/>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7AEF9182-C5AE-EF04-29EA-271C91BABE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BBABEAB-177B-3829-DF5F-DC88E236C72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3625485-4D71-434E-779B-29DD28945403}"/>
              </a:ext>
            </a:extLst>
          </p:cNvPr>
          <p:cNvSpPr>
            <a:spLocks noGrp="1"/>
          </p:cNvSpPr>
          <p:nvPr>
            <p:ph type="dt" sz="half" idx="10"/>
          </p:nvPr>
        </p:nvSpPr>
        <p:spPr/>
        <p:txBody>
          <a:bodyPr/>
          <a:lstStyle/>
          <a:p>
            <a:fld id="{92929432-B761-48DB-A639-7F9DEBD0D1A2}" type="datetimeFigureOut">
              <a:rPr kumimoji="1" lang="ja-JP" altLang="en-US" smtClean="0"/>
              <a:t>2025/5/26</a:t>
            </a:fld>
            <a:endParaRPr kumimoji="1" lang="ja-JP" altLang="en-US"/>
          </a:p>
        </p:txBody>
      </p:sp>
      <p:sp>
        <p:nvSpPr>
          <p:cNvPr id="8" name="フッター プレースホルダー 7">
            <a:extLst>
              <a:ext uri="{FF2B5EF4-FFF2-40B4-BE49-F238E27FC236}">
                <a16:creationId xmlns:a16="http://schemas.microsoft.com/office/drawing/2014/main" id="{1C94E2C5-7894-BC72-D5B7-EE1776478B4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7E90C91-1286-FE5D-DD45-3373461E05CB}"/>
              </a:ext>
            </a:extLst>
          </p:cNvPr>
          <p:cNvSpPr>
            <a:spLocks noGrp="1"/>
          </p:cNvSpPr>
          <p:nvPr>
            <p:ph type="sldNum" sz="quarter" idx="12"/>
          </p:nvPr>
        </p:nvSpPr>
        <p:spPr/>
        <p:txBody>
          <a:bodyPr/>
          <a:lstStyle/>
          <a:p>
            <a:fld id="{248FF249-7622-4ADA-9889-E4E96573E715}" type="slidenum">
              <a:rPr kumimoji="1" lang="ja-JP" altLang="en-US" smtClean="0"/>
              <a:t>‹#›</a:t>
            </a:fld>
            <a:endParaRPr kumimoji="1" lang="ja-JP" altLang="en-US"/>
          </a:p>
        </p:txBody>
      </p:sp>
    </p:spTree>
    <p:extLst>
      <p:ext uri="{BB962C8B-B14F-4D97-AF65-F5344CB8AC3E}">
        <p14:creationId xmlns:p14="http://schemas.microsoft.com/office/powerpoint/2010/main" val="237072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A473CB-E975-E2A8-1CCF-4A6E01E43CE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7CC0D43-BAC6-F155-46B5-36873A6641F5}"/>
              </a:ext>
            </a:extLst>
          </p:cNvPr>
          <p:cNvSpPr>
            <a:spLocks noGrp="1"/>
          </p:cNvSpPr>
          <p:nvPr>
            <p:ph type="dt" sz="half" idx="10"/>
          </p:nvPr>
        </p:nvSpPr>
        <p:spPr/>
        <p:txBody>
          <a:bodyPr/>
          <a:lstStyle/>
          <a:p>
            <a:fld id="{92929432-B761-48DB-A639-7F9DEBD0D1A2}" type="datetimeFigureOut">
              <a:rPr kumimoji="1" lang="ja-JP" altLang="en-US" smtClean="0"/>
              <a:t>2025/5/26</a:t>
            </a:fld>
            <a:endParaRPr kumimoji="1" lang="ja-JP" altLang="en-US"/>
          </a:p>
        </p:txBody>
      </p:sp>
      <p:sp>
        <p:nvSpPr>
          <p:cNvPr id="4" name="フッター プレースホルダー 3">
            <a:extLst>
              <a:ext uri="{FF2B5EF4-FFF2-40B4-BE49-F238E27FC236}">
                <a16:creationId xmlns:a16="http://schemas.microsoft.com/office/drawing/2014/main" id="{424D02A4-301C-8F8E-514B-436A1E7E9F8B}"/>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56BA99CD-2634-2F0D-544D-26904B6356FB}"/>
              </a:ext>
            </a:extLst>
          </p:cNvPr>
          <p:cNvSpPr>
            <a:spLocks noGrp="1"/>
          </p:cNvSpPr>
          <p:nvPr>
            <p:ph type="sldNum" sz="quarter" idx="12"/>
          </p:nvPr>
        </p:nvSpPr>
        <p:spPr/>
        <p:txBody>
          <a:bodyPr/>
          <a:lstStyle/>
          <a:p>
            <a:fld id="{248FF249-7622-4ADA-9889-E4E96573E715}" type="slidenum">
              <a:rPr kumimoji="1" lang="ja-JP" altLang="en-US" smtClean="0"/>
              <a:t>‹#›</a:t>
            </a:fld>
            <a:endParaRPr kumimoji="1" lang="ja-JP" altLang="en-US"/>
          </a:p>
        </p:txBody>
      </p:sp>
    </p:spTree>
    <p:extLst>
      <p:ext uri="{BB962C8B-B14F-4D97-AF65-F5344CB8AC3E}">
        <p14:creationId xmlns:p14="http://schemas.microsoft.com/office/powerpoint/2010/main" val="3550045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0D09816-D6DA-B7E2-6D1E-4FF9867BDDA1}"/>
              </a:ext>
            </a:extLst>
          </p:cNvPr>
          <p:cNvSpPr>
            <a:spLocks noGrp="1"/>
          </p:cNvSpPr>
          <p:nvPr>
            <p:ph type="dt" sz="half" idx="10"/>
          </p:nvPr>
        </p:nvSpPr>
        <p:spPr/>
        <p:txBody>
          <a:bodyPr/>
          <a:lstStyle/>
          <a:p>
            <a:fld id="{92929432-B761-48DB-A639-7F9DEBD0D1A2}" type="datetimeFigureOut">
              <a:rPr kumimoji="1" lang="ja-JP" altLang="en-US" smtClean="0"/>
              <a:t>2025/5/26</a:t>
            </a:fld>
            <a:endParaRPr kumimoji="1" lang="ja-JP" altLang="en-US"/>
          </a:p>
        </p:txBody>
      </p:sp>
      <p:sp>
        <p:nvSpPr>
          <p:cNvPr id="3" name="フッター プレースホルダー 2">
            <a:extLst>
              <a:ext uri="{FF2B5EF4-FFF2-40B4-BE49-F238E27FC236}">
                <a16:creationId xmlns:a16="http://schemas.microsoft.com/office/drawing/2014/main" id="{10B526C9-42A5-F47C-8ADE-E44C87BF5BB8}"/>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2B5D446-9A5F-F87E-D9E9-160C7C7A3DA9}"/>
              </a:ext>
            </a:extLst>
          </p:cNvPr>
          <p:cNvSpPr>
            <a:spLocks noGrp="1"/>
          </p:cNvSpPr>
          <p:nvPr>
            <p:ph type="sldNum" sz="quarter" idx="12"/>
          </p:nvPr>
        </p:nvSpPr>
        <p:spPr/>
        <p:txBody>
          <a:bodyPr/>
          <a:lstStyle/>
          <a:p>
            <a:fld id="{248FF249-7622-4ADA-9889-E4E96573E715}" type="slidenum">
              <a:rPr kumimoji="1" lang="ja-JP" altLang="en-US" smtClean="0"/>
              <a:t>‹#›</a:t>
            </a:fld>
            <a:endParaRPr kumimoji="1" lang="ja-JP" altLang="en-US"/>
          </a:p>
        </p:txBody>
      </p:sp>
    </p:spTree>
    <p:extLst>
      <p:ext uri="{BB962C8B-B14F-4D97-AF65-F5344CB8AC3E}">
        <p14:creationId xmlns:p14="http://schemas.microsoft.com/office/powerpoint/2010/main" val="2467216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9FCDBA-3C3C-430C-6CE6-B4A1FFB5A80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3F658B2-FEA1-AAEF-ED1F-14C7AAF2A2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4E399E5-0BBB-FB39-D791-8532119090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BB88371-545F-4FE7-97E0-634FED94CEAF}"/>
              </a:ext>
            </a:extLst>
          </p:cNvPr>
          <p:cNvSpPr>
            <a:spLocks noGrp="1"/>
          </p:cNvSpPr>
          <p:nvPr>
            <p:ph type="dt" sz="half" idx="10"/>
          </p:nvPr>
        </p:nvSpPr>
        <p:spPr/>
        <p:txBody>
          <a:bodyPr/>
          <a:lstStyle/>
          <a:p>
            <a:fld id="{92929432-B761-48DB-A639-7F9DEBD0D1A2}" type="datetimeFigureOut">
              <a:rPr kumimoji="1" lang="ja-JP" altLang="en-US" smtClean="0"/>
              <a:t>2025/5/26</a:t>
            </a:fld>
            <a:endParaRPr kumimoji="1" lang="ja-JP" altLang="en-US"/>
          </a:p>
        </p:txBody>
      </p:sp>
      <p:sp>
        <p:nvSpPr>
          <p:cNvPr id="6" name="フッター プレースホルダー 5">
            <a:extLst>
              <a:ext uri="{FF2B5EF4-FFF2-40B4-BE49-F238E27FC236}">
                <a16:creationId xmlns:a16="http://schemas.microsoft.com/office/drawing/2014/main" id="{6A7D6108-A5EB-FB1A-355A-FAA3C7CFCDF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A9A1121-B51B-7442-7C20-A4440A0E2F02}"/>
              </a:ext>
            </a:extLst>
          </p:cNvPr>
          <p:cNvSpPr>
            <a:spLocks noGrp="1"/>
          </p:cNvSpPr>
          <p:nvPr>
            <p:ph type="sldNum" sz="quarter" idx="12"/>
          </p:nvPr>
        </p:nvSpPr>
        <p:spPr/>
        <p:txBody>
          <a:bodyPr/>
          <a:lstStyle/>
          <a:p>
            <a:fld id="{248FF249-7622-4ADA-9889-E4E96573E715}" type="slidenum">
              <a:rPr kumimoji="1" lang="ja-JP" altLang="en-US" smtClean="0"/>
              <a:t>‹#›</a:t>
            </a:fld>
            <a:endParaRPr kumimoji="1" lang="ja-JP" altLang="en-US"/>
          </a:p>
        </p:txBody>
      </p:sp>
    </p:spTree>
    <p:extLst>
      <p:ext uri="{BB962C8B-B14F-4D97-AF65-F5344CB8AC3E}">
        <p14:creationId xmlns:p14="http://schemas.microsoft.com/office/powerpoint/2010/main" val="1667048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804674-45BF-3FF1-EBBC-9240B3678A7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7119FB2-0DAF-858D-F8C8-48A2DEDA7D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40CCE3A-11CF-7077-9CF9-56339D1302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4DEE246-2EB6-8BF3-6759-7652931E1446}"/>
              </a:ext>
            </a:extLst>
          </p:cNvPr>
          <p:cNvSpPr>
            <a:spLocks noGrp="1"/>
          </p:cNvSpPr>
          <p:nvPr>
            <p:ph type="dt" sz="half" idx="10"/>
          </p:nvPr>
        </p:nvSpPr>
        <p:spPr/>
        <p:txBody>
          <a:bodyPr/>
          <a:lstStyle/>
          <a:p>
            <a:fld id="{92929432-B761-48DB-A639-7F9DEBD0D1A2}" type="datetimeFigureOut">
              <a:rPr kumimoji="1" lang="ja-JP" altLang="en-US" smtClean="0"/>
              <a:t>2025/5/26</a:t>
            </a:fld>
            <a:endParaRPr kumimoji="1" lang="ja-JP" altLang="en-US"/>
          </a:p>
        </p:txBody>
      </p:sp>
      <p:sp>
        <p:nvSpPr>
          <p:cNvPr id="6" name="フッター プレースホルダー 5">
            <a:extLst>
              <a:ext uri="{FF2B5EF4-FFF2-40B4-BE49-F238E27FC236}">
                <a16:creationId xmlns:a16="http://schemas.microsoft.com/office/drawing/2014/main" id="{83AB127F-C5C1-BC95-EE96-61336D7C9DD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A547A30-E807-8B40-AD30-D03E7384A70B}"/>
              </a:ext>
            </a:extLst>
          </p:cNvPr>
          <p:cNvSpPr>
            <a:spLocks noGrp="1"/>
          </p:cNvSpPr>
          <p:nvPr>
            <p:ph type="sldNum" sz="quarter" idx="12"/>
          </p:nvPr>
        </p:nvSpPr>
        <p:spPr/>
        <p:txBody>
          <a:bodyPr/>
          <a:lstStyle/>
          <a:p>
            <a:fld id="{248FF249-7622-4ADA-9889-E4E96573E715}" type="slidenum">
              <a:rPr kumimoji="1" lang="ja-JP" altLang="en-US" smtClean="0"/>
              <a:t>‹#›</a:t>
            </a:fld>
            <a:endParaRPr kumimoji="1" lang="ja-JP" altLang="en-US"/>
          </a:p>
        </p:txBody>
      </p:sp>
    </p:spTree>
    <p:extLst>
      <p:ext uri="{BB962C8B-B14F-4D97-AF65-F5344CB8AC3E}">
        <p14:creationId xmlns:p14="http://schemas.microsoft.com/office/powerpoint/2010/main" val="274732099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FB5BE8E-2873-8FFC-DC86-A481103E32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307A53A-C6A6-8A51-B534-C13A2D4B91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1CBD762-80B5-E0CA-FA84-4CA485D570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929432-B761-48DB-A639-7F9DEBD0D1A2}" type="datetimeFigureOut">
              <a:rPr kumimoji="1" lang="ja-JP" altLang="en-US" smtClean="0"/>
              <a:t>2025/5/26</a:t>
            </a:fld>
            <a:endParaRPr kumimoji="1" lang="ja-JP" altLang="en-US"/>
          </a:p>
        </p:txBody>
      </p:sp>
      <p:sp>
        <p:nvSpPr>
          <p:cNvPr id="5" name="フッター プレースホルダー 4">
            <a:extLst>
              <a:ext uri="{FF2B5EF4-FFF2-40B4-BE49-F238E27FC236}">
                <a16:creationId xmlns:a16="http://schemas.microsoft.com/office/drawing/2014/main" id="{77F6FE10-453F-931F-BD35-EEE58DB60C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F6049B6-0CF9-01D7-6A76-E795435775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8FF249-7622-4ADA-9889-E4E96573E715}" type="slidenum">
              <a:rPr kumimoji="1" lang="ja-JP" altLang="en-US" smtClean="0"/>
              <a:t>‹#›</a:t>
            </a:fld>
            <a:endParaRPr kumimoji="1" lang="ja-JP" altLang="en-US"/>
          </a:p>
        </p:txBody>
      </p:sp>
    </p:spTree>
    <p:extLst>
      <p:ext uri="{BB962C8B-B14F-4D97-AF65-F5344CB8AC3E}">
        <p14:creationId xmlns:p14="http://schemas.microsoft.com/office/powerpoint/2010/main" val="2533178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字幕 2">
            <a:extLst>
              <a:ext uri="{FF2B5EF4-FFF2-40B4-BE49-F238E27FC236}">
                <a16:creationId xmlns:a16="http://schemas.microsoft.com/office/drawing/2014/main" id="{EE182020-77ED-69D5-580D-51FA82E1E898}"/>
              </a:ext>
            </a:extLst>
          </p:cNvPr>
          <p:cNvSpPr txBox="1"/>
          <p:nvPr/>
        </p:nvSpPr>
        <p:spPr>
          <a:xfrm>
            <a:off x="-61251" y="-38578"/>
            <a:ext cx="1051852" cy="2868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lgn="just">
              <a:buNone/>
            </a:pPr>
            <a:r>
              <a:rPr lang="en-US" altLang="ja-JP" sz="1000" b="1" kern="0" dirty="0">
                <a:latin typeface="BIZ UDPゴシック" panose="020B0400000000000000" pitchFamily="50" charset="-128"/>
                <a:ea typeface="BIZ UDPゴシック" panose="020B0400000000000000" pitchFamily="50" charset="-128"/>
              </a:rPr>
              <a:t>【</a:t>
            </a:r>
            <a:r>
              <a:rPr lang="ja-JP" altLang="en-US" sz="1000" b="1" kern="0" dirty="0">
                <a:latin typeface="BIZ UDPゴシック" panose="020B0400000000000000" pitchFamily="50" charset="-128"/>
                <a:ea typeface="BIZ UDPゴシック" panose="020B0400000000000000" pitchFamily="50" charset="-128"/>
              </a:rPr>
              <a:t>様式</a:t>
            </a:r>
            <a:r>
              <a:rPr lang="en-US" altLang="ja-JP" sz="1000" b="1" kern="0" dirty="0">
                <a:latin typeface="BIZ UDPゴシック" panose="020B0400000000000000" pitchFamily="50" charset="-128"/>
                <a:ea typeface="BIZ UDPゴシック" panose="020B0400000000000000" pitchFamily="50" charset="-128"/>
              </a:rPr>
              <a:t>2】</a:t>
            </a:r>
            <a:r>
              <a:rPr lang="ja-JP" altLang="en-US" sz="1000" b="1" kern="0" dirty="0">
                <a:latin typeface="BIZ UDPゴシック" panose="020B0400000000000000" pitchFamily="50" charset="-128"/>
                <a:ea typeface="BIZ UDPゴシック" panose="020B0400000000000000" pitchFamily="50" charset="-128"/>
              </a:rPr>
              <a:t>概要書</a:t>
            </a:r>
            <a:endParaRPr lang="en-US" altLang="ja-JP" sz="1000" b="1" kern="0" dirty="0">
              <a:latin typeface="BIZ UDPゴシック" panose="020B0400000000000000" pitchFamily="50" charset="-128"/>
              <a:ea typeface="BIZ UDPゴシック" panose="020B0400000000000000" pitchFamily="50" charset="-128"/>
            </a:endParaRPr>
          </a:p>
        </p:txBody>
      </p:sp>
      <p:sp>
        <p:nvSpPr>
          <p:cNvPr id="5" name="正方形/長方形 2">
            <a:extLst>
              <a:ext uri="{FF2B5EF4-FFF2-40B4-BE49-F238E27FC236}">
                <a16:creationId xmlns:a16="http://schemas.microsoft.com/office/drawing/2014/main" id="{6384C46A-A03F-0456-D541-29CD44553966}"/>
              </a:ext>
            </a:extLst>
          </p:cNvPr>
          <p:cNvSpPr>
            <a:spLocks noChangeArrowheads="1"/>
          </p:cNvSpPr>
          <p:nvPr/>
        </p:nvSpPr>
        <p:spPr>
          <a:xfrm>
            <a:off x="980015" y="29772"/>
            <a:ext cx="6341529" cy="321397"/>
          </a:xfrm>
          <a:prstGeom prst="rect">
            <a:avLst/>
          </a:prstGeom>
          <a:noFill/>
          <a:ln>
            <a:solidFill>
              <a:schemeClr val="tx1"/>
            </a:solid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a:buNone/>
            </a:pPr>
            <a:r>
              <a:rPr lang="ja-JP" altLang="en-US" sz="1400" b="1" kern="0" dirty="0">
                <a:latin typeface="BIZ UDPゴシック" panose="020B0400000000000000" pitchFamily="50" charset="-128"/>
                <a:ea typeface="BIZ UDPゴシック" panose="020B0400000000000000" pitchFamily="50" charset="-128"/>
              </a:rPr>
              <a:t>　事業名：　　　　　　　　　　　　　　　　　　　　　　　　　　　　　　（</a:t>
            </a:r>
            <a:r>
              <a:rPr lang="ja-JP" altLang="en-US" sz="1400" b="1" kern="0" dirty="0">
                <a:solidFill>
                  <a:srgbClr val="0070C0"/>
                </a:solidFill>
                <a:latin typeface="BIZ UDPゴシック" panose="020B0400000000000000" pitchFamily="50" charset="-128"/>
                <a:ea typeface="BIZ UDPゴシック" panose="020B0400000000000000" pitchFamily="50" charset="-128"/>
              </a:rPr>
              <a:t>申請団体名</a:t>
            </a:r>
            <a:r>
              <a:rPr lang="ja-JP" altLang="en-US" sz="1400" b="1" kern="0" dirty="0">
                <a:latin typeface="BIZ UDPゴシック" panose="020B0400000000000000" pitchFamily="50" charset="-128"/>
                <a:ea typeface="BIZ UDPゴシック" panose="020B0400000000000000" pitchFamily="50" charset="-128"/>
              </a:rPr>
              <a:t>）</a:t>
            </a:r>
          </a:p>
        </p:txBody>
      </p:sp>
      <p:sp>
        <p:nvSpPr>
          <p:cNvPr id="6" name="正方形/長方形 2">
            <a:extLst>
              <a:ext uri="{FF2B5EF4-FFF2-40B4-BE49-F238E27FC236}">
                <a16:creationId xmlns:a16="http://schemas.microsoft.com/office/drawing/2014/main" id="{3675E7D9-3C4C-691A-98AA-0270FA931E8D}"/>
              </a:ext>
            </a:extLst>
          </p:cNvPr>
          <p:cNvSpPr>
            <a:spLocks noChangeArrowheads="1"/>
          </p:cNvSpPr>
          <p:nvPr/>
        </p:nvSpPr>
        <p:spPr>
          <a:xfrm>
            <a:off x="7445367" y="36131"/>
            <a:ext cx="2307171" cy="321396"/>
          </a:xfrm>
          <a:prstGeom prst="rect">
            <a:avLst/>
          </a:prstGeom>
          <a:noFill/>
          <a:ln>
            <a:solidFill>
              <a:schemeClr val="tx1"/>
            </a:solid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buNone/>
            </a:pPr>
            <a:r>
              <a:rPr lang="ja-JP" altLang="en-US" sz="1050" b="1" kern="0" dirty="0">
                <a:latin typeface="BIZ UDPゴシック" panose="020B0400000000000000" pitchFamily="50" charset="-128"/>
                <a:ea typeface="BIZ UDPゴシック" panose="020B0400000000000000" pitchFamily="50" charset="-128"/>
              </a:rPr>
              <a:t>　 </a:t>
            </a:r>
            <a:r>
              <a:rPr lang="ja-JP" altLang="en-US" sz="1200" b="1" kern="0" dirty="0">
                <a:latin typeface="BIZ UDPゴシック" panose="020B0400000000000000" pitchFamily="50" charset="-128"/>
                <a:ea typeface="BIZ UDPゴシック" panose="020B0400000000000000" pitchFamily="50" charset="-128"/>
              </a:rPr>
              <a:t>実施地域：</a:t>
            </a:r>
            <a:r>
              <a:rPr lang="ja-JP" altLang="en-US" sz="1200" b="1" kern="0" dirty="0">
                <a:solidFill>
                  <a:srgbClr val="0070C0"/>
                </a:solidFill>
                <a:latin typeface="BIZ UDPゴシック" panose="020B0400000000000000" pitchFamily="50" charset="-128"/>
                <a:ea typeface="BIZ UDPゴシック" panose="020B0400000000000000" pitchFamily="50" charset="-128"/>
              </a:rPr>
              <a:t>○○</a:t>
            </a:r>
            <a:r>
              <a:rPr lang="ja-JP" altLang="en-US" sz="1200" b="1" kern="0" dirty="0">
                <a:latin typeface="BIZ UDPゴシック" panose="020B0400000000000000" pitchFamily="50" charset="-128"/>
                <a:ea typeface="BIZ UDPゴシック" panose="020B0400000000000000" pitchFamily="50" charset="-128"/>
              </a:rPr>
              <a:t>県</a:t>
            </a:r>
            <a:r>
              <a:rPr lang="ja-JP" altLang="en-US" sz="1200" b="1" kern="0" dirty="0">
                <a:solidFill>
                  <a:srgbClr val="0070C0"/>
                </a:solidFill>
                <a:latin typeface="BIZ UDPゴシック" panose="020B0400000000000000" pitchFamily="50" charset="-128"/>
                <a:ea typeface="BIZ UDPゴシック" panose="020B0400000000000000" pitchFamily="50" charset="-128"/>
              </a:rPr>
              <a:t>●●</a:t>
            </a:r>
            <a:r>
              <a:rPr lang="ja-JP" altLang="en-US" sz="1200" b="1" kern="0" dirty="0">
                <a:latin typeface="BIZ UDPゴシック" panose="020B0400000000000000" pitchFamily="50" charset="-128"/>
                <a:ea typeface="BIZ UDPゴシック" panose="020B0400000000000000" pitchFamily="50" charset="-128"/>
              </a:rPr>
              <a:t>市</a:t>
            </a:r>
          </a:p>
        </p:txBody>
      </p:sp>
      <p:graphicFrame>
        <p:nvGraphicFramePr>
          <p:cNvPr id="7" name="表 3">
            <a:extLst>
              <a:ext uri="{FF2B5EF4-FFF2-40B4-BE49-F238E27FC236}">
                <a16:creationId xmlns:a16="http://schemas.microsoft.com/office/drawing/2014/main" id="{8055189F-BB88-D919-DE2A-E562987B5FD6}"/>
              </a:ext>
            </a:extLst>
          </p:cNvPr>
          <p:cNvGraphicFramePr>
            <a:graphicFrameLocks noGrp="1"/>
          </p:cNvGraphicFramePr>
          <p:nvPr>
            <p:extLst>
              <p:ext uri="{D42A27DB-BD31-4B8C-83A1-F6EECF244321}">
                <p14:modId xmlns:p14="http://schemas.microsoft.com/office/powerpoint/2010/main" val="1463194751"/>
              </p:ext>
            </p:extLst>
          </p:nvPr>
        </p:nvGraphicFramePr>
        <p:xfrm>
          <a:off x="71438" y="404835"/>
          <a:ext cx="12049123" cy="6334629"/>
        </p:xfrm>
        <a:graphic>
          <a:graphicData uri="http://schemas.openxmlformats.org/drawingml/2006/table">
            <a:tbl>
              <a:tblPr firstRow="1" bandRow="1">
                <a:tableStyleId>{5C22544A-7EE6-4342-B048-85BDC9FD1C3A}</a:tableStyleId>
              </a:tblPr>
              <a:tblGrid>
                <a:gridCol w="2372849">
                  <a:extLst>
                    <a:ext uri="{9D8B030D-6E8A-4147-A177-3AD203B41FA5}">
                      <a16:colId xmlns:a16="http://schemas.microsoft.com/office/drawing/2014/main" val="20000"/>
                    </a:ext>
                  </a:extLst>
                </a:gridCol>
                <a:gridCol w="5530016">
                  <a:extLst>
                    <a:ext uri="{9D8B030D-6E8A-4147-A177-3AD203B41FA5}">
                      <a16:colId xmlns:a16="http://schemas.microsoft.com/office/drawing/2014/main" val="20001"/>
                    </a:ext>
                  </a:extLst>
                </a:gridCol>
                <a:gridCol w="4146258">
                  <a:extLst>
                    <a:ext uri="{9D8B030D-6E8A-4147-A177-3AD203B41FA5}">
                      <a16:colId xmlns:a16="http://schemas.microsoft.com/office/drawing/2014/main" val="1331140748"/>
                    </a:ext>
                  </a:extLst>
                </a:gridCol>
              </a:tblGrid>
              <a:tr h="151425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ysClr val="windowText" lastClr="000000"/>
                          </a:solidFill>
                          <a:latin typeface="BIZ UDPゴシック" panose="020B0400000000000000" pitchFamily="50" charset="-128"/>
                          <a:ea typeface="BIZ UDPゴシック" panose="020B0400000000000000" pitchFamily="50" charset="-128"/>
                        </a:rPr>
                        <a:t>事業計画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0070C0"/>
                          </a:solidFill>
                          <a:latin typeface="BIZ UDPゴシック" panose="020B0400000000000000" pitchFamily="50" charset="-128"/>
                          <a:ea typeface="BIZ UDPゴシック" panose="020B0400000000000000" pitchFamily="50" charset="-128"/>
                        </a:rPr>
                        <a:t>事業計画・概要を記載してください。</a:t>
                      </a: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0070C0"/>
                          </a:solidFill>
                          <a:latin typeface="BIZ UDPゴシック" panose="020B0400000000000000" pitchFamily="50" charset="-128"/>
                          <a:ea typeface="BIZ UDPゴシック" panose="020B0400000000000000" pitchFamily="50" charset="-128"/>
                        </a:rPr>
                        <a:t>イメージ写真（複数枚可）</a:t>
                      </a: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69091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BIZ UDPゴシック" panose="020B0400000000000000" pitchFamily="50" charset="-128"/>
                          <a:ea typeface="BIZ UDPゴシック" panose="020B0400000000000000" pitchFamily="50" charset="-128"/>
                        </a:rPr>
                        <a:t>課題</a:t>
                      </a:r>
                      <a:endParaRPr kumimoji="1" lang="en-US" altLang="ja-JP" sz="1200" b="1" dirty="0">
                        <a:solidFill>
                          <a:schemeClr val="tx1"/>
                        </a:solidFill>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BIZ UDPゴシック" panose="020B0400000000000000" pitchFamily="50" charset="-128"/>
                          <a:ea typeface="BIZ UDPゴシック" panose="020B0400000000000000" pitchFamily="50" charset="-128"/>
                        </a:rPr>
                        <a:t>課題の解決方法</a:t>
                      </a:r>
                      <a:endParaRPr kumimoji="1" lang="en-US" altLang="ja-JP" sz="1200" b="1"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0070C0"/>
                          </a:solidFill>
                          <a:latin typeface="BIZ UDPゴシック" panose="020B0400000000000000" pitchFamily="50" charset="-128"/>
                          <a:ea typeface="BIZ UDPゴシック" panose="020B0400000000000000" pitchFamily="50" charset="-128"/>
                        </a:rPr>
                        <a:t>地域の現状を分析した課題、解決方法等を記載してください。</a:t>
                      </a: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extLst>
                  <a:ext uri="{0D108BD9-81ED-4DB2-BD59-A6C34878D82A}">
                    <a16:rowId xmlns:a16="http://schemas.microsoft.com/office/drawing/2014/main" val="3817213508"/>
                  </a:ext>
                </a:extLst>
              </a:tr>
              <a:tr h="454276">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spc="0" dirty="0">
                          <a:solidFill>
                            <a:sysClr val="windowText" lastClr="000000"/>
                          </a:solidFill>
                          <a:latin typeface="BIZ UDPゴシック" panose="020B0400000000000000" pitchFamily="50" charset="-128"/>
                          <a:ea typeface="BIZ UDPゴシック" panose="020B0400000000000000" pitchFamily="50" charset="-128"/>
                        </a:rPr>
                        <a:t>実施体制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chemeClr val="tx1"/>
                          </a:solidFill>
                          <a:latin typeface="BIZ UDPゴシック" panose="020B0400000000000000" pitchFamily="50" charset="-128"/>
                          <a:ea typeface="BIZ UDPゴシック" panose="020B0400000000000000" pitchFamily="50" charset="-128"/>
                        </a:rPr>
                        <a:t>【</a:t>
                      </a:r>
                      <a:r>
                        <a:rPr kumimoji="1" lang="ja-JP" altLang="en-US" sz="1050" b="1" dirty="0">
                          <a:solidFill>
                            <a:schemeClr val="tx1"/>
                          </a:solidFill>
                          <a:latin typeface="BIZ UDPゴシック" panose="020B0400000000000000" pitchFamily="50" charset="-128"/>
                          <a:ea typeface="BIZ UDPゴシック" panose="020B0400000000000000" pitchFamily="50" charset="-128"/>
                        </a:rPr>
                        <a:t>申請者名</a:t>
                      </a:r>
                      <a:r>
                        <a:rPr kumimoji="1" lang="en-US" altLang="ja-JP" sz="1050" b="1" dirty="0">
                          <a:solidFill>
                            <a:schemeClr val="tx1"/>
                          </a:solidFill>
                          <a:latin typeface="BIZ UDPゴシック" panose="020B0400000000000000" pitchFamily="50" charset="-128"/>
                          <a:ea typeface="BIZ UDPゴシック" panose="020B0400000000000000" pitchFamily="50" charset="-128"/>
                        </a:rPr>
                        <a:t>】</a:t>
                      </a:r>
                      <a:r>
                        <a:rPr kumimoji="1" lang="ja-JP" altLang="en-US" sz="1050" b="1" dirty="0">
                          <a:solidFill>
                            <a:srgbClr val="0070C0"/>
                          </a:solidFill>
                          <a:latin typeface="BIZ UDPゴシック" panose="020B0400000000000000" pitchFamily="50" charset="-128"/>
                          <a:ea typeface="BIZ UDPゴシック" panose="020B0400000000000000" pitchFamily="50" charset="-128"/>
                        </a:rPr>
                        <a:t>申請者名を記載してください。</a:t>
                      </a: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2"/>
                  </a:ext>
                </a:extLst>
              </a:tr>
              <a:tr h="630939">
                <a:tc vMerge="1">
                  <a:txBody>
                    <a:bodyPr/>
                    <a:lstStyle/>
                    <a:p>
                      <a:endParaRPr kumimoji="1" lang="ja-JP" alt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chemeClr val="tx1"/>
                          </a:solidFill>
                          <a:latin typeface="BIZ UDPゴシック" panose="020B0400000000000000" pitchFamily="50" charset="-128"/>
                          <a:ea typeface="BIZ UDPゴシック" panose="020B0400000000000000" pitchFamily="50" charset="-128"/>
                        </a:rPr>
                        <a:t>【</a:t>
                      </a:r>
                      <a:r>
                        <a:rPr kumimoji="1" lang="ja-JP" altLang="en-US" sz="1050" b="1" dirty="0">
                          <a:solidFill>
                            <a:schemeClr val="tx1"/>
                          </a:solidFill>
                          <a:latin typeface="BIZ UDPゴシック" panose="020B0400000000000000" pitchFamily="50" charset="-128"/>
                          <a:ea typeface="BIZ UDPゴシック" panose="020B0400000000000000" pitchFamily="50" charset="-128"/>
                        </a:rPr>
                        <a:t>連携事業者名</a:t>
                      </a:r>
                      <a:r>
                        <a:rPr kumimoji="1" lang="en-US" altLang="ja-JP" sz="1050" b="1" dirty="0">
                          <a:solidFill>
                            <a:schemeClr val="tx1"/>
                          </a:solidFill>
                          <a:latin typeface="BIZ UDPゴシック" panose="020B0400000000000000" pitchFamily="50" charset="-128"/>
                          <a:ea typeface="BIZ UDPゴシック" panose="020B0400000000000000" pitchFamily="50" charset="-128"/>
                        </a:rPr>
                        <a:t>】</a:t>
                      </a:r>
                      <a:r>
                        <a:rPr kumimoji="1" lang="ja-JP" altLang="en-US" sz="1050" b="1" dirty="0">
                          <a:solidFill>
                            <a:srgbClr val="0070C0"/>
                          </a:solidFill>
                          <a:latin typeface="BIZ UDPゴシック" panose="020B0400000000000000" pitchFamily="50" charset="-128"/>
                          <a:ea typeface="BIZ UDPゴシック" panose="020B0400000000000000" pitchFamily="50" charset="-128"/>
                        </a:rPr>
                        <a:t>申請者以外の連携事業者名をそれぞれ記載してください。</a:t>
                      </a: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rgbClr val="0070C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736992565"/>
                  </a:ext>
                </a:extLst>
              </a:tr>
              <a:tr h="204424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ysClr val="windowText" lastClr="000000"/>
                          </a:solidFill>
                          <a:latin typeface="BIZ UDPゴシック" panose="020B0400000000000000" pitchFamily="50" charset="-128"/>
                          <a:ea typeface="BIZ UDPゴシック" panose="020B0400000000000000" pitchFamily="50" charset="-128"/>
                        </a:rPr>
                        <a:t>補助対象事業の取組内容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0070C0"/>
                          </a:solidFill>
                          <a:latin typeface="BIZ UDPゴシック" panose="020B0400000000000000" pitchFamily="50" charset="-128"/>
                          <a:ea typeface="BIZ UDPゴシック" panose="020B0400000000000000" pitchFamily="50" charset="-128"/>
                        </a:rPr>
                        <a:t>「具体的な取組内容」を記載してください。</a:t>
                      </a: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0070C0"/>
                          </a:solidFill>
                          <a:latin typeface="BIZ UDPゴシック" panose="020B0400000000000000" pitchFamily="50" charset="-128"/>
                          <a:ea typeface="BIZ UDPゴシック" panose="020B0400000000000000" pitchFamily="50" charset="-128"/>
                        </a:rPr>
                        <a:t>①○○○○</a:t>
                      </a: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0070C0"/>
                          </a:solidFill>
                          <a:latin typeface="BIZ UDPゴシック" panose="020B0400000000000000" pitchFamily="50" charset="-128"/>
                          <a:ea typeface="BIZ UDPゴシック" panose="020B0400000000000000" pitchFamily="50" charset="-128"/>
                        </a:rPr>
                        <a:t>～～～～～～～～～～</a:t>
                      </a: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0070C0"/>
                          </a:solidFill>
                          <a:latin typeface="BIZ UDPゴシック" panose="020B0400000000000000" pitchFamily="50" charset="-128"/>
                          <a:ea typeface="BIZ UDPゴシック" panose="020B0400000000000000" pitchFamily="50" charset="-128"/>
                        </a:rPr>
                        <a:t>②△△△△</a:t>
                      </a: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0070C0"/>
                          </a:solidFill>
                          <a:latin typeface="BIZ UDPゴシック" panose="020B0400000000000000" pitchFamily="50" charset="-128"/>
                          <a:ea typeface="BIZ UDPゴシック" panose="020B0400000000000000" pitchFamily="50" charset="-128"/>
                        </a:rPr>
                        <a:t>＝＝＝＝＝＝＝＝＝＝</a:t>
                      </a: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ysClr val="windowText" lastClr="00000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ysClr val="windowText" lastClr="00000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145881853"/>
                  </a:ext>
                </a:extLst>
              </a:tr>
            </a:tbl>
          </a:graphicData>
        </a:graphic>
      </p:graphicFrame>
      <p:sp>
        <p:nvSpPr>
          <p:cNvPr id="12" name="テキスト ボックス 7">
            <a:extLst>
              <a:ext uri="{FF2B5EF4-FFF2-40B4-BE49-F238E27FC236}">
                <a16:creationId xmlns:a16="http://schemas.microsoft.com/office/drawing/2014/main" id="{AB45B5F4-89BE-75BE-C31E-F21D0F3DD7C1}"/>
              </a:ext>
            </a:extLst>
          </p:cNvPr>
          <p:cNvSpPr txBox="1"/>
          <p:nvPr/>
        </p:nvSpPr>
        <p:spPr>
          <a:xfrm>
            <a:off x="-61252" y="-380508"/>
            <a:ext cx="7925092" cy="369332"/>
          </a:xfrm>
          <a:prstGeom prst="rect">
            <a:avLst/>
          </a:prstGeom>
          <a:noFill/>
        </p:spPr>
        <p:txBody>
          <a:bodyPr wrap="square" rtlCol="0" anchor="ctr">
            <a:spAutoFit/>
          </a:bodyPr>
          <a:lstStyle/>
          <a:p>
            <a:r>
              <a:rPr lang="ja-JP" altLang="en-US" sz="900" dirty="0">
                <a:latin typeface="BIZ UDPゴシック" panose="020B0400000000000000" pitchFamily="50" charset="-128"/>
                <a:ea typeface="BIZ UDPゴシック" panose="020B0400000000000000" pitchFamily="50" charset="-128"/>
              </a:rPr>
              <a:t>注１：公表される前提で作成してください。注２：事業の概要が本概要書</a:t>
            </a:r>
            <a:r>
              <a:rPr lang="ja-JP" altLang="en-US" sz="900" u="sng" dirty="0">
                <a:solidFill>
                  <a:srgbClr val="FF0000"/>
                </a:solidFill>
                <a:latin typeface="BIZ UDPゴシック" panose="020B0400000000000000" pitchFamily="50" charset="-128"/>
                <a:ea typeface="BIZ UDPゴシック" panose="020B0400000000000000" pitchFamily="50" charset="-128"/>
              </a:rPr>
              <a:t>２枚</a:t>
            </a:r>
            <a:r>
              <a:rPr lang="ja-JP" altLang="en-US" sz="900" dirty="0">
                <a:latin typeface="BIZ UDPゴシック" panose="020B0400000000000000" pitchFamily="50" charset="-128"/>
                <a:ea typeface="BIZ UDPゴシック" panose="020B0400000000000000" pitchFamily="50" charset="-128"/>
              </a:rPr>
              <a:t>で分かるように簡潔に記載してください。</a:t>
            </a:r>
            <a:endParaRPr lang="en-US" altLang="ja-JP" sz="900" dirty="0">
              <a:latin typeface="BIZ UDPゴシック" panose="020B0400000000000000" pitchFamily="50" charset="-128"/>
              <a:ea typeface="BIZ UDPゴシック" panose="020B0400000000000000" pitchFamily="50" charset="-128"/>
            </a:endParaRPr>
          </a:p>
          <a:p>
            <a:r>
              <a:rPr lang="ja-JP" altLang="en-US" sz="900" dirty="0">
                <a:latin typeface="BIZ UDPゴシック" panose="020B0400000000000000" pitchFamily="50" charset="-128"/>
                <a:ea typeface="BIZ UDPゴシック" panose="020B0400000000000000" pitchFamily="50" charset="-128"/>
              </a:rPr>
              <a:t>注３：</a:t>
            </a:r>
            <a:r>
              <a:rPr lang="ja-JP" altLang="en-US" sz="900" dirty="0">
                <a:solidFill>
                  <a:srgbClr val="0070C0"/>
                </a:solidFill>
                <a:latin typeface="BIZ UDPゴシック" panose="020B0400000000000000" pitchFamily="50" charset="-128"/>
                <a:ea typeface="BIZ UDPゴシック" panose="020B0400000000000000" pitchFamily="50" charset="-128"/>
              </a:rPr>
              <a:t>青字の記入要領等</a:t>
            </a:r>
            <a:r>
              <a:rPr lang="ja-JP" altLang="en-US" sz="900" dirty="0">
                <a:latin typeface="BIZ UDPゴシック" panose="020B0400000000000000" pitchFamily="50" charset="-128"/>
                <a:ea typeface="BIZ UDPゴシック" panose="020B0400000000000000" pitchFamily="50" charset="-128"/>
              </a:rPr>
              <a:t>を削除の上、黒字で記載してください。フォントサイズは</a:t>
            </a:r>
            <a:r>
              <a:rPr lang="en-US" altLang="ja-JP" sz="900" dirty="0">
                <a:latin typeface="BIZ UDPゴシック" panose="020B0400000000000000" pitchFamily="50" charset="-128"/>
                <a:ea typeface="BIZ UDPゴシック" panose="020B0400000000000000" pitchFamily="50" charset="-128"/>
              </a:rPr>
              <a:t>【10.5</a:t>
            </a:r>
            <a:r>
              <a:rPr lang="ja-JP" altLang="en-US" sz="900" dirty="0">
                <a:latin typeface="BIZ UDPゴシック" panose="020B0400000000000000" pitchFamily="50" charset="-128"/>
                <a:ea typeface="BIZ UDPゴシック" panose="020B0400000000000000" pitchFamily="50" charset="-128"/>
              </a:rPr>
              <a:t>ポイント以上</a:t>
            </a:r>
            <a:r>
              <a:rPr lang="en-US" altLang="ja-JP" sz="900" dirty="0">
                <a:latin typeface="BIZ UDPゴシック" panose="020B0400000000000000" pitchFamily="50" charset="-128"/>
                <a:ea typeface="BIZ UDPゴシック" panose="020B0400000000000000" pitchFamily="50" charset="-128"/>
              </a:rPr>
              <a:t>】</a:t>
            </a:r>
            <a:r>
              <a:rPr lang="ja-JP" altLang="en-US" sz="900" dirty="0">
                <a:latin typeface="BIZ UDPゴシック" panose="020B0400000000000000" pitchFamily="50" charset="-128"/>
                <a:ea typeface="BIZ UDPゴシック" panose="020B0400000000000000" pitchFamily="50" charset="-128"/>
              </a:rPr>
              <a:t>とし、</a:t>
            </a:r>
            <a:r>
              <a:rPr lang="ja-JP" altLang="en-US" sz="900" dirty="0">
                <a:solidFill>
                  <a:srgbClr val="FF0000"/>
                </a:solidFill>
                <a:latin typeface="BIZ UDPゴシック" panose="020B0400000000000000" pitchFamily="50" charset="-128"/>
                <a:ea typeface="BIZ UDPゴシック" panose="020B0400000000000000" pitchFamily="50" charset="-128"/>
              </a:rPr>
              <a:t>重要な箇所は</a:t>
            </a:r>
            <a:r>
              <a:rPr lang="ja-JP" altLang="en-US" sz="900" u="sng" dirty="0">
                <a:solidFill>
                  <a:srgbClr val="FF0000"/>
                </a:solidFill>
                <a:latin typeface="BIZ UDPゴシック" panose="020B0400000000000000" pitchFamily="50" charset="-128"/>
                <a:ea typeface="BIZ UDPゴシック" panose="020B0400000000000000" pitchFamily="50" charset="-128"/>
              </a:rPr>
              <a:t>下線付きの赤字</a:t>
            </a:r>
            <a:r>
              <a:rPr lang="ja-JP" altLang="en-US" sz="900" dirty="0">
                <a:solidFill>
                  <a:srgbClr val="FF0000"/>
                </a:solidFill>
                <a:latin typeface="BIZ UDPゴシック" panose="020B0400000000000000" pitchFamily="50" charset="-128"/>
                <a:ea typeface="BIZ UDPゴシック" panose="020B0400000000000000" pitchFamily="50" charset="-128"/>
              </a:rPr>
              <a:t>で記載</a:t>
            </a:r>
            <a:r>
              <a:rPr lang="ja-JP" altLang="en-US" sz="900" dirty="0">
                <a:latin typeface="BIZ UDPゴシック" panose="020B0400000000000000" pitchFamily="50" charset="-128"/>
                <a:ea typeface="BIZ UDPゴシック" panose="020B0400000000000000" pitchFamily="50" charset="-128"/>
              </a:rPr>
              <a:t>してください。</a:t>
            </a:r>
          </a:p>
        </p:txBody>
      </p:sp>
      <p:sp>
        <p:nvSpPr>
          <p:cNvPr id="13" name="正方形/長方形 2">
            <a:extLst>
              <a:ext uri="{FF2B5EF4-FFF2-40B4-BE49-F238E27FC236}">
                <a16:creationId xmlns:a16="http://schemas.microsoft.com/office/drawing/2014/main" id="{FF2365BF-D271-47D2-A9AB-DABBCB8AC548}"/>
              </a:ext>
            </a:extLst>
          </p:cNvPr>
          <p:cNvSpPr>
            <a:spLocks noChangeArrowheads="1"/>
          </p:cNvSpPr>
          <p:nvPr/>
        </p:nvSpPr>
        <p:spPr>
          <a:xfrm>
            <a:off x="9876361" y="36131"/>
            <a:ext cx="2163238" cy="321396"/>
          </a:xfrm>
          <a:prstGeom prst="rect">
            <a:avLst/>
          </a:prstGeom>
          <a:noFill/>
          <a:ln>
            <a:solidFill>
              <a:schemeClr val="tx1"/>
            </a:solid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buNone/>
            </a:pPr>
            <a:r>
              <a:rPr lang="ja-JP" altLang="en-US" sz="1200" b="1" kern="0" dirty="0">
                <a:latin typeface="BIZ UDPゴシック" panose="020B0400000000000000" pitchFamily="50" charset="-128"/>
                <a:ea typeface="BIZ UDPゴシック" panose="020B0400000000000000" pitchFamily="50" charset="-128"/>
              </a:rPr>
              <a:t>　 事業費：</a:t>
            </a:r>
            <a:r>
              <a:rPr lang="ja-JP" altLang="en-US" sz="1200" b="1" kern="0" dirty="0">
                <a:solidFill>
                  <a:schemeClr val="accent1">
                    <a:lumMod val="75000"/>
                  </a:schemeClr>
                </a:solidFill>
                <a:latin typeface="BIZ UDPゴシック" panose="020B0400000000000000" pitchFamily="50" charset="-128"/>
                <a:ea typeface="BIZ UDPゴシック" panose="020B0400000000000000" pitchFamily="50" charset="-128"/>
              </a:rPr>
              <a:t>●●●●</a:t>
            </a:r>
            <a:r>
              <a:rPr lang="ja-JP" altLang="en-US" sz="1200" b="1" kern="0" dirty="0">
                <a:latin typeface="BIZ UDPゴシック" panose="020B0400000000000000" pitchFamily="50" charset="-128"/>
                <a:ea typeface="BIZ UDPゴシック" panose="020B0400000000000000" pitchFamily="50" charset="-128"/>
              </a:rPr>
              <a:t>千円</a:t>
            </a:r>
          </a:p>
        </p:txBody>
      </p:sp>
    </p:spTree>
    <p:extLst>
      <p:ext uri="{BB962C8B-B14F-4D97-AF65-F5344CB8AC3E}">
        <p14:creationId xmlns:p14="http://schemas.microsoft.com/office/powerpoint/2010/main" val="3202242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字幕 2">
            <a:extLst>
              <a:ext uri="{FF2B5EF4-FFF2-40B4-BE49-F238E27FC236}">
                <a16:creationId xmlns:a16="http://schemas.microsoft.com/office/drawing/2014/main" id="{EE182020-77ED-69D5-580D-51FA82E1E898}"/>
              </a:ext>
            </a:extLst>
          </p:cNvPr>
          <p:cNvSpPr txBox="1"/>
          <p:nvPr/>
        </p:nvSpPr>
        <p:spPr>
          <a:xfrm>
            <a:off x="-61251" y="-38578"/>
            <a:ext cx="1051852" cy="2868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lgn="just">
              <a:buNone/>
            </a:pPr>
            <a:r>
              <a:rPr lang="en-US" altLang="ja-JP" sz="1000" b="1" kern="0" dirty="0">
                <a:latin typeface="BIZ UDPゴシック" panose="020B0400000000000000" pitchFamily="50" charset="-128"/>
                <a:ea typeface="BIZ UDPゴシック" panose="020B0400000000000000" pitchFamily="50" charset="-128"/>
              </a:rPr>
              <a:t>【</a:t>
            </a:r>
            <a:r>
              <a:rPr lang="ja-JP" altLang="en-US" sz="1000" b="1" kern="0" dirty="0">
                <a:latin typeface="BIZ UDPゴシック" panose="020B0400000000000000" pitchFamily="50" charset="-128"/>
                <a:ea typeface="BIZ UDPゴシック" panose="020B0400000000000000" pitchFamily="50" charset="-128"/>
              </a:rPr>
              <a:t>様式</a:t>
            </a:r>
            <a:r>
              <a:rPr lang="en-US" altLang="ja-JP" sz="1000" b="1" kern="0" dirty="0">
                <a:latin typeface="BIZ UDPゴシック" panose="020B0400000000000000" pitchFamily="50" charset="-128"/>
                <a:ea typeface="BIZ UDPゴシック" panose="020B0400000000000000" pitchFamily="50" charset="-128"/>
              </a:rPr>
              <a:t>2】</a:t>
            </a:r>
            <a:r>
              <a:rPr lang="ja-JP" altLang="en-US" sz="1000" b="1" kern="0" dirty="0">
                <a:latin typeface="BIZ UDPゴシック" panose="020B0400000000000000" pitchFamily="50" charset="-128"/>
                <a:ea typeface="BIZ UDPゴシック" panose="020B0400000000000000" pitchFamily="50" charset="-128"/>
              </a:rPr>
              <a:t>概要書</a:t>
            </a:r>
            <a:endParaRPr lang="en-US" altLang="ja-JP" sz="1000" b="1" kern="0" dirty="0">
              <a:latin typeface="BIZ UDPゴシック" panose="020B0400000000000000" pitchFamily="50" charset="-128"/>
              <a:ea typeface="BIZ UDPゴシック" panose="020B0400000000000000" pitchFamily="50" charset="-128"/>
            </a:endParaRPr>
          </a:p>
        </p:txBody>
      </p:sp>
      <p:sp>
        <p:nvSpPr>
          <p:cNvPr id="5" name="正方形/長方形 2">
            <a:extLst>
              <a:ext uri="{FF2B5EF4-FFF2-40B4-BE49-F238E27FC236}">
                <a16:creationId xmlns:a16="http://schemas.microsoft.com/office/drawing/2014/main" id="{6384C46A-A03F-0456-D541-29CD44553966}"/>
              </a:ext>
            </a:extLst>
          </p:cNvPr>
          <p:cNvSpPr>
            <a:spLocks noChangeArrowheads="1"/>
          </p:cNvSpPr>
          <p:nvPr/>
        </p:nvSpPr>
        <p:spPr>
          <a:xfrm>
            <a:off x="980015" y="29772"/>
            <a:ext cx="6341529" cy="321397"/>
          </a:xfrm>
          <a:prstGeom prst="rect">
            <a:avLst/>
          </a:prstGeom>
          <a:noFill/>
          <a:ln>
            <a:solidFill>
              <a:schemeClr val="tx1"/>
            </a:solid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a:buNone/>
            </a:pPr>
            <a:r>
              <a:rPr lang="ja-JP" altLang="en-US" sz="1400" b="1" kern="0" dirty="0">
                <a:latin typeface="BIZ UDPゴシック" panose="020B0400000000000000" pitchFamily="50" charset="-128"/>
                <a:ea typeface="BIZ UDPゴシック" panose="020B0400000000000000" pitchFamily="50" charset="-128"/>
              </a:rPr>
              <a:t>　事業名：　　　　　　　　　　　　　　　　　　　　　　　　　　　　　　（</a:t>
            </a:r>
            <a:r>
              <a:rPr lang="ja-JP" altLang="en-US" sz="1400" b="1" kern="0" dirty="0">
                <a:solidFill>
                  <a:srgbClr val="0070C0"/>
                </a:solidFill>
                <a:latin typeface="BIZ UDPゴシック" panose="020B0400000000000000" pitchFamily="50" charset="-128"/>
                <a:ea typeface="BIZ UDPゴシック" panose="020B0400000000000000" pitchFamily="50" charset="-128"/>
              </a:rPr>
              <a:t>申請団体名</a:t>
            </a:r>
            <a:r>
              <a:rPr lang="ja-JP" altLang="en-US" sz="1400" b="1" kern="0" dirty="0">
                <a:latin typeface="BIZ UDPゴシック" panose="020B0400000000000000" pitchFamily="50" charset="-128"/>
                <a:ea typeface="BIZ UDPゴシック" panose="020B0400000000000000" pitchFamily="50" charset="-128"/>
              </a:rPr>
              <a:t>）</a:t>
            </a:r>
          </a:p>
        </p:txBody>
      </p:sp>
      <p:sp>
        <p:nvSpPr>
          <p:cNvPr id="6" name="正方形/長方形 2">
            <a:extLst>
              <a:ext uri="{FF2B5EF4-FFF2-40B4-BE49-F238E27FC236}">
                <a16:creationId xmlns:a16="http://schemas.microsoft.com/office/drawing/2014/main" id="{3675E7D9-3C4C-691A-98AA-0270FA931E8D}"/>
              </a:ext>
            </a:extLst>
          </p:cNvPr>
          <p:cNvSpPr>
            <a:spLocks noChangeArrowheads="1"/>
          </p:cNvSpPr>
          <p:nvPr/>
        </p:nvSpPr>
        <p:spPr>
          <a:xfrm>
            <a:off x="7445367" y="36131"/>
            <a:ext cx="2307171" cy="321396"/>
          </a:xfrm>
          <a:prstGeom prst="rect">
            <a:avLst/>
          </a:prstGeom>
          <a:noFill/>
          <a:ln>
            <a:solidFill>
              <a:schemeClr val="tx1"/>
            </a:solid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buNone/>
            </a:pPr>
            <a:r>
              <a:rPr lang="ja-JP" altLang="en-US" sz="1050" b="1" kern="0" dirty="0">
                <a:latin typeface="BIZ UDPゴシック" panose="020B0400000000000000" pitchFamily="50" charset="-128"/>
                <a:ea typeface="BIZ UDPゴシック" panose="020B0400000000000000" pitchFamily="50" charset="-128"/>
              </a:rPr>
              <a:t>　 </a:t>
            </a:r>
            <a:r>
              <a:rPr lang="ja-JP" altLang="en-US" sz="1200" b="1" kern="0" dirty="0">
                <a:latin typeface="BIZ UDPゴシック" panose="020B0400000000000000" pitchFamily="50" charset="-128"/>
                <a:ea typeface="BIZ UDPゴシック" panose="020B0400000000000000" pitchFamily="50" charset="-128"/>
              </a:rPr>
              <a:t>実施地域：</a:t>
            </a:r>
            <a:r>
              <a:rPr lang="ja-JP" altLang="en-US" sz="1200" b="1" kern="0" dirty="0">
                <a:solidFill>
                  <a:srgbClr val="0070C0"/>
                </a:solidFill>
                <a:latin typeface="BIZ UDPゴシック" panose="020B0400000000000000" pitchFamily="50" charset="-128"/>
                <a:ea typeface="BIZ UDPゴシック" panose="020B0400000000000000" pitchFamily="50" charset="-128"/>
              </a:rPr>
              <a:t>○○</a:t>
            </a:r>
            <a:r>
              <a:rPr lang="ja-JP" altLang="en-US" sz="1200" b="1" kern="0" dirty="0">
                <a:latin typeface="BIZ UDPゴシック" panose="020B0400000000000000" pitchFamily="50" charset="-128"/>
                <a:ea typeface="BIZ UDPゴシック" panose="020B0400000000000000" pitchFamily="50" charset="-128"/>
              </a:rPr>
              <a:t>県</a:t>
            </a:r>
            <a:r>
              <a:rPr lang="ja-JP" altLang="en-US" sz="1200" b="1" kern="0" dirty="0">
                <a:solidFill>
                  <a:srgbClr val="0070C0"/>
                </a:solidFill>
                <a:latin typeface="BIZ UDPゴシック" panose="020B0400000000000000" pitchFamily="50" charset="-128"/>
                <a:ea typeface="BIZ UDPゴシック" panose="020B0400000000000000" pitchFamily="50" charset="-128"/>
              </a:rPr>
              <a:t>●●</a:t>
            </a:r>
            <a:r>
              <a:rPr lang="ja-JP" altLang="en-US" sz="1200" b="1" kern="0" dirty="0">
                <a:latin typeface="BIZ UDPゴシック" panose="020B0400000000000000" pitchFamily="50" charset="-128"/>
                <a:ea typeface="BIZ UDPゴシック" panose="020B0400000000000000" pitchFamily="50" charset="-128"/>
              </a:rPr>
              <a:t>市</a:t>
            </a:r>
          </a:p>
        </p:txBody>
      </p:sp>
      <p:graphicFrame>
        <p:nvGraphicFramePr>
          <p:cNvPr id="7" name="表 3">
            <a:extLst>
              <a:ext uri="{FF2B5EF4-FFF2-40B4-BE49-F238E27FC236}">
                <a16:creationId xmlns:a16="http://schemas.microsoft.com/office/drawing/2014/main" id="{8055189F-BB88-D919-DE2A-E562987B5FD6}"/>
              </a:ext>
            </a:extLst>
          </p:cNvPr>
          <p:cNvGraphicFramePr>
            <a:graphicFrameLocks noGrp="1"/>
          </p:cNvGraphicFramePr>
          <p:nvPr>
            <p:extLst>
              <p:ext uri="{D42A27DB-BD31-4B8C-83A1-F6EECF244321}">
                <p14:modId xmlns:p14="http://schemas.microsoft.com/office/powerpoint/2010/main" val="815408890"/>
              </p:ext>
            </p:extLst>
          </p:nvPr>
        </p:nvGraphicFramePr>
        <p:xfrm>
          <a:off x="71438" y="484430"/>
          <a:ext cx="12049123" cy="6217920"/>
        </p:xfrm>
        <a:graphic>
          <a:graphicData uri="http://schemas.openxmlformats.org/drawingml/2006/table">
            <a:tbl>
              <a:tblPr firstRow="1" bandRow="1">
                <a:tableStyleId>{5C22544A-7EE6-4342-B048-85BDC9FD1C3A}</a:tableStyleId>
              </a:tblPr>
              <a:tblGrid>
                <a:gridCol w="2372849">
                  <a:extLst>
                    <a:ext uri="{9D8B030D-6E8A-4147-A177-3AD203B41FA5}">
                      <a16:colId xmlns:a16="http://schemas.microsoft.com/office/drawing/2014/main" val="20000"/>
                    </a:ext>
                  </a:extLst>
                </a:gridCol>
                <a:gridCol w="9676274">
                  <a:extLst>
                    <a:ext uri="{9D8B030D-6E8A-4147-A177-3AD203B41FA5}">
                      <a16:colId xmlns:a16="http://schemas.microsoft.com/office/drawing/2014/main" val="20001"/>
                    </a:ext>
                  </a:extLst>
                </a:gridCol>
              </a:tblGrid>
              <a:tr h="11396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spc="0" dirty="0">
                          <a:solidFill>
                            <a:sysClr val="windowText" lastClr="000000"/>
                          </a:solidFill>
                          <a:latin typeface="BIZ UDPゴシック" panose="020B0400000000000000" pitchFamily="50" charset="-128"/>
                          <a:ea typeface="BIZ UDPゴシック" panose="020B0400000000000000" pitchFamily="50" charset="-128"/>
                        </a:rPr>
                        <a:t>地域の軸となる食</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0070C0"/>
                          </a:solidFill>
                          <a:latin typeface="BIZ UDPゴシック" panose="020B0400000000000000" pitchFamily="50" charset="-128"/>
                          <a:ea typeface="BIZ UDPゴシック" panose="020B0400000000000000" pitchFamily="50" charset="-128"/>
                        </a:rPr>
                        <a:t>地域の主となる活用食材を記載してください。</a:t>
                      </a: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1396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BIZ UDPゴシック" panose="020B0400000000000000" pitchFamily="50" charset="-128"/>
                          <a:ea typeface="BIZ UDPゴシック" panose="020B0400000000000000" pitchFamily="50" charset="-128"/>
                        </a:rPr>
                        <a:t>地域と食の関係性</a:t>
                      </a:r>
                      <a:endParaRPr kumimoji="1" lang="en-US" altLang="ja-JP" sz="1200" b="1" dirty="0">
                        <a:solidFill>
                          <a:schemeClr val="tx1"/>
                        </a:solidFill>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spc="0"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0070C0"/>
                          </a:solidFill>
                          <a:latin typeface="BIZ UDPゴシック" panose="020B0400000000000000" pitchFamily="50" charset="-128"/>
                          <a:ea typeface="BIZ UDPゴシック" panose="020B0400000000000000" pitchFamily="50" charset="-128"/>
                        </a:rPr>
                        <a:t>食がとりまく生産者や地域住民など文化に対する状況・課題・理解度等を記載してください。</a:t>
                      </a: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68811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spc="0" dirty="0">
                          <a:solidFill>
                            <a:sysClr val="windowText" lastClr="000000"/>
                          </a:solidFill>
                          <a:latin typeface="BIZ UDPゴシック" panose="020B0400000000000000" pitchFamily="50" charset="-128"/>
                          <a:ea typeface="BIZ UDPゴシック" panose="020B0400000000000000" pitchFamily="50" charset="-128"/>
                        </a:rPr>
                        <a:t>資金計画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0070C0"/>
                          </a:solidFill>
                          <a:latin typeface="BIZ UDPゴシック" panose="020B0400000000000000" pitchFamily="50" charset="-128"/>
                          <a:ea typeface="BIZ UDPゴシック" panose="020B0400000000000000" pitchFamily="50" charset="-128"/>
                        </a:rPr>
                        <a:t>借入の場合、具体的な資金計画を記載してください。</a:t>
                      </a: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435235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spc="0" dirty="0">
                          <a:solidFill>
                            <a:sysClr val="windowText" lastClr="000000"/>
                          </a:solidFill>
                          <a:latin typeface="BIZ UDPゴシック" panose="020B0400000000000000" pitchFamily="50" charset="-128"/>
                          <a:ea typeface="BIZ UDPゴシック" panose="020B0400000000000000" pitchFamily="50" charset="-128"/>
                        </a:rPr>
                        <a:t>事業目標（収益性・</a:t>
                      </a:r>
                      <a:r>
                        <a:rPr kumimoji="1" lang="en-US" altLang="ja-JP" sz="1200" b="1" spc="0" dirty="0">
                          <a:solidFill>
                            <a:sysClr val="windowText" lastClr="000000"/>
                          </a:solidFill>
                          <a:latin typeface="BIZ UDPゴシック" panose="020B0400000000000000" pitchFamily="50" charset="-128"/>
                          <a:ea typeface="BIZ UDPゴシック" panose="020B0400000000000000" pitchFamily="50" charset="-128"/>
                        </a:rPr>
                        <a:t>KPI</a:t>
                      </a:r>
                      <a:r>
                        <a:rPr kumimoji="1" lang="ja-JP" altLang="en-US" sz="1200" b="1" spc="0" dirty="0">
                          <a:solidFill>
                            <a:sysClr val="windowText" lastClr="000000"/>
                          </a:solidFill>
                          <a:latin typeface="BIZ UDPゴシック" panose="020B0400000000000000" pitchFamily="50" charset="-128"/>
                          <a:ea typeface="BIZ UDPゴシック" panose="020B0400000000000000" pitchFamily="50" charset="-128"/>
                        </a:rPr>
                        <a:t>）</a:t>
                      </a:r>
                      <a:endParaRPr kumimoji="1" lang="en-US" altLang="ja-JP" sz="1200" b="1" spc="0" dirty="0">
                        <a:solidFill>
                          <a:sysClr val="windowText" lastClr="000000"/>
                        </a:solidFill>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spc="0" dirty="0">
                          <a:solidFill>
                            <a:sysClr val="windowText" lastClr="000000"/>
                          </a:solidFill>
                          <a:latin typeface="BIZ UDPゴシック" panose="020B0400000000000000" pitchFamily="50" charset="-128"/>
                          <a:ea typeface="BIZ UDPゴシック" panose="020B0400000000000000" pitchFamily="50" charset="-128"/>
                        </a:rPr>
                        <a:t>・</a:t>
                      </a:r>
                      <a:endParaRPr kumimoji="1" lang="en-US" altLang="ja-JP" sz="1200" b="1" spc="0" dirty="0">
                        <a:solidFill>
                          <a:sysClr val="windowText" lastClr="000000"/>
                        </a:solidFill>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spc="0" dirty="0">
                          <a:solidFill>
                            <a:sysClr val="windowText" lastClr="000000"/>
                          </a:solidFill>
                          <a:latin typeface="BIZ UDPゴシック" panose="020B0400000000000000" pitchFamily="50" charset="-128"/>
                          <a:ea typeface="BIZ UDPゴシック" panose="020B0400000000000000" pitchFamily="50" charset="-128"/>
                        </a:rPr>
                        <a:t>将来性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0070C0"/>
                          </a:solidFill>
                          <a:latin typeface="BIZ UDPゴシック" panose="020B0400000000000000" pitchFamily="50" charset="-128"/>
                          <a:ea typeface="BIZ UDPゴシック" panose="020B0400000000000000" pitchFamily="50" charset="-128"/>
                        </a:rPr>
                        <a:t>事業実施に伴う具体的な</a:t>
                      </a:r>
                      <a:r>
                        <a:rPr kumimoji="1" lang="en-US" altLang="ja-JP" sz="1050" b="1" dirty="0">
                          <a:solidFill>
                            <a:srgbClr val="0070C0"/>
                          </a:solidFill>
                          <a:latin typeface="BIZ UDPゴシック" panose="020B0400000000000000" pitchFamily="50" charset="-128"/>
                          <a:ea typeface="BIZ UDPゴシック" panose="020B0400000000000000" pitchFamily="50" charset="-128"/>
                        </a:rPr>
                        <a:t>KPI</a:t>
                      </a:r>
                      <a:r>
                        <a:rPr kumimoji="1" lang="ja-JP" altLang="en-US" sz="1050" b="1" dirty="0">
                          <a:solidFill>
                            <a:srgbClr val="0070C0"/>
                          </a:solidFill>
                          <a:latin typeface="BIZ UDPゴシック" panose="020B0400000000000000" pitchFamily="50" charset="-128"/>
                          <a:ea typeface="BIZ UDPゴシック" panose="020B0400000000000000" pitchFamily="50" charset="-128"/>
                        </a:rPr>
                        <a:t>（観光消費額、地域経済効果など）、</a:t>
                      </a:r>
                      <a:r>
                        <a:rPr kumimoji="1" lang="en-US" altLang="ja-JP" sz="1050" b="1" dirty="0">
                          <a:solidFill>
                            <a:srgbClr val="0070C0"/>
                          </a:solidFill>
                          <a:latin typeface="BIZ UDPゴシック" panose="020B0400000000000000" pitchFamily="50" charset="-128"/>
                          <a:ea typeface="BIZ UDPゴシック" panose="020B0400000000000000" pitchFamily="50" charset="-128"/>
                        </a:rPr>
                        <a:t>KGI</a:t>
                      </a:r>
                      <a:r>
                        <a:rPr kumimoji="1" lang="ja-JP" altLang="en-US" sz="1050" b="1" dirty="0">
                          <a:solidFill>
                            <a:srgbClr val="0070C0"/>
                          </a:solidFill>
                          <a:latin typeface="BIZ UDPゴシック" panose="020B0400000000000000" pitchFamily="50" charset="-128"/>
                          <a:ea typeface="BIZ UDPゴシック" panose="020B0400000000000000" pitchFamily="50" charset="-128"/>
                        </a:rPr>
                        <a:t>（ゴール）を可能な限り定量的に記載してください。</a:t>
                      </a: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ysClr val="windowText" lastClr="00000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ysClr val="windowText" lastClr="00000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ysClr val="windowText" lastClr="00000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44074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spc="0" dirty="0">
                          <a:solidFill>
                            <a:sysClr val="windowText" lastClr="000000"/>
                          </a:solidFill>
                          <a:latin typeface="BIZ UDPゴシック" panose="020B0400000000000000" pitchFamily="50" charset="-128"/>
                          <a:ea typeface="BIZ UDPゴシック" panose="020B0400000000000000" pitchFamily="50" charset="-128"/>
                        </a:rPr>
                        <a:t>備考</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spc="0"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0070C0"/>
                          </a:solidFill>
                          <a:latin typeface="BIZ UDPゴシック" panose="020B0400000000000000" pitchFamily="50" charset="-128"/>
                          <a:ea typeface="BIZ UDPゴシック" panose="020B0400000000000000" pitchFamily="50" charset="-128"/>
                        </a:rPr>
                        <a:t>観光庁や他省庁の関連した事業をご活用いただいた実績がありましたら記載してください。</a:t>
                      </a: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0070C0"/>
                          </a:solidFill>
                          <a:latin typeface="BIZ UDPゴシック" panose="020B0400000000000000" pitchFamily="50" charset="-128"/>
                          <a:ea typeface="BIZ UDPゴシック" panose="020B0400000000000000" pitchFamily="50" charset="-128"/>
                        </a:rPr>
                        <a:t>（例）「食」の力を最大活用したガストロノミーツーリズム推進事業　調査事業、</a:t>
                      </a:r>
                      <a:r>
                        <a:rPr kumimoji="1" lang="en-US" altLang="ja-JP" sz="1050" b="1" dirty="0">
                          <a:solidFill>
                            <a:srgbClr val="0070C0"/>
                          </a:solidFill>
                          <a:latin typeface="BIZ UDPゴシック" panose="020B0400000000000000" pitchFamily="50" charset="-128"/>
                          <a:ea typeface="BIZ UDPゴシック" panose="020B0400000000000000" pitchFamily="50" charset="-128"/>
                        </a:rPr>
                        <a:t>SAVOR</a:t>
                      </a:r>
                      <a:r>
                        <a:rPr kumimoji="1" lang="ja-JP" altLang="en-US" sz="1050" b="1" dirty="0">
                          <a:solidFill>
                            <a:srgbClr val="0070C0"/>
                          </a:solidFill>
                          <a:latin typeface="BIZ UDPゴシック" panose="020B0400000000000000" pitchFamily="50" charset="-128"/>
                          <a:ea typeface="BIZ UDPゴシック" panose="020B0400000000000000" pitchFamily="50" charset="-128"/>
                        </a:rPr>
                        <a:t>　</a:t>
                      </a:r>
                      <a:r>
                        <a:rPr kumimoji="1" lang="en-US" altLang="ja-JP" sz="1050" b="1" dirty="0">
                          <a:solidFill>
                            <a:srgbClr val="0070C0"/>
                          </a:solidFill>
                          <a:latin typeface="BIZ UDPゴシック" panose="020B0400000000000000" pitchFamily="50" charset="-128"/>
                          <a:ea typeface="BIZ UDPゴシック" panose="020B0400000000000000" pitchFamily="50" charset="-128"/>
                        </a:rPr>
                        <a:t>JAPAN</a:t>
                      </a:r>
                      <a:r>
                        <a:rPr kumimoji="1" lang="ja-JP" altLang="en-US" sz="1050" b="1" dirty="0">
                          <a:solidFill>
                            <a:srgbClr val="0070C0"/>
                          </a:solidFill>
                          <a:latin typeface="BIZ UDPゴシック" panose="020B0400000000000000" pitchFamily="50" charset="-128"/>
                          <a:ea typeface="BIZ UDPゴシック" panose="020B0400000000000000" pitchFamily="50" charset="-128"/>
                        </a:rPr>
                        <a:t>（農泊 食文化海外発信地域）、指定棚田地域など</a:t>
                      </a: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0070C0"/>
                          </a:solidFill>
                          <a:latin typeface="BIZ UDPゴシック" panose="020B0400000000000000" pitchFamily="50" charset="-128"/>
                          <a:ea typeface="BIZ UDPゴシック" panose="020B0400000000000000" pitchFamily="50" charset="-128"/>
                        </a:rPr>
                        <a:t>また、その他アピール等があれば記載してください。</a:t>
                      </a: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ysClr val="windowText" lastClr="00000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ysClr val="windowText" lastClr="00000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36566629"/>
                  </a:ext>
                </a:extLst>
              </a:tr>
            </a:tbl>
          </a:graphicData>
        </a:graphic>
      </p:graphicFrame>
      <p:sp>
        <p:nvSpPr>
          <p:cNvPr id="12" name="テキスト ボックス 7">
            <a:extLst>
              <a:ext uri="{FF2B5EF4-FFF2-40B4-BE49-F238E27FC236}">
                <a16:creationId xmlns:a16="http://schemas.microsoft.com/office/drawing/2014/main" id="{AB45B5F4-89BE-75BE-C31E-F21D0F3DD7C1}"/>
              </a:ext>
            </a:extLst>
          </p:cNvPr>
          <p:cNvSpPr txBox="1"/>
          <p:nvPr/>
        </p:nvSpPr>
        <p:spPr>
          <a:xfrm>
            <a:off x="-61252" y="-380508"/>
            <a:ext cx="7925092" cy="369332"/>
          </a:xfrm>
          <a:prstGeom prst="rect">
            <a:avLst/>
          </a:prstGeom>
          <a:noFill/>
        </p:spPr>
        <p:txBody>
          <a:bodyPr wrap="square" rtlCol="0" anchor="ctr">
            <a:spAutoFit/>
          </a:bodyPr>
          <a:lstStyle/>
          <a:p>
            <a:r>
              <a:rPr lang="ja-JP" altLang="en-US" sz="900" dirty="0">
                <a:latin typeface="BIZ UDPゴシック" panose="020B0400000000000000" pitchFamily="50" charset="-128"/>
                <a:ea typeface="BIZ UDPゴシック" panose="020B0400000000000000" pitchFamily="50" charset="-128"/>
              </a:rPr>
              <a:t>注１：公表される前提で作成してください。注２：事業の概要が本概要書</a:t>
            </a:r>
            <a:r>
              <a:rPr lang="ja-JP" altLang="en-US" sz="900" u="sng" dirty="0">
                <a:solidFill>
                  <a:srgbClr val="FF0000"/>
                </a:solidFill>
                <a:latin typeface="BIZ UDPゴシック" panose="020B0400000000000000" pitchFamily="50" charset="-128"/>
                <a:ea typeface="BIZ UDPゴシック" panose="020B0400000000000000" pitchFamily="50" charset="-128"/>
              </a:rPr>
              <a:t>２枚</a:t>
            </a:r>
            <a:r>
              <a:rPr lang="ja-JP" altLang="en-US" sz="900" dirty="0">
                <a:latin typeface="BIZ UDPゴシック" panose="020B0400000000000000" pitchFamily="50" charset="-128"/>
                <a:ea typeface="BIZ UDPゴシック" panose="020B0400000000000000" pitchFamily="50" charset="-128"/>
              </a:rPr>
              <a:t>で分かるように簡潔に記載してください。</a:t>
            </a:r>
            <a:endParaRPr lang="en-US" altLang="ja-JP" sz="900" dirty="0">
              <a:latin typeface="BIZ UDPゴシック" panose="020B0400000000000000" pitchFamily="50" charset="-128"/>
              <a:ea typeface="BIZ UDPゴシック" panose="020B0400000000000000" pitchFamily="50" charset="-128"/>
            </a:endParaRPr>
          </a:p>
          <a:p>
            <a:r>
              <a:rPr lang="ja-JP" altLang="en-US" sz="900" dirty="0">
                <a:latin typeface="BIZ UDPゴシック" panose="020B0400000000000000" pitchFamily="50" charset="-128"/>
                <a:ea typeface="BIZ UDPゴシック" panose="020B0400000000000000" pitchFamily="50" charset="-128"/>
              </a:rPr>
              <a:t>注３：</a:t>
            </a:r>
            <a:r>
              <a:rPr lang="ja-JP" altLang="en-US" sz="900" dirty="0">
                <a:solidFill>
                  <a:srgbClr val="0070C0"/>
                </a:solidFill>
                <a:latin typeface="BIZ UDPゴシック" panose="020B0400000000000000" pitchFamily="50" charset="-128"/>
                <a:ea typeface="BIZ UDPゴシック" panose="020B0400000000000000" pitchFamily="50" charset="-128"/>
              </a:rPr>
              <a:t>青字の記入要領等</a:t>
            </a:r>
            <a:r>
              <a:rPr lang="ja-JP" altLang="en-US" sz="900" dirty="0">
                <a:latin typeface="BIZ UDPゴシック" panose="020B0400000000000000" pitchFamily="50" charset="-128"/>
                <a:ea typeface="BIZ UDPゴシック" panose="020B0400000000000000" pitchFamily="50" charset="-128"/>
              </a:rPr>
              <a:t>を削除の上、黒字で記載してください。フォントサイズは</a:t>
            </a:r>
            <a:r>
              <a:rPr lang="en-US" altLang="ja-JP" sz="900" dirty="0">
                <a:latin typeface="BIZ UDPゴシック" panose="020B0400000000000000" pitchFamily="50" charset="-128"/>
                <a:ea typeface="BIZ UDPゴシック" panose="020B0400000000000000" pitchFamily="50" charset="-128"/>
              </a:rPr>
              <a:t>【10.5</a:t>
            </a:r>
            <a:r>
              <a:rPr lang="ja-JP" altLang="en-US" sz="900" dirty="0">
                <a:latin typeface="BIZ UDPゴシック" panose="020B0400000000000000" pitchFamily="50" charset="-128"/>
                <a:ea typeface="BIZ UDPゴシック" panose="020B0400000000000000" pitchFamily="50" charset="-128"/>
              </a:rPr>
              <a:t>ポイント以上</a:t>
            </a:r>
            <a:r>
              <a:rPr lang="en-US" altLang="ja-JP" sz="900" dirty="0">
                <a:latin typeface="BIZ UDPゴシック" panose="020B0400000000000000" pitchFamily="50" charset="-128"/>
                <a:ea typeface="BIZ UDPゴシック" panose="020B0400000000000000" pitchFamily="50" charset="-128"/>
              </a:rPr>
              <a:t>】</a:t>
            </a:r>
            <a:r>
              <a:rPr lang="ja-JP" altLang="en-US" sz="900" dirty="0">
                <a:latin typeface="BIZ UDPゴシック" panose="020B0400000000000000" pitchFamily="50" charset="-128"/>
                <a:ea typeface="BIZ UDPゴシック" panose="020B0400000000000000" pitchFamily="50" charset="-128"/>
              </a:rPr>
              <a:t>とし、</a:t>
            </a:r>
            <a:r>
              <a:rPr lang="ja-JP" altLang="en-US" sz="900" dirty="0">
                <a:solidFill>
                  <a:srgbClr val="FF0000"/>
                </a:solidFill>
                <a:latin typeface="BIZ UDPゴシック" panose="020B0400000000000000" pitchFamily="50" charset="-128"/>
                <a:ea typeface="BIZ UDPゴシック" panose="020B0400000000000000" pitchFamily="50" charset="-128"/>
              </a:rPr>
              <a:t>重要な箇所は</a:t>
            </a:r>
            <a:r>
              <a:rPr lang="ja-JP" altLang="en-US" sz="900" u="sng" dirty="0">
                <a:solidFill>
                  <a:srgbClr val="FF0000"/>
                </a:solidFill>
                <a:latin typeface="BIZ UDPゴシック" panose="020B0400000000000000" pitchFamily="50" charset="-128"/>
                <a:ea typeface="BIZ UDPゴシック" panose="020B0400000000000000" pitchFamily="50" charset="-128"/>
              </a:rPr>
              <a:t>下線付きの赤字</a:t>
            </a:r>
            <a:r>
              <a:rPr lang="ja-JP" altLang="en-US" sz="900" dirty="0">
                <a:solidFill>
                  <a:srgbClr val="FF0000"/>
                </a:solidFill>
                <a:latin typeface="BIZ UDPゴシック" panose="020B0400000000000000" pitchFamily="50" charset="-128"/>
                <a:ea typeface="BIZ UDPゴシック" panose="020B0400000000000000" pitchFamily="50" charset="-128"/>
              </a:rPr>
              <a:t>で記載</a:t>
            </a:r>
            <a:r>
              <a:rPr lang="ja-JP" altLang="en-US" sz="900" dirty="0">
                <a:latin typeface="BIZ UDPゴシック" panose="020B0400000000000000" pitchFamily="50" charset="-128"/>
                <a:ea typeface="BIZ UDPゴシック" panose="020B0400000000000000" pitchFamily="50" charset="-128"/>
              </a:rPr>
              <a:t>してください。</a:t>
            </a:r>
          </a:p>
        </p:txBody>
      </p:sp>
      <p:sp>
        <p:nvSpPr>
          <p:cNvPr id="13" name="正方形/長方形 2">
            <a:extLst>
              <a:ext uri="{FF2B5EF4-FFF2-40B4-BE49-F238E27FC236}">
                <a16:creationId xmlns:a16="http://schemas.microsoft.com/office/drawing/2014/main" id="{FF2365BF-D271-47D2-A9AB-DABBCB8AC548}"/>
              </a:ext>
            </a:extLst>
          </p:cNvPr>
          <p:cNvSpPr>
            <a:spLocks noChangeArrowheads="1"/>
          </p:cNvSpPr>
          <p:nvPr/>
        </p:nvSpPr>
        <p:spPr>
          <a:xfrm>
            <a:off x="9876361" y="36131"/>
            <a:ext cx="2163238" cy="321396"/>
          </a:xfrm>
          <a:prstGeom prst="rect">
            <a:avLst/>
          </a:prstGeom>
          <a:noFill/>
          <a:ln>
            <a:solidFill>
              <a:schemeClr val="tx1"/>
            </a:solid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buNone/>
            </a:pPr>
            <a:r>
              <a:rPr lang="ja-JP" altLang="en-US" sz="1200" b="1" kern="0" dirty="0">
                <a:latin typeface="BIZ UDPゴシック" panose="020B0400000000000000" pitchFamily="50" charset="-128"/>
                <a:ea typeface="BIZ UDPゴシック" panose="020B0400000000000000" pitchFamily="50" charset="-128"/>
              </a:rPr>
              <a:t>　 事業費：</a:t>
            </a:r>
            <a:r>
              <a:rPr lang="ja-JP" altLang="en-US" sz="1200" b="1" kern="0" dirty="0">
                <a:solidFill>
                  <a:schemeClr val="accent1">
                    <a:lumMod val="75000"/>
                  </a:schemeClr>
                </a:solidFill>
                <a:latin typeface="BIZ UDPゴシック" panose="020B0400000000000000" pitchFamily="50" charset="-128"/>
                <a:ea typeface="BIZ UDPゴシック" panose="020B0400000000000000" pitchFamily="50" charset="-128"/>
              </a:rPr>
              <a:t>●●●●</a:t>
            </a:r>
            <a:r>
              <a:rPr lang="ja-JP" altLang="en-US" sz="1200" b="1" kern="0" dirty="0">
                <a:latin typeface="BIZ UDPゴシック" panose="020B0400000000000000" pitchFamily="50" charset="-128"/>
                <a:ea typeface="BIZ UDPゴシック" panose="020B0400000000000000" pitchFamily="50" charset="-128"/>
              </a:rPr>
              <a:t>千円</a:t>
            </a:r>
          </a:p>
        </p:txBody>
      </p:sp>
    </p:spTree>
    <p:extLst>
      <p:ext uri="{BB962C8B-B14F-4D97-AF65-F5344CB8AC3E}">
        <p14:creationId xmlns:p14="http://schemas.microsoft.com/office/powerpoint/2010/main" val="303885344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476</Words>
  <PresentationFormat>ワイド画面</PresentationFormat>
  <Paragraphs>91</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BIZ UDPゴシック</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