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commentAuthors+xml" PartName="/ppt/commentAuthors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+xml" PartName="/ppt/theme/theme4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51" r:id="rId1"/>
    <p:sldMasterId id="2147488536" r:id="rId2"/>
    <p:sldMasterId id="2147488641" r:id="rId3"/>
  </p:sldMasterIdLst>
  <p:notesMasterIdLst>
    <p:notesMasterId r:id="rId5"/>
  </p:notesMasterIdLst>
  <p:sldIdLst>
    <p:sldId id="607" r:id="rId4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ㅤ" initials="ㅤ" lastIdx="1" clrIdx="0">
    <p:extLst>
      <p:ext uri="{19B8F6BF-5375-455C-9EA6-DF929625EA0E}">
        <p15:presenceInfo xmlns:p15="http://schemas.microsoft.com/office/powerpoint/2012/main" userId="ㅤ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002060"/>
    <a:srgbClr val="7686A7"/>
    <a:srgbClr val="FF3300"/>
    <a:srgbClr val="FFFF00"/>
    <a:srgbClr val="F9AD6F"/>
    <a:srgbClr val="FFCC99"/>
    <a:srgbClr val="FF99FF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スタイル (淡色) 3">
    <a:wholeTbl>
      <a:tcTxStyle>
        <a:fontRef idx="minor">
          <a:srgbClr val="00000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E25E649-3F16-4E02-A733-19D2CDBF48F0}" styleName="中間スタイル 3 - アクセント 1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EC20E35-A176-4012-BC5E-935CFFF8708E}" styleName="スタイル (中間)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5BE263C-DBD7-4A20-BB59-AAB30ACAA65A}" styleName="中間スタイル 3 - アクセント 2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B9631B5-78F2-41C9-869B-9F39066F8104}" styleName="中間スタイル 3 - アクセント 4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4C1A8A3-306A-4EB7-A6B1-4F7E0EB9C5D6}" styleName="中間スタイル 3 - アクセント 5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rgbClr val="00000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rgbClr val="00000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rgbClr val="000000"/>
        </a:fontRef>
        <a:schemeClr val="dk1"/>
      </a:tcTxStyle>
      <a:tcStyle>
        <a:tcBdr/>
      </a:tcStyle>
    </a:seCell>
    <a:swCell>
      <a:tcTxStyle b="on">
        <a:fontRef idx="minor">
          <a:srgbClr val="000000"/>
        </a:fontRef>
        <a:schemeClr val="dk1"/>
      </a:tcTxStyle>
      <a:tcStyle>
        <a:tcBdr/>
      </a:tcStyle>
    </a:swCell>
    <a:firstRow>
      <a:tcTxStyle b="on">
        <a:fontRef idx="minor">
          <a:srgbClr val="00000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559" autoAdjust="0"/>
    <p:restoredTop sz="93681" autoAdjust="0"/>
  </p:normalViewPr>
  <p:slideViewPr>
    <p:cSldViewPr>
      <p:cViewPr varScale="1">
        <p:scale>
          <a:sx n="86" d="100"/>
          <a:sy n="86" d="100"/>
        </p:scale>
        <p:origin x="-528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6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622" y="-96"/>
      </p:cViewPr>
      <p:guideLst>
        <p:guide orient="horz" pos="3108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tableStyles.xml" Type="http://schemas.openxmlformats.org/officeDocument/2006/relationships/tableStyles"/><Relationship Id="rId2" Target="slideMasters/slideMaster2.xml" Type="http://schemas.openxmlformats.org/officeDocument/2006/relationships/slideMaster"/><Relationship Id="rId3" Target="slideMasters/slideMaster3.xml" Type="http://schemas.openxmlformats.org/officeDocument/2006/relationships/slideMaster"/><Relationship Id="rId4" Target="slides/slide1.xml" Type="http://schemas.openxmlformats.org/officeDocument/2006/relationships/slide"/><Relationship Id="rId5" Target="notesMasters/notesMaster1.xml" Type="http://schemas.openxmlformats.org/officeDocument/2006/relationships/notesMaster"/><Relationship Id="rId6" Target="commentAuthors.xml" Type="http://schemas.openxmlformats.org/officeDocument/2006/relationships/commentAuthors"/><Relationship Id="rId7" Target="presProps.xml" Type="http://schemas.openxmlformats.org/officeDocument/2006/relationships/presProps"/><Relationship Id="rId8" Target="viewProps.xml" Type="http://schemas.openxmlformats.org/officeDocument/2006/relationships/viewProps"/><Relationship Id="rId9" Target="theme/theme1.xml" Type="http://schemas.openxmlformats.org/officeDocument/2006/relationships/theme"/></Relationships>
</file>

<file path=ppt/notesMasters/_rels/notesMaster1.xml.rels><?xml version="1.0" encoding="UTF-8" standalone="yes"?><Relationships xmlns="http://schemas.openxmlformats.org/package/2006/relationships"><Relationship Id="rId1" Target="../theme/theme4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49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50" name="Rectangle 5"/>
          <p:cNvSpPr>
            <a:spLocks noGrp="1" noChangeArrowheads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051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5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5" tIns="45712" rIns="91425" bIns="4571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C4C7AF2-B62C-4068-961C-FD05BDB01E7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119567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312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2954"/>
            </a:lvl1pPr>
            <a:lvl2pPr>
              <a:defRPr sz="2585"/>
            </a:lvl2pPr>
            <a:lvl3pPr>
              <a:defRPr sz="2215"/>
            </a:lvl3pPr>
            <a:lvl4pPr>
              <a:defRPr sz="1846"/>
            </a:lvl4pPr>
            <a:lvl5pPr>
              <a:defRPr sz="1846"/>
            </a:lvl5pPr>
            <a:lvl6pPr>
              <a:defRPr sz="1846"/>
            </a:lvl6pPr>
            <a:lvl7pPr>
              <a:defRPr sz="1846"/>
            </a:lvl7pPr>
            <a:lvl8pPr>
              <a:defRPr sz="1846"/>
            </a:lvl8pPr>
            <a:lvl9pPr>
              <a:defRPr sz="1846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160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457200"/>
            <a:ext cx="2949178" cy="1600200"/>
          </a:xfrm>
        </p:spPr>
        <p:txBody>
          <a:bodyPr anchor="b"/>
          <a:lstStyle>
            <a:lvl1pPr>
              <a:defRPr sz="2954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2954"/>
            </a:lvl1pPr>
            <a:lvl2pPr marL="422041" indent="0">
              <a:buNone/>
              <a:defRPr sz="2585"/>
            </a:lvl2pPr>
            <a:lvl3pPr marL="844083" indent="0">
              <a:buNone/>
              <a:defRPr sz="2215"/>
            </a:lvl3pPr>
            <a:lvl4pPr marL="1266124" indent="0">
              <a:buNone/>
              <a:defRPr sz="1846"/>
            </a:lvl4pPr>
            <a:lvl5pPr marL="1688165" indent="0">
              <a:buNone/>
              <a:defRPr sz="1846"/>
            </a:lvl5pPr>
            <a:lvl6pPr marL="2110207" indent="0">
              <a:buNone/>
              <a:defRPr sz="1846"/>
            </a:lvl6pPr>
            <a:lvl7pPr marL="2532248" indent="0">
              <a:buNone/>
              <a:defRPr sz="1846"/>
            </a:lvl7pPr>
            <a:lvl8pPr marL="2954289" indent="0">
              <a:buNone/>
              <a:defRPr sz="1846"/>
            </a:lvl8pPr>
            <a:lvl9pPr marL="3376331" indent="0">
              <a:buNone/>
              <a:defRPr sz="184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2" y="2057400"/>
            <a:ext cx="2949178" cy="3811588"/>
          </a:xfrm>
        </p:spPr>
        <p:txBody>
          <a:bodyPr/>
          <a:lstStyle>
            <a:lvl1pPr marL="0" indent="0">
              <a:buNone/>
              <a:defRPr sz="1477"/>
            </a:lvl1pPr>
            <a:lvl2pPr marL="422041" indent="0">
              <a:buNone/>
              <a:defRPr sz="1292"/>
            </a:lvl2pPr>
            <a:lvl3pPr marL="844083" indent="0">
              <a:buNone/>
              <a:defRPr sz="1108"/>
            </a:lvl3pPr>
            <a:lvl4pPr marL="1266124" indent="0">
              <a:buNone/>
              <a:defRPr sz="923"/>
            </a:lvl4pPr>
            <a:lvl5pPr marL="1688165" indent="0">
              <a:buNone/>
              <a:defRPr sz="923"/>
            </a:lvl5pPr>
            <a:lvl6pPr marL="2110207" indent="0">
              <a:buNone/>
              <a:defRPr sz="923"/>
            </a:lvl6pPr>
            <a:lvl7pPr marL="2532248" indent="0">
              <a:buNone/>
              <a:defRPr sz="923"/>
            </a:lvl7pPr>
            <a:lvl8pPr marL="2954289" indent="0">
              <a:buNone/>
              <a:defRPr sz="923"/>
            </a:lvl8pPr>
            <a:lvl9pPr marL="3376331" indent="0">
              <a:buNone/>
              <a:defRPr sz="923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75365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98603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331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001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215"/>
            </a:lvl1pPr>
            <a:lvl2pPr marL="422041" indent="0" algn="ctr">
              <a:buNone/>
              <a:defRPr sz="1846"/>
            </a:lvl2pPr>
            <a:lvl3pPr marL="844083" indent="0" algn="ctr">
              <a:buNone/>
              <a:defRPr sz="1662"/>
            </a:lvl3pPr>
            <a:lvl4pPr marL="1266124" indent="0" algn="ctr">
              <a:buNone/>
              <a:defRPr sz="1477"/>
            </a:lvl4pPr>
            <a:lvl5pPr marL="1688165" indent="0" algn="ctr">
              <a:buNone/>
              <a:defRPr sz="1477"/>
            </a:lvl5pPr>
            <a:lvl6pPr marL="2110207" indent="0" algn="ctr">
              <a:buNone/>
              <a:defRPr sz="1477"/>
            </a:lvl6pPr>
            <a:lvl7pPr marL="2532248" indent="0" algn="ctr">
              <a:buNone/>
              <a:defRPr sz="1477"/>
            </a:lvl7pPr>
            <a:lvl8pPr marL="2954289" indent="0" algn="ctr">
              <a:buNone/>
              <a:defRPr sz="1477"/>
            </a:lvl8pPr>
            <a:lvl9pPr marL="3376331" indent="0" algn="ctr">
              <a:buNone/>
              <a:defRPr sz="1477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8171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5927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9" y="1709741"/>
            <a:ext cx="7886700" cy="2852737"/>
          </a:xfrm>
        </p:spPr>
        <p:txBody>
          <a:bodyPr anchor="b"/>
          <a:lstStyle>
            <a:lvl1pPr>
              <a:defRPr sz="553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9" y="4589466"/>
            <a:ext cx="7886700" cy="1500187"/>
          </a:xfrm>
        </p:spPr>
        <p:txBody>
          <a:bodyPr/>
          <a:lstStyle>
            <a:lvl1pPr marL="0" indent="0">
              <a:buNone/>
              <a:defRPr sz="2215">
                <a:solidFill>
                  <a:schemeClr val="tx1"/>
                </a:solidFill>
              </a:defRPr>
            </a:lvl1pPr>
            <a:lvl2pPr marL="422041" indent="0">
              <a:buNone/>
              <a:defRPr sz="1846">
                <a:solidFill>
                  <a:schemeClr val="tx1">
                    <a:tint val="75000"/>
                  </a:schemeClr>
                </a:solidFill>
              </a:defRPr>
            </a:lvl2pPr>
            <a:lvl3pPr marL="844083" indent="0">
              <a:buNone/>
              <a:defRPr sz="1662">
                <a:solidFill>
                  <a:schemeClr val="tx1">
                    <a:tint val="75000"/>
                  </a:schemeClr>
                </a:solidFill>
              </a:defRPr>
            </a:lvl3pPr>
            <a:lvl4pPr marL="1266124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4pPr>
            <a:lvl5pPr marL="1688165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5pPr>
            <a:lvl6pPr marL="2110207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6pPr>
            <a:lvl7pPr marL="2532248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7pPr>
            <a:lvl8pPr marL="2954289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8pPr>
            <a:lvl9pPr marL="3376331" indent="0">
              <a:buNone/>
              <a:defRPr sz="147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113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7306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2" y="365128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215" b="1"/>
            </a:lvl1pPr>
            <a:lvl2pPr marL="422041" indent="0">
              <a:buNone/>
              <a:defRPr sz="1846" b="1"/>
            </a:lvl2pPr>
            <a:lvl3pPr marL="844083" indent="0">
              <a:buNone/>
              <a:defRPr sz="1662" b="1"/>
            </a:lvl3pPr>
            <a:lvl4pPr marL="1266124" indent="0">
              <a:buNone/>
              <a:defRPr sz="1477" b="1"/>
            </a:lvl4pPr>
            <a:lvl5pPr marL="1688165" indent="0">
              <a:buNone/>
              <a:defRPr sz="1477" b="1"/>
            </a:lvl5pPr>
            <a:lvl6pPr marL="2110207" indent="0">
              <a:buNone/>
              <a:defRPr sz="1477" b="1"/>
            </a:lvl6pPr>
            <a:lvl7pPr marL="2532248" indent="0">
              <a:buNone/>
              <a:defRPr sz="1477" b="1"/>
            </a:lvl7pPr>
            <a:lvl8pPr marL="2954289" indent="0">
              <a:buNone/>
              <a:defRPr sz="1477" b="1"/>
            </a:lvl8pPr>
            <a:lvl9pPr marL="3376331" indent="0">
              <a:buNone/>
              <a:defRPr sz="1477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6140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7011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96816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theme/theme1.xml" Type="http://schemas.openxmlformats.org/officeDocument/2006/relationships/theme"/><Relationship Id="rId3" Target="../media/image1.jpeg" Type="http://schemas.openxmlformats.org/officeDocument/2006/relationships/imag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theme/theme2.xml" Type="http://schemas.openxmlformats.org/officeDocument/2006/relationships/theme"/><Relationship Id="rId3" Target="../media/image2.jpeg" Type="http://schemas.openxmlformats.org/officeDocument/2006/relationships/imag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3.xml" Type="http://schemas.openxmlformats.org/officeDocument/2006/relationships/slideLayout"/><Relationship Id="rId10" Target="../slideLayouts/slideLayout12.xml" Type="http://schemas.openxmlformats.org/officeDocument/2006/relationships/slideLayout"/><Relationship Id="rId11" Target="../slideLayouts/slideLayout13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4.xml" Type="http://schemas.openxmlformats.org/officeDocument/2006/relationships/slideLayout"/><Relationship Id="rId3" Target="../slideLayouts/slideLayout5.xml" Type="http://schemas.openxmlformats.org/officeDocument/2006/relationships/slideLayout"/><Relationship Id="rId4" Target="../slideLayouts/slideLayout6.xml" Type="http://schemas.openxmlformats.org/officeDocument/2006/relationships/slideLayout"/><Relationship Id="rId5" Target="../slideLayouts/slideLayout7.xml" Type="http://schemas.openxmlformats.org/officeDocument/2006/relationships/slideLayout"/><Relationship Id="rId6" Target="../slideLayouts/slideLayout8.xml" Type="http://schemas.openxmlformats.org/officeDocument/2006/relationships/slideLayout"/><Relationship Id="rId7" Target="../slideLayouts/slideLayout9.xml" Type="http://schemas.openxmlformats.org/officeDocument/2006/relationships/slideLayout"/><Relationship Id="rId8" Target="../slideLayouts/slideLayout10.xml" Type="http://schemas.openxmlformats.org/officeDocument/2006/relationships/slideLayout"/><Relationship Id="rId9" Target="../slideLayouts/slideLayout11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6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7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E11E9A8-004E-45DD-92CD-3AD217E22DC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28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29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0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  <p:sp>
          <p:nvSpPr>
            <p:cNvPr id="1031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32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33" name="Picture 32" descr="ppjtitle"/>
          <p:cNvPicPr>
            <a:picLocks noChangeAspect="1" noChangeArrowheads="1"/>
          </p:cNvPicPr>
          <p:nvPr/>
        </p:nvPicPr>
        <p:blipFill>
          <a:blip r:embed="rId3"/>
          <a:srcRect l="1756" r="81940" b="42691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0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3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7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292">
                <a:solidFill>
                  <a:prstClr val="black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8" name="Rectangle 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010400" y="6237288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92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fld id="{132EC76D-C6B8-461E-8E0A-406A8B1EDCA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grpSp>
        <p:nvGrpSpPr>
          <p:cNvPr id="1039" name="Group 27"/>
          <p:cNvGrpSpPr/>
          <p:nvPr/>
        </p:nvGrpSpPr>
        <p:grpSpPr>
          <a:xfrm>
            <a:off x="0" y="406400"/>
            <a:ext cx="9144000" cy="214313"/>
            <a:chOff x="0" y="255"/>
            <a:chExt cx="6240" cy="135"/>
          </a:xfrm>
        </p:grpSpPr>
        <p:sp>
          <p:nvSpPr>
            <p:cNvPr id="1040" name="Rectangle 28"/>
            <p:cNvSpPr>
              <a:spLocks noChangeArrowheads="1"/>
            </p:cNvSpPr>
            <p:nvPr userDrawn="1"/>
          </p:nvSpPr>
          <p:spPr>
            <a:xfrm>
              <a:off x="0" y="345"/>
              <a:ext cx="6240" cy="45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1" name="Rectangle 29"/>
            <p:cNvSpPr>
              <a:spLocks noChangeArrowheads="1"/>
            </p:cNvSpPr>
            <p:nvPr userDrawn="1"/>
          </p:nvSpPr>
          <p:spPr>
            <a:xfrm>
              <a:off x="0" y="300"/>
              <a:ext cx="6240" cy="45"/>
            </a:xfrm>
            <a:prstGeom prst="rect">
              <a:avLst/>
            </a:prstGeom>
            <a:solidFill>
              <a:srgbClr val="FF3399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  <p:sp>
          <p:nvSpPr>
            <p:cNvPr id="1042" name="Rectangle 30"/>
            <p:cNvSpPr>
              <a:spLocks noChangeArrowheads="1"/>
            </p:cNvSpPr>
            <p:nvPr userDrawn="1"/>
          </p:nvSpPr>
          <p:spPr>
            <a:xfrm>
              <a:off x="0" y="255"/>
              <a:ext cx="6240" cy="45"/>
            </a:xfrm>
            <a:prstGeom prst="rect">
              <a:avLst/>
            </a:prstGeom>
            <a:solidFill>
              <a:srgbClr val="FFCCFF"/>
            </a:solidFill>
            <a:ln>
              <a:noFill/>
            </a:ln>
          </p:spPr>
          <p:txBody>
            <a:bodyPr wrap="none" anchor="ctr"/>
            <a:lstStyle>
              <a:lvl1pPr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marL="742950" indent="-28575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marL="11430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marL="16002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marL="2057400" indent="-22860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algn="ctr" eaLnBrk="1" hangingPunct="1">
                <a:defRPr/>
              </a:pPr>
              <a:endParaRPr lang="ja-JP" altLang="en-US">
                <a:solidFill>
                  <a:prstClr val="black"/>
                </a:solidFill>
                <a:ea typeface="HGP創英角ｺﾞｼｯｸUB" panose="020B0900000000000000" pitchFamily="50" charset="-128"/>
              </a:endParaRPr>
            </a:p>
          </p:txBody>
        </p:sp>
      </p:grpSp>
      <p:sp>
        <p:nvSpPr>
          <p:cNvPr id="1043" name="Rectangle 2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7629525" cy="47625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pic>
        <p:nvPicPr>
          <p:cNvPr id="1044" name="Picture 32" descr="ppjtitle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0188" y="73025"/>
            <a:ext cx="1114425" cy="334963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8601" r:id="rId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500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5pPr>
      <a:lvl6pPr marL="422041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6pPr>
      <a:lvl7pPr marL="844083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7pPr>
      <a:lvl8pPr marL="1266124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8pPr>
      <a:lvl9pPr marL="1688165" algn="l" rtl="0" fontAlgn="base">
        <a:spcBef>
          <a:spcPct val="0"/>
        </a:spcBef>
        <a:spcAft>
          <a:spcPct val="0"/>
        </a:spcAft>
        <a:defRPr kumimoji="1" sz="2585">
          <a:solidFill>
            <a:schemeClr val="tx1"/>
          </a:solidFill>
          <a:latin typeface="HGP創英角ｺﾞｼｯｸUB" pitchFamily="50" charset="-128"/>
          <a:ea typeface="HGP創英角ｺﾞｼｯｸUB" pitchFamily="50" charset="-128"/>
        </a:defRPr>
      </a:lvl9pPr>
    </p:titleStyle>
    <p:bodyStyle>
      <a:lvl1pPr marL="315913" indent="-315913" algn="l" rtl="0" eaLnBrk="0" fontAlgn="base" hangingPunct="0">
        <a:spcBef>
          <a:spcPct val="20000"/>
        </a:spcBef>
        <a:spcAft>
          <a:spcPct val="0"/>
        </a:spcAft>
        <a:buChar char="•"/>
        <a:defRPr kumimoji="1" sz="29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63525" algn="l" rtl="0" eaLnBrk="0" fontAlgn="base" hangingPunct="0">
        <a:spcBef>
          <a:spcPct val="20000"/>
        </a:spcBef>
        <a:spcAft>
          <a:spcPct val="0"/>
        </a:spcAft>
        <a:buChar char="–"/>
        <a:defRPr kumimoji="1" sz="2500">
          <a:solidFill>
            <a:schemeClr val="tx1"/>
          </a:solidFill>
          <a:latin typeface="+mn-lt"/>
          <a:ea typeface="+mn-ea"/>
        </a:defRPr>
      </a:lvl2pPr>
      <a:lvl3pPr marL="1054100" indent="-209550" algn="l" rtl="0" eaLnBrk="0" fontAlgn="base" hangingPunct="0">
        <a:spcBef>
          <a:spcPct val="20000"/>
        </a:spcBef>
        <a:spcAft>
          <a:spcPct val="0"/>
        </a:spcAft>
        <a:buChar char="•"/>
        <a:defRPr kumimoji="1" sz="2200">
          <a:solidFill>
            <a:schemeClr val="tx1"/>
          </a:solidFill>
          <a:latin typeface="+mn-lt"/>
          <a:ea typeface="+mn-ea"/>
        </a:defRPr>
      </a:lvl3pPr>
      <a:lvl4pPr marL="1476375" indent="-209550" algn="l" rtl="0" eaLnBrk="0" fontAlgn="base" hangingPunct="0">
        <a:spcBef>
          <a:spcPct val="20000"/>
        </a:spcBef>
        <a:spcAft>
          <a:spcPct val="0"/>
        </a:spcAft>
        <a:buChar char="–"/>
        <a:defRPr kumimoji="1">
          <a:solidFill>
            <a:schemeClr val="tx1"/>
          </a:solidFill>
          <a:latin typeface="+mn-lt"/>
          <a:ea typeface="+mn-ea"/>
        </a:defRPr>
      </a:lvl4pPr>
      <a:lvl5pPr marL="1898650" indent="-209550" algn="l" rtl="0" eaLnBrk="0" fontAlgn="base" hangingPunct="0">
        <a:spcBef>
          <a:spcPct val="20000"/>
        </a:spcBef>
        <a:spcAft>
          <a:spcPct val="0"/>
        </a:spcAft>
        <a:buChar char="»"/>
        <a:defRPr kumimoji="1">
          <a:solidFill>
            <a:schemeClr val="tx1"/>
          </a:solidFill>
          <a:latin typeface="+mn-lt"/>
          <a:ea typeface="+mn-ea"/>
        </a:defRPr>
      </a:lvl5pPr>
      <a:lvl6pPr marL="2321227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6pPr>
      <a:lvl7pPr marL="2743269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7pPr>
      <a:lvl8pPr marL="3165310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8pPr>
      <a:lvl9pPr marL="3587351" indent="-211021" algn="l" rtl="0" fontAlgn="base">
        <a:spcBef>
          <a:spcPct val="20000"/>
        </a:spcBef>
        <a:spcAft>
          <a:spcPct val="0"/>
        </a:spcAft>
        <a:buChar char="»"/>
        <a:defRPr kumimoji="1" sz="1846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1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1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36D635-97C8-4C5B-A43A-C39417E237C5}" type="datetimeFigureOut">
              <a:rPr kumimoji="1" lang="ja-JP" altLang="en-US" smtClean="0"/>
              <a:t>2025/6/19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1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35C02-7DB6-4806-A8AC-3337B7F7CB8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9227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8642" r:id="rId1"/>
    <p:sldLayoutId id="2147488643" r:id="rId2"/>
    <p:sldLayoutId id="2147488644" r:id="rId3"/>
    <p:sldLayoutId id="2147488645" r:id="rId4"/>
    <p:sldLayoutId id="2147488646" r:id="rId5"/>
    <p:sldLayoutId id="2147488647" r:id="rId6"/>
    <p:sldLayoutId id="2147488648" r:id="rId7"/>
    <p:sldLayoutId id="2147488649" r:id="rId8"/>
    <p:sldLayoutId id="2147488650" r:id="rId9"/>
    <p:sldLayoutId id="2147488651" r:id="rId10"/>
    <p:sldLayoutId id="2147488652" r:id="rId11"/>
  </p:sldLayoutIdLst>
  <p:txStyles>
    <p:titleStyle>
      <a:lvl1pPr algn="l" defTabSz="844083" rtl="0" eaLnBrk="1" latinLnBrk="0" hangingPunct="1">
        <a:lnSpc>
          <a:spcPct val="90000"/>
        </a:lnSpc>
        <a:spcBef>
          <a:spcPct val="0"/>
        </a:spcBef>
        <a:buNone/>
        <a:defRPr kumimoji="1" sz="406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1021" indent="-211021" algn="l" defTabSz="844083" rtl="0" eaLnBrk="1" latinLnBrk="0" hangingPunct="1">
        <a:lnSpc>
          <a:spcPct val="90000"/>
        </a:lnSpc>
        <a:spcBef>
          <a:spcPts val="923"/>
        </a:spcBef>
        <a:buFont typeface="Arial" panose="020B0604020202020204" pitchFamily="34" charset="0"/>
        <a:buChar char="•"/>
        <a:defRPr kumimoji="1" sz="2585" kern="1200">
          <a:solidFill>
            <a:schemeClr val="tx1"/>
          </a:solidFill>
          <a:latin typeface="+mn-lt"/>
          <a:ea typeface="+mn-ea"/>
          <a:cs typeface="+mn-cs"/>
        </a:defRPr>
      </a:lvl1pPr>
      <a:lvl2pPr marL="633062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2215" kern="1200">
          <a:solidFill>
            <a:schemeClr val="tx1"/>
          </a:solidFill>
          <a:latin typeface="+mn-lt"/>
          <a:ea typeface="+mn-ea"/>
          <a:cs typeface="+mn-cs"/>
        </a:defRPr>
      </a:lvl2pPr>
      <a:lvl3pPr marL="1055103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846" kern="1200">
          <a:solidFill>
            <a:schemeClr val="tx1"/>
          </a:solidFill>
          <a:latin typeface="+mn-lt"/>
          <a:ea typeface="+mn-ea"/>
          <a:cs typeface="+mn-cs"/>
        </a:defRPr>
      </a:lvl3pPr>
      <a:lvl4pPr marL="1477145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899186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321227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743269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3165310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587351" indent="-211021" algn="l" defTabSz="844083" rtl="0" eaLnBrk="1" latinLnBrk="0" hangingPunct="1">
        <a:lnSpc>
          <a:spcPct val="90000"/>
        </a:lnSpc>
        <a:spcBef>
          <a:spcPts val="462"/>
        </a:spcBef>
        <a:buFont typeface="Arial" panose="020B0604020202020204" pitchFamily="34" charset="0"/>
        <a:buChar char="•"/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1pPr>
      <a:lvl2pPr marL="42204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2pPr>
      <a:lvl3pPr marL="844083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3pPr>
      <a:lvl4pPr marL="1266124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4pPr>
      <a:lvl5pPr marL="1688165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5pPr>
      <a:lvl6pPr marL="2110207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6pPr>
      <a:lvl7pPr marL="2532248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7pPr>
      <a:lvl8pPr marL="2954289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8pPr>
      <a:lvl9pPr marL="3376331" algn="l" defTabSz="844083" rtl="0" eaLnBrk="1" latinLnBrk="0" hangingPunct="1">
        <a:defRPr kumimoji="1" sz="166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9.xml" Type="http://schemas.openxmlformats.org/officeDocument/2006/relationships/slideLayout"/><Relationship Id="rId10" Target="../media/image11.jpg" Type="http://schemas.openxmlformats.org/officeDocument/2006/relationships/image"/><Relationship Id="rId11" Target="../media/image12.jpg" Type="http://schemas.openxmlformats.org/officeDocument/2006/relationships/image"/><Relationship Id="rId12" Target="../media/image13.png" Type="http://schemas.openxmlformats.org/officeDocument/2006/relationships/image"/><Relationship Id="rId13" Target="../media/image14.png" Type="http://schemas.openxmlformats.org/officeDocument/2006/relationships/image"/><Relationship Id="rId14" Target="../media/image15.png" Type="http://schemas.openxmlformats.org/officeDocument/2006/relationships/image"/><Relationship Id="rId15" Target="../media/image16.jpg" Type="http://schemas.openxmlformats.org/officeDocument/2006/relationships/image"/><Relationship Id="rId16" Target="../media/image17.jpg" Type="http://schemas.openxmlformats.org/officeDocument/2006/relationships/image"/><Relationship Id="rId17" Target="../media/image18.png" Type="http://schemas.openxmlformats.org/officeDocument/2006/relationships/image"/><Relationship Id="rId18" Target="../media/image19.png" Type="http://schemas.openxmlformats.org/officeDocument/2006/relationships/image"/><Relationship Id="rId19" Target="../media/image20.png" Type="http://schemas.openxmlformats.org/officeDocument/2006/relationships/image"/><Relationship Id="rId2" Target="../media/image3.png" Type="http://schemas.openxmlformats.org/officeDocument/2006/relationships/image"/><Relationship Id="rId20" Target="../media/image21.png" Type="http://schemas.openxmlformats.org/officeDocument/2006/relationships/image"/><Relationship Id="rId21" Target="../media/image22.png" Type="http://schemas.openxmlformats.org/officeDocument/2006/relationships/image"/><Relationship Id="rId22" Target="../media/image23.png" Type="http://schemas.openxmlformats.org/officeDocument/2006/relationships/image"/><Relationship Id="rId3" Target="../media/image4.jpg" Type="http://schemas.openxmlformats.org/officeDocument/2006/relationships/image"/><Relationship Id="rId4" Target="../media/image5.png" Type="http://schemas.openxmlformats.org/officeDocument/2006/relationships/image"/><Relationship Id="rId5" Target="../media/image6.png" Type="http://schemas.openxmlformats.org/officeDocument/2006/relationships/image"/><Relationship Id="rId6" Target="../media/image7.png" Type="http://schemas.openxmlformats.org/officeDocument/2006/relationships/image"/><Relationship Id="rId7" Target="../media/image8.jpg" Type="http://schemas.openxmlformats.org/officeDocument/2006/relationships/image"/><Relationship Id="rId8" Target="../media/image9.jpg" Type="http://schemas.openxmlformats.org/officeDocument/2006/relationships/image"/><Relationship Id="rId9" Target="../media/image10.jp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84692447-869A-456B-CA36-5FA84E2D3975}"/>
              </a:ext>
            </a:extLst>
          </p:cNvPr>
          <p:cNvSpPr/>
          <p:nvPr/>
        </p:nvSpPr>
        <p:spPr>
          <a:xfrm>
            <a:off x="2352" y="255111"/>
            <a:ext cx="6009808" cy="599913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4994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6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計画名：</a:t>
            </a:r>
            <a:r>
              <a:rPr lang="ja-JP" altLang="en-US" sz="16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〇〇における受入環境整備高度化計画</a:t>
            </a:r>
            <a:endParaRPr lang="en-US" altLang="ja-JP" sz="16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四角形: 角を丸くする 9">
            <a:extLst>
              <a:ext uri="{FF2B5EF4-FFF2-40B4-BE49-F238E27FC236}">
                <a16:creationId xmlns:a16="http://schemas.microsoft.com/office/drawing/2014/main" id="{1E4D1361-C99F-98B7-8D81-CF06679C38B5}"/>
              </a:ext>
            </a:extLst>
          </p:cNvPr>
          <p:cNvSpPr/>
          <p:nvPr/>
        </p:nvSpPr>
        <p:spPr>
          <a:xfrm>
            <a:off x="107504" y="1196752"/>
            <a:ext cx="3026609" cy="1348637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vertOverflow="overflow" horzOverflow="overflow" wrap="square" numCol="1" rtlCol="0" anchor="t" anchorCtr="0" compatLnSpc="1"/>
          <a:lstStyle/>
          <a:p>
            <a:pPr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Meiryo UI"/>
                <a:ea typeface="Meiryo UI"/>
              </a:rPr>
              <a:t>＜地域・施設の特徴＞</a:t>
            </a:r>
            <a:endParaRPr kumimoji="0" lang="en-US" altLang="ja-JP" sz="900" b="1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BAE1C685-E1BD-CE43-8221-9F9D977E201B}"/>
              </a:ext>
            </a:extLst>
          </p:cNvPr>
          <p:cNvSpPr/>
          <p:nvPr/>
        </p:nvSpPr>
        <p:spPr>
          <a:xfrm>
            <a:off x="0" y="0"/>
            <a:ext cx="9144000" cy="209081"/>
          </a:xfrm>
          <a:prstGeom prst="rect">
            <a:avLst/>
          </a:prstGeom>
          <a:solidFill>
            <a:srgbClr val="00CC66">
              <a:alpha val="50196"/>
            </a:srgbClr>
          </a:solidFill>
          <a:ln>
            <a:solidFill>
              <a:srgbClr val="00CC66">
                <a:alpha val="50196"/>
              </a:srgb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4994" algn="r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05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令和７年度観光振興事業費補助金（インバウンド受入環境整備高度化事業）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727F6329-DBB8-4051-2E39-CCB1DB9CC3AA}"/>
              </a:ext>
            </a:extLst>
          </p:cNvPr>
          <p:cNvSpPr/>
          <p:nvPr/>
        </p:nvSpPr>
        <p:spPr>
          <a:xfrm>
            <a:off x="6012160" y="251725"/>
            <a:ext cx="3131840" cy="603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84994" algn="r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計画策定者名：</a:t>
            </a:r>
            <a:r>
              <a:rPr lang="ja-JP" altLang="en-US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〇〇県〇〇市</a:t>
            </a:r>
            <a:endParaRPr lang="en-US" altLang="ja-JP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indent="84994" algn="r" defTabSz="422041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ja-JP" altLang="en-US" sz="12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補助対象経費（見込み）：</a:t>
            </a:r>
            <a:r>
              <a:rPr lang="ja-JP" altLang="en-US" sz="1200" b="1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〇〇（千円）</a:t>
            </a:r>
            <a:endParaRPr lang="en-US" altLang="ja-JP" sz="1200" b="1" dirty="0">
              <a:solidFill>
                <a:srgbClr val="00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2" name="直線コネクタ 31">
            <a:extLst>
              <a:ext uri="{FF2B5EF4-FFF2-40B4-BE49-F238E27FC236}">
                <a16:creationId xmlns:a16="http://schemas.microsoft.com/office/drawing/2014/main" id="{22FE1BF0-4970-71D5-6398-B18D2D656F99}"/>
              </a:ext>
            </a:extLst>
          </p:cNvPr>
          <p:cNvCxnSpPr>
            <a:cxnSpLocks/>
            <a:stCxn id="33" idx="3"/>
          </p:cNvCxnSpPr>
          <p:nvPr/>
        </p:nvCxnSpPr>
        <p:spPr>
          <a:xfrm>
            <a:off x="1604972" y="963025"/>
            <a:ext cx="2880000" cy="0"/>
          </a:xfrm>
          <a:prstGeom prst="line">
            <a:avLst/>
          </a:prstGeom>
          <a:ln w="76200">
            <a:solidFill>
              <a:srgbClr val="00CC6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角丸四角形 11">
            <a:extLst>
              <a:ext uri="{FF2B5EF4-FFF2-40B4-BE49-F238E27FC236}">
                <a16:creationId xmlns:a16="http://schemas.microsoft.com/office/drawing/2014/main" id="{0CF5EA05-9313-EA63-A391-7442E5A6182B}"/>
              </a:ext>
            </a:extLst>
          </p:cNvPr>
          <p:cNvSpPr/>
          <p:nvPr/>
        </p:nvSpPr>
        <p:spPr bwMode="gray">
          <a:xfrm>
            <a:off x="99517" y="855025"/>
            <a:ext cx="1505455" cy="216000"/>
          </a:xfrm>
          <a:prstGeom prst="roundRect">
            <a:avLst>
              <a:gd name="adj" fmla="val 50000"/>
            </a:avLst>
          </a:prstGeom>
          <a:solidFill>
            <a:srgbClr val="00CC66">
              <a:alpha val="50196"/>
            </a:srgbClr>
          </a:solidFill>
          <a:ln w="12700">
            <a:solidFill>
              <a:srgbClr val="00CC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地域・施設概要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58819EC-77A2-F52F-73F3-9178CEE3EBC2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6164483" y="963025"/>
            <a:ext cx="2880000" cy="0"/>
          </a:xfrm>
          <a:prstGeom prst="line">
            <a:avLst/>
          </a:prstGeom>
          <a:ln w="76200">
            <a:solidFill>
              <a:srgbClr val="00CC6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角丸四角形 11">
            <a:extLst>
              <a:ext uri="{FF2B5EF4-FFF2-40B4-BE49-F238E27FC236}">
                <a16:creationId xmlns:a16="http://schemas.microsoft.com/office/drawing/2014/main" id="{7C000B69-439F-017B-EAB1-799D3390DEB8}"/>
              </a:ext>
            </a:extLst>
          </p:cNvPr>
          <p:cNvSpPr/>
          <p:nvPr/>
        </p:nvSpPr>
        <p:spPr bwMode="gray">
          <a:xfrm>
            <a:off x="4659028" y="855025"/>
            <a:ext cx="1505455" cy="216000"/>
          </a:xfrm>
          <a:prstGeom prst="roundRect">
            <a:avLst>
              <a:gd name="adj" fmla="val 50000"/>
            </a:avLst>
          </a:prstGeom>
          <a:solidFill>
            <a:srgbClr val="00CC66">
              <a:alpha val="50196"/>
            </a:srgbClr>
          </a:solidFill>
          <a:ln w="12700">
            <a:solidFill>
              <a:srgbClr val="00CC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05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取組内容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2A800534-B4FA-2DDE-1E7A-0126BBCC51B5}"/>
              </a:ext>
            </a:extLst>
          </p:cNvPr>
          <p:cNvSpPr/>
          <p:nvPr/>
        </p:nvSpPr>
        <p:spPr bwMode="gray">
          <a:xfrm>
            <a:off x="3158228" y="1144276"/>
            <a:ext cx="1326744" cy="1147083"/>
          </a:xfrm>
          <a:prstGeom prst="rect">
            <a:avLst/>
          </a:prstGeom>
          <a:solidFill>
            <a:schemeClr val="bg1">
              <a:lumMod val="95000"/>
            </a:schemeClr>
          </a:solidFill>
          <a:ln w="3175" algn="ctr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</p:spPr>
        <p:txBody>
          <a:bodyPr rot="0" spcFirstLastPara="0" vertOverflow="overflow" horzOverflow="overflow" vert="horz" wrap="square" lIns="36000" tIns="36000" rIns="3600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buFont typeface="Wingdings 2" pitchFamily="18" charset="2"/>
              <a:buNone/>
            </a:pPr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観光資源写真等を</a:t>
            </a:r>
            <a:br>
              <a:rPr kumimoji="1" lang="en-US" altLang="ja-JP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</a:br>
            <a:r>
              <a:rPr kumimoji="1" lang="ja-JP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貼り付け</a:t>
            </a: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5FF75405-5258-7743-01A8-07E87986BFD8}"/>
              </a:ext>
            </a:extLst>
          </p:cNvPr>
          <p:cNvSpPr txBox="1"/>
          <p:nvPr/>
        </p:nvSpPr>
        <p:spPr bwMode="gray">
          <a:xfrm>
            <a:off x="3158228" y="2291368"/>
            <a:ext cx="1326744" cy="195814"/>
          </a:xfrm>
          <a:prstGeom prst="rect">
            <a:avLst/>
          </a:prstGeom>
          <a:ln w="6350">
            <a:noFill/>
          </a:ln>
        </p:spPr>
        <p:txBody>
          <a:bodyPr wrap="square" lIns="72000" tIns="36000" rIns="72000" bIns="36000" rtlCol="0">
            <a:spAutoFit/>
          </a:bodyPr>
          <a:lstStyle/>
          <a:p>
            <a:pPr algn="just" defTabSz="914400" fontAlgn="auto">
              <a:spcBef>
                <a:spcPts val="0"/>
              </a:spcBef>
              <a:spcAft>
                <a:spcPts val="0"/>
              </a:spcAft>
            </a:pPr>
            <a:r>
              <a:rPr kumimoji="1" lang="ja-JP" altLang="en-US" sz="8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写真の説明：</a:t>
            </a:r>
            <a:r>
              <a:rPr kumimoji="1" lang="en-US" altLang="ja-JP" sz="800" kern="0" dirty="0">
                <a:solidFill>
                  <a:prstClr val="black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XXXXXXX</a:t>
            </a:r>
            <a:endParaRPr kumimoji="1" lang="ja-JP" altLang="en-US" sz="800" kern="0" dirty="0">
              <a:solidFill>
                <a:prstClr val="black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0" name="四角形: 角を丸くする 9">
            <a:extLst>
              <a:ext uri="{FF2B5EF4-FFF2-40B4-BE49-F238E27FC236}">
                <a16:creationId xmlns:a16="http://schemas.microsoft.com/office/drawing/2014/main" id="{7F5FF4A8-96C9-41D5-1C9A-87A5EC46E9DC}"/>
              </a:ext>
            </a:extLst>
          </p:cNvPr>
          <p:cNvSpPr/>
          <p:nvPr/>
        </p:nvSpPr>
        <p:spPr>
          <a:xfrm>
            <a:off x="4659028" y="1144275"/>
            <a:ext cx="4379741" cy="702695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vertOverflow="overflow" horzOverflow="overflow" wrap="square" numCol="1" rtlCol="0" anchor="t" anchorCtr="0" compatLnSpc="1"/>
          <a:lstStyle/>
          <a:p>
            <a:pPr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Meiryo UI"/>
                <a:ea typeface="Meiryo UI"/>
              </a:rPr>
              <a:t>＜事業内容＞</a:t>
            </a:r>
            <a:endParaRPr kumimoji="0" lang="en-US" altLang="ja-JP" sz="900" b="1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～（どこで何を実施するのか簡潔に記載すること）～～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sp>
        <p:nvSpPr>
          <p:cNvPr id="41" name="四角形: 角を丸くする 9">
            <a:extLst>
              <a:ext uri="{FF2B5EF4-FFF2-40B4-BE49-F238E27FC236}">
                <a16:creationId xmlns:a16="http://schemas.microsoft.com/office/drawing/2014/main" id="{649248C8-3C55-16B8-9B29-FA7D1DDBE8A5}"/>
              </a:ext>
            </a:extLst>
          </p:cNvPr>
          <p:cNvSpPr/>
          <p:nvPr/>
        </p:nvSpPr>
        <p:spPr>
          <a:xfrm>
            <a:off x="4659028" y="1899132"/>
            <a:ext cx="4379741" cy="588044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noFill/>
          </a:ln>
          <a:effectLst/>
        </p:spPr>
        <p:txBody>
          <a:bodyPr vertOverflow="overflow" horzOverflow="overflow" wrap="square" numCol="1" rtlCol="0" anchor="t" anchorCtr="0" compatLnSpc="1"/>
          <a:lstStyle/>
          <a:p>
            <a:pPr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900" b="1" kern="0" dirty="0">
                <a:solidFill>
                  <a:srgbClr val="000000"/>
                </a:solidFill>
                <a:latin typeface="Meiryo UI"/>
                <a:ea typeface="Meiryo UI"/>
              </a:rPr>
              <a:t>＜成果目標＞（令和〇年度中）</a:t>
            </a:r>
            <a:endParaRPr kumimoji="0" lang="en-US" altLang="ja-JP" sz="900" b="1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  <a:p>
            <a:pPr marL="177800" indent="-177800" defTabSz="844083" eaLnBrk="1" fontAlgn="auto" hangingPunct="1">
              <a:spcBef>
                <a:spcPts val="0"/>
              </a:spcBef>
              <a:spcAft>
                <a:spcPts val="0"/>
              </a:spcAft>
              <a:buFont typeface="Meiryo UI" panose="020B0604030504040204" pitchFamily="50" charset="-128"/>
              <a:buChar char="○"/>
              <a:defRPr/>
            </a:pPr>
            <a:r>
              <a:rPr kumimoji="0" lang="ja-JP" altLang="en-US" sz="900" kern="0" dirty="0">
                <a:solidFill>
                  <a:srgbClr val="000000"/>
                </a:solidFill>
                <a:latin typeface="Meiryo UI"/>
                <a:ea typeface="Meiryo UI"/>
              </a:rPr>
              <a:t>～～～</a:t>
            </a:r>
            <a:endParaRPr kumimoji="0" lang="en-US" altLang="ja-JP" sz="9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4CD60A9E-34FC-B395-5F87-8086D42C2B44}"/>
              </a:ext>
            </a:extLst>
          </p:cNvPr>
          <p:cNvCxnSpPr>
            <a:cxnSpLocks/>
            <a:stCxn id="43" idx="3"/>
          </p:cNvCxnSpPr>
          <p:nvPr/>
        </p:nvCxnSpPr>
        <p:spPr>
          <a:xfrm>
            <a:off x="1604972" y="2708920"/>
            <a:ext cx="7433797" cy="0"/>
          </a:xfrm>
          <a:prstGeom prst="line">
            <a:avLst/>
          </a:prstGeom>
          <a:ln w="76200">
            <a:solidFill>
              <a:srgbClr val="00CC66">
                <a:alpha val="50196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角丸四角形 11">
            <a:extLst>
              <a:ext uri="{FF2B5EF4-FFF2-40B4-BE49-F238E27FC236}">
                <a16:creationId xmlns:a16="http://schemas.microsoft.com/office/drawing/2014/main" id="{421C0DA0-B5DA-09A4-B5AF-80D826AE671A}"/>
              </a:ext>
            </a:extLst>
          </p:cNvPr>
          <p:cNvSpPr/>
          <p:nvPr/>
        </p:nvSpPr>
        <p:spPr bwMode="gray">
          <a:xfrm>
            <a:off x="99517" y="2600920"/>
            <a:ext cx="1505455" cy="216000"/>
          </a:xfrm>
          <a:prstGeom prst="roundRect">
            <a:avLst>
              <a:gd name="adj" fmla="val 50000"/>
            </a:avLst>
          </a:prstGeom>
          <a:solidFill>
            <a:srgbClr val="00CC66">
              <a:alpha val="50196"/>
            </a:srgbClr>
          </a:solidFill>
          <a:ln w="12700">
            <a:solidFill>
              <a:srgbClr val="00CC66">
                <a:alpha val="4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72000" rIns="36000" bIns="72000" rtlCol="0" anchor="ctr" anchorCtr="0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計画概要</a:t>
            </a:r>
            <a:endParaRPr kumimoji="1" lang="en-US" altLang="ja-JP" sz="105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5" name="四角形: 角を丸くする 9">
            <a:extLst>
              <a:ext uri="{FF2B5EF4-FFF2-40B4-BE49-F238E27FC236}">
                <a16:creationId xmlns:a16="http://schemas.microsoft.com/office/drawing/2014/main" id="{3E1EF8CE-07A7-B79D-85C8-E4EEF06813A9}"/>
              </a:ext>
            </a:extLst>
          </p:cNvPr>
          <p:cNvSpPr/>
          <p:nvPr/>
        </p:nvSpPr>
        <p:spPr>
          <a:xfrm>
            <a:off x="99517" y="3056932"/>
            <a:ext cx="6451772" cy="3684433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85000"/>
              </a:schemeClr>
            </a:solidFill>
          </a:ln>
          <a:effectLst/>
        </p:spPr>
        <p:txBody>
          <a:bodyPr vertOverflow="overflow" horzOverflow="overflow" wrap="square" numCol="1" rtlCol="0" anchor="ctr" anchorCtr="0" compatLnSpc="1"/>
          <a:lstStyle/>
          <a:p>
            <a:pPr algn="ctr" defTabSz="844083" eaLnBrk="1" fontAlgn="auto" hangingPunct="1">
              <a:spcBef>
                <a:spcPts val="0"/>
              </a:spcBef>
              <a:spcAft>
                <a:spcPts val="600"/>
              </a:spcAft>
              <a:defRPr/>
            </a:pPr>
            <a:r>
              <a:rPr kumimoji="0" lang="ja-JP" altLang="en-US" sz="1100" b="1" kern="0" dirty="0">
                <a:solidFill>
                  <a:srgbClr val="000000"/>
                </a:solidFill>
                <a:latin typeface="Meiryo UI"/>
                <a:ea typeface="Meiryo UI"/>
              </a:rPr>
              <a:t>観光マップ等</a:t>
            </a:r>
            <a:endParaRPr kumimoji="0" lang="en-US" altLang="ja-JP" sz="1100" kern="0" dirty="0">
              <a:solidFill>
                <a:srgbClr val="000000"/>
              </a:solidFill>
              <a:latin typeface="Meiryo UI"/>
              <a:ea typeface="Meiryo UI"/>
            </a:endParaRPr>
          </a:p>
        </p:txBody>
      </p:sp>
      <p:graphicFrame>
        <p:nvGraphicFramePr>
          <p:cNvPr id="46" name="表 45">
            <a:extLst>
              <a:ext uri="{FF2B5EF4-FFF2-40B4-BE49-F238E27FC236}">
                <a16:creationId xmlns:a16="http://schemas.microsoft.com/office/drawing/2014/main" id="{6FB205D6-9CFB-BD20-66B8-2E1FF80932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321697"/>
              </p:ext>
            </p:extLst>
          </p:nvPr>
        </p:nvGraphicFramePr>
        <p:xfrm>
          <a:off x="-3594589" y="3300192"/>
          <a:ext cx="3141468" cy="1074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9896">
                  <a:extLst>
                    <a:ext uri="{9D8B030D-6E8A-4147-A177-3AD203B41FA5}">
                      <a16:colId xmlns:a16="http://schemas.microsoft.com/office/drawing/2014/main" val="1172708876"/>
                    </a:ext>
                  </a:extLst>
                </a:gridCol>
                <a:gridCol w="2051572">
                  <a:extLst>
                    <a:ext uri="{9D8B030D-6E8A-4147-A177-3AD203B41FA5}">
                      <a16:colId xmlns:a16="http://schemas.microsoft.com/office/drawing/2014/main" val="2996807649"/>
                    </a:ext>
                  </a:extLst>
                </a:gridCol>
              </a:tblGrid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補助メニュー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57450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補助対象事業者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44957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79351"/>
                  </a:ext>
                </a:extLst>
              </a:tr>
            </a:tbl>
          </a:graphicData>
        </a:graphic>
      </p:graphicFrame>
      <p:cxnSp>
        <p:nvCxnSpPr>
          <p:cNvPr id="49" name="直線矢印コネクタ 48">
            <a:extLst>
              <a:ext uri="{FF2B5EF4-FFF2-40B4-BE49-F238E27FC236}">
                <a16:creationId xmlns:a16="http://schemas.microsoft.com/office/drawing/2014/main" id="{8DAFAEA2-A909-D4F3-5BED-9D77FCE5EC26}"/>
              </a:ext>
            </a:extLst>
          </p:cNvPr>
          <p:cNvCxnSpPr>
            <a:cxnSpLocks/>
            <a:stCxn id="46" idx="3"/>
          </p:cNvCxnSpPr>
          <p:nvPr/>
        </p:nvCxnSpPr>
        <p:spPr>
          <a:xfrm>
            <a:off x="-453121" y="3837402"/>
            <a:ext cx="417996" cy="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7" name="表 56">
            <a:extLst>
              <a:ext uri="{FF2B5EF4-FFF2-40B4-BE49-F238E27FC236}">
                <a16:creationId xmlns:a16="http://schemas.microsoft.com/office/drawing/2014/main" id="{82A948FC-26C3-2E71-839D-AFB090411C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5586595"/>
              </p:ext>
            </p:extLst>
          </p:nvPr>
        </p:nvGraphicFramePr>
        <p:xfrm>
          <a:off x="5410335" y="2780928"/>
          <a:ext cx="352839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5">
                  <a:extLst>
                    <a:ext uri="{9D8B030D-6E8A-4147-A177-3AD203B41FA5}">
                      <a16:colId xmlns:a16="http://schemas.microsoft.com/office/drawing/2014/main" val="1172708876"/>
                    </a:ext>
                  </a:extLst>
                </a:gridCol>
                <a:gridCol w="2304257">
                  <a:extLst>
                    <a:ext uri="{9D8B030D-6E8A-4147-A177-3AD203B41FA5}">
                      <a16:colId xmlns:a16="http://schemas.microsoft.com/office/drawing/2014/main" val="2996807649"/>
                    </a:ext>
                  </a:extLst>
                </a:gridCol>
              </a:tblGrid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補助メニュー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1757450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補助対象事業者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6744957"/>
                  </a:ext>
                </a:extLst>
              </a:tr>
              <a:tr h="1473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</a:t>
                      </a:r>
                      <a:endParaRPr kumimoji="1" lang="en-US" altLang="ja-JP" sz="105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内容</a:t>
                      </a:r>
                    </a:p>
                  </a:txBody>
                  <a:tcPr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66">
                        <a:alpha val="50196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279351"/>
                  </a:ext>
                </a:extLst>
              </a:tr>
            </a:tbl>
          </a:graphicData>
        </a:graphic>
      </p:graphicFrame>
      <p:cxnSp>
        <p:nvCxnSpPr>
          <p:cNvPr id="58" name="直線矢印コネクタ 57">
            <a:extLst>
              <a:ext uri="{FF2B5EF4-FFF2-40B4-BE49-F238E27FC236}">
                <a16:creationId xmlns:a16="http://schemas.microsoft.com/office/drawing/2014/main" id="{8FDA0519-D0D9-CBB0-24C0-D207774199E3}"/>
              </a:ext>
            </a:extLst>
          </p:cNvPr>
          <p:cNvCxnSpPr>
            <a:cxnSpLocks/>
            <a:stCxn id="57" idx="1"/>
          </p:cNvCxnSpPr>
          <p:nvPr/>
        </p:nvCxnSpPr>
        <p:spPr>
          <a:xfrm flipH="1">
            <a:off x="4313266" y="3238128"/>
            <a:ext cx="1097069" cy="160989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44F6C636-36C2-C102-8BD1-5679CC24E678}"/>
              </a:ext>
            </a:extLst>
          </p:cNvPr>
          <p:cNvGrpSpPr/>
          <p:nvPr/>
        </p:nvGrpSpPr>
        <p:grpSpPr>
          <a:xfrm>
            <a:off x="9470165" y="2421412"/>
            <a:ext cx="2497970" cy="626480"/>
            <a:chOff x="9470165" y="2421412"/>
            <a:chExt cx="2497970" cy="626480"/>
          </a:xfrm>
        </p:grpSpPr>
        <p:sp>
          <p:nvSpPr>
            <p:cNvPr id="5" name="正方形/長方形 7">
              <a:extLst>
                <a:ext uri="{FF2B5EF4-FFF2-40B4-BE49-F238E27FC236}">
                  <a16:creationId xmlns:a16="http://schemas.microsoft.com/office/drawing/2014/main" id="{5C395E3E-C30A-1AFC-E102-2D141A2E0696}"/>
                </a:ext>
              </a:extLst>
            </p:cNvPr>
            <p:cNvSpPr/>
            <p:nvPr/>
          </p:nvSpPr>
          <p:spPr>
            <a:xfrm>
              <a:off x="9470165" y="2842476"/>
              <a:ext cx="180000" cy="180000"/>
            </a:xfrm>
            <a:prstGeom prst="rect">
              <a:avLst/>
            </a:prstGeom>
            <a:noFill/>
            <a:ln w="25400" cap="flat" cmpd="sng" algn="ctr">
              <a:solidFill>
                <a:srgbClr val="FF0000"/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</a:pPr>
              <a:endParaRPr kumimoji="0" lang="ja-JP" altLang="en-US" sz="700" kern="0" dirty="0">
                <a:solidFill>
                  <a:sysClr val="windowText" lastClr="000000"/>
                </a:solidFill>
                <a:latin typeface="ＭＳ Ｐゴシック"/>
                <a:ea typeface="ＭＳ Ｐゴシック"/>
              </a:endParaRPr>
            </a:p>
          </p:txBody>
        </p:sp>
        <p:sp>
          <p:nvSpPr>
            <p:cNvPr id="6" name="テキスト ボックス 62">
              <a:extLst>
                <a:ext uri="{FF2B5EF4-FFF2-40B4-BE49-F238E27FC236}">
                  <a16:creationId xmlns:a16="http://schemas.microsoft.com/office/drawing/2014/main" id="{1CD87D6F-C98D-696D-E931-84E46B2296C1}"/>
                </a:ext>
              </a:extLst>
            </p:cNvPr>
            <p:cNvSpPr txBox="1"/>
            <p:nvPr/>
          </p:nvSpPr>
          <p:spPr>
            <a:xfrm>
              <a:off x="9696117" y="2817060"/>
              <a:ext cx="160813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令和７年度 当事業実施箇所</a:t>
              </a:r>
            </a:p>
          </p:txBody>
        </p:sp>
        <p:sp>
          <p:nvSpPr>
            <p:cNvPr id="7" name="テキスト ボックス 147">
              <a:extLst>
                <a:ext uri="{FF2B5EF4-FFF2-40B4-BE49-F238E27FC236}">
                  <a16:creationId xmlns:a16="http://schemas.microsoft.com/office/drawing/2014/main" id="{440D38D8-5A1E-C7C4-71F1-FE7D13441315}"/>
                </a:ext>
              </a:extLst>
            </p:cNvPr>
            <p:cNvSpPr txBox="1"/>
            <p:nvPr/>
          </p:nvSpPr>
          <p:spPr>
            <a:xfrm>
              <a:off x="11006012" y="2597628"/>
              <a:ext cx="8018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副</a:t>
              </a:r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周遊ルート</a:t>
              </a:r>
            </a:p>
          </p:txBody>
        </p:sp>
        <p:cxnSp>
          <p:nvCxnSpPr>
            <p:cNvPr id="8" name="直線コネクタ 198">
              <a:extLst>
                <a:ext uri="{FF2B5EF4-FFF2-40B4-BE49-F238E27FC236}">
                  <a16:creationId xmlns:a16="http://schemas.microsoft.com/office/drawing/2014/main" id="{89D3EA5A-A817-13CB-7F38-D8C5B86E1625}"/>
                </a:ext>
              </a:extLst>
            </p:cNvPr>
            <p:cNvCxnSpPr>
              <a:cxnSpLocks/>
            </p:cNvCxnSpPr>
            <p:nvPr/>
          </p:nvCxnSpPr>
          <p:spPr>
            <a:xfrm>
              <a:off x="10670157" y="2713044"/>
              <a:ext cx="352979" cy="0"/>
            </a:xfrm>
            <a:prstGeom prst="straightConnector1">
              <a:avLst/>
            </a:prstGeom>
            <a:solidFill>
              <a:srgbClr val="0066CC"/>
            </a:solidFill>
            <a:ln w="28575" cap="flat" cmpd="sng" algn="ctr">
              <a:solidFill>
                <a:srgbClr val="FF0000"/>
              </a:solidFill>
              <a:prstDash val="sysDash"/>
              <a:round/>
              <a:headEnd type="none" w="med" len="med"/>
              <a:tailEnd type="none"/>
            </a:ln>
            <a:effectLst/>
          </p:spPr>
        </p:cxnSp>
        <p:cxnSp>
          <p:nvCxnSpPr>
            <p:cNvPr id="9" name="直線コネクタ 146">
              <a:extLst>
                <a:ext uri="{FF2B5EF4-FFF2-40B4-BE49-F238E27FC236}">
                  <a16:creationId xmlns:a16="http://schemas.microsoft.com/office/drawing/2014/main" id="{B1795EE6-B28B-9C1C-4B96-B84631A3A781}"/>
                </a:ext>
              </a:extLst>
            </p:cNvPr>
            <p:cNvCxnSpPr>
              <a:cxnSpLocks/>
            </p:cNvCxnSpPr>
            <p:nvPr/>
          </p:nvCxnSpPr>
          <p:spPr>
            <a:xfrm>
              <a:off x="9470165" y="2713044"/>
              <a:ext cx="288000" cy="0"/>
            </a:xfrm>
            <a:prstGeom prst="line">
              <a:avLst/>
            </a:prstGeom>
            <a:solidFill>
              <a:schemeClr val="bg1"/>
            </a:solidFill>
            <a:ln w="3492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147">
              <a:extLst>
                <a:ext uri="{FF2B5EF4-FFF2-40B4-BE49-F238E27FC236}">
                  <a16:creationId xmlns:a16="http://schemas.microsoft.com/office/drawing/2014/main" id="{85E1ED28-F106-C741-4E51-36AC45519A7C}"/>
                </a:ext>
              </a:extLst>
            </p:cNvPr>
            <p:cNvSpPr txBox="1"/>
            <p:nvPr/>
          </p:nvSpPr>
          <p:spPr>
            <a:xfrm>
              <a:off x="9754498" y="2597628"/>
              <a:ext cx="90120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主な周遊ルート</a:t>
              </a:r>
            </a:p>
          </p:txBody>
        </p: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B7A05596-07CA-0E27-B1E7-0B3D27BCFFEF}"/>
                </a:ext>
              </a:extLst>
            </p:cNvPr>
            <p:cNvSpPr txBox="1"/>
            <p:nvPr/>
          </p:nvSpPr>
          <p:spPr>
            <a:xfrm>
              <a:off x="9754498" y="2421412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計画区域</a:t>
              </a:r>
            </a:p>
          </p:txBody>
        </p:sp>
        <p:sp>
          <p:nvSpPr>
            <p:cNvPr id="12" name="テキスト ボックス 149">
              <a:extLst>
                <a:ext uri="{FF2B5EF4-FFF2-40B4-BE49-F238E27FC236}">
                  <a16:creationId xmlns:a16="http://schemas.microsoft.com/office/drawing/2014/main" id="{6FC70B4D-4AD7-5997-ABF5-3B939D5DF8ED}"/>
                </a:ext>
              </a:extLst>
            </p:cNvPr>
            <p:cNvSpPr txBox="1"/>
            <p:nvPr/>
          </p:nvSpPr>
          <p:spPr>
            <a:xfrm>
              <a:off x="11006012" y="2421412"/>
              <a:ext cx="9621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主な観光スポット</a:t>
              </a:r>
            </a:p>
          </p:txBody>
        </p:sp>
        <p:cxnSp>
          <p:nvCxnSpPr>
            <p:cNvPr id="13" name="直線コネクタ 12">
              <a:extLst>
                <a:ext uri="{FF2B5EF4-FFF2-40B4-BE49-F238E27FC236}">
                  <a16:creationId xmlns:a16="http://schemas.microsoft.com/office/drawing/2014/main" id="{B889021B-19A2-C0D0-FE6A-701E5D66BDB4}"/>
                </a:ext>
              </a:extLst>
            </p:cNvPr>
            <p:cNvCxnSpPr>
              <a:cxnSpLocks/>
            </p:cNvCxnSpPr>
            <p:nvPr/>
          </p:nvCxnSpPr>
          <p:spPr>
            <a:xfrm>
              <a:off x="9470165" y="2536828"/>
              <a:ext cx="308565" cy="0"/>
            </a:xfrm>
            <a:prstGeom prst="line">
              <a:avLst/>
            </a:prstGeom>
            <a:ln w="31750">
              <a:solidFill>
                <a:schemeClr val="tx1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星 5 97">
              <a:extLst>
                <a:ext uri="{FF2B5EF4-FFF2-40B4-BE49-F238E27FC236}">
                  <a16:creationId xmlns:a16="http://schemas.microsoft.com/office/drawing/2014/main" id="{7D65D73B-70CC-6191-8E08-295714AF0CC3}"/>
                </a:ext>
              </a:extLst>
            </p:cNvPr>
            <p:cNvSpPr/>
            <p:nvPr/>
          </p:nvSpPr>
          <p:spPr>
            <a:xfrm>
              <a:off x="10766099" y="2458633"/>
              <a:ext cx="161095" cy="156391"/>
            </a:xfrm>
            <a:prstGeom prst="star5">
              <a:avLst/>
            </a:prstGeom>
            <a:solidFill>
              <a:srgbClr val="FFCCFF"/>
            </a:solidFill>
            <a:ln w="12700"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>
              <a:lvl1pPr marL="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/>
              <a:endParaRPr kumimoji="1" lang="ja-JP" altLang="en-US" sz="1100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BA0DB6A-B044-C4CC-DAF1-79BF1140B98E}"/>
              </a:ext>
            </a:extLst>
          </p:cNvPr>
          <p:cNvSpPr txBox="1"/>
          <p:nvPr/>
        </p:nvSpPr>
        <p:spPr>
          <a:xfrm>
            <a:off x="9356723" y="2147201"/>
            <a:ext cx="729075" cy="27699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凡例</a:t>
            </a:r>
          </a:p>
        </p:txBody>
      </p: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1C7B7CD3-080B-04E9-F462-4F645838E276}"/>
              </a:ext>
            </a:extLst>
          </p:cNvPr>
          <p:cNvGrpSpPr/>
          <p:nvPr/>
        </p:nvGrpSpPr>
        <p:grpSpPr>
          <a:xfrm>
            <a:off x="9378125" y="3140968"/>
            <a:ext cx="3402787" cy="2736304"/>
            <a:chOff x="9378125" y="3284984"/>
            <a:chExt cx="3402787" cy="2736304"/>
          </a:xfrm>
        </p:grpSpPr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375161A0-C9EE-B9FE-E9C0-FAF540D4FFF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40419" y="3310400"/>
              <a:ext cx="180000" cy="180000"/>
            </a:xfrm>
            <a:prstGeom prst="rect">
              <a:avLst/>
            </a:prstGeom>
          </p:spPr>
        </p:pic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02D0C83-D339-7F11-5DA0-3581594637ED}"/>
                </a:ext>
              </a:extLst>
            </p:cNvPr>
            <p:cNvSpPr txBox="1"/>
            <p:nvPr/>
          </p:nvSpPr>
          <p:spPr>
            <a:xfrm>
              <a:off x="9617801" y="3284984"/>
              <a:ext cx="110799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ナイトタイムエコノミー</a:t>
              </a:r>
            </a:p>
          </p:txBody>
        </p:sp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B5322766-E2C1-CCA1-890B-1D88314FC25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437818" y="4829007"/>
              <a:ext cx="185203" cy="180000"/>
            </a:xfrm>
            <a:prstGeom prst="rect">
              <a:avLst/>
            </a:prstGeom>
          </p:spPr>
        </p:pic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FB06BB9A-24F7-5912-2034-681AD490816F}"/>
                </a:ext>
              </a:extLst>
            </p:cNvPr>
            <p:cNvSpPr txBox="1"/>
            <p:nvPr/>
          </p:nvSpPr>
          <p:spPr>
            <a:xfrm>
              <a:off x="9617801" y="4803591"/>
              <a:ext cx="1223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無料公衆無線ＬＡＮ</a:t>
              </a:r>
            </a:p>
          </p:txBody>
        </p:sp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15F8EDD3-5EC2-C118-EA9C-11E80640415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38812" y="3553359"/>
              <a:ext cx="183215" cy="180000"/>
            </a:xfrm>
            <a:prstGeom prst="rect">
              <a:avLst/>
            </a:prstGeom>
          </p:spPr>
        </p:pic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C70C5EC3-51D9-A25B-9F22-BE63A201E97D}"/>
                </a:ext>
              </a:extLst>
            </p:cNvPr>
            <p:cNvSpPr txBox="1"/>
            <p:nvPr/>
          </p:nvSpPr>
          <p:spPr>
            <a:xfrm>
              <a:off x="9617801" y="3527943"/>
              <a:ext cx="144462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賑わい拠点となる屋外広場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A98D4805-9E5A-4472-8C4D-A4D2119CA4B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432668" y="3812162"/>
              <a:ext cx="195503" cy="180000"/>
            </a:xfrm>
            <a:prstGeom prst="rect">
              <a:avLst/>
            </a:prstGeom>
          </p:spPr>
        </p:pic>
        <p:sp>
          <p:nvSpPr>
            <p:cNvPr id="24" name="テキスト ボックス 23">
              <a:extLst>
                <a:ext uri="{FF2B5EF4-FFF2-40B4-BE49-F238E27FC236}">
                  <a16:creationId xmlns:a16="http://schemas.microsoft.com/office/drawing/2014/main" id="{A723F70A-C01D-4EF7-64FC-12BD2AFB3972}"/>
                </a:ext>
              </a:extLst>
            </p:cNvPr>
            <p:cNvSpPr txBox="1"/>
            <p:nvPr/>
          </p:nvSpPr>
          <p:spPr>
            <a:xfrm>
              <a:off x="9617801" y="3786746"/>
              <a:ext cx="79060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ワーケーション</a:t>
              </a:r>
            </a:p>
          </p:txBody>
        </p:sp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70322208-459A-A9DF-D502-FF29F6F58AFA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9438710" y="4066820"/>
              <a:ext cx="183419" cy="180000"/>
            </a:xfrm>
            <a:prstGeom prst="rect">
              <a:avLst/>
            </a:prstGeom>
          </p:spPr>
        </p:pic>
        <p:sp>
          <p:nvSpPr>
            <p:cNvPr id="26" name="テキスト ボックス 25">
              <a:extLst>
                <a:ext uri="{FF2B5EF4-FFF2-40B4-BE49-F238E27FC236}">
                  <a16:creationId xmlns:a16="http://schemas.microsoft.com/office/drawing/2014/main" id="{70FEEC1A-F85E-E4CA-DC44-C73D0341B8D0}"/>
                </a:ext>
              </a:extLst>
            </p:cNvPr>
            <p:cNvSpPr txBox="1"/>
            <p:nvPr/>
          </p:nvSpPr>
          <p:spPr>
            <a:xfrm>
              <a:off x="9617801" y="4041404"/>
              <a:ext cx="65434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ICT</a:t>
              </a:r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ゴミ箱</a:t>
              </a:r>
            </a:p>
          </p:txBody>
        </p:sp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DA12F340-2671-70F3-B9F9-0C3DA8BD6027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9426559" y="4584933"/>
              <a:ext cx="207720" cy="180000"/>
            </a:xfrm>
            <a:prstGeom prst="rect">
              <a:avLst/>
            </a:prstGeom>
          </p:spPr>
        </p:pic>
        <p:sp>
          <p:nvSpPr>
            <p:cNvPr id="28" name="テキスト ボックス 27">
              <a:extLst>
                <a:ext uri="{FF2B5EF4-FFF2-40B4-BE49-F238E27FC236}">
                  <a16:creationId xmlns:a16="http://schemas.microsoft.com/office/drawing/2014/main" id="{F5C0669C-AA56-FA30-1422-67553CE76459}"/>
                </a:ext>
              </a:extLst>
            </p:cNvPr>
            <p:cNvSpPr txBox="1"/>
            <p:nvPr/>
          </p:nvSpPr>
          <p:spPr>
            <a:xfrm>
              <a:off x="9617801" y="4559517"/>
              <a:ext cx="1223412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多言語観光案内標識</a:t>
              </a:r>
            </a:p>
          </p:txBody>
        </p:sp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1A1CAED9-5D43-C5D5-D6A7-1C0F3B32BA20}"/>
                </a:ext>
              </a:extLst>
            </p:cNvPr>
            <p:cNvPicPr>
              <a:picLocks noChangeAspect="1"/>
            </p:cNvPicPr>
            <p:nvPr/>
          </p:nvPicPr>
          <p:blipFill>
            <a:blip r:embed="rId8"/>
            <a:stretch>
              <a:fillRect/>
            </a:stretch>
          </p:blipFill>
          <p:spPr>
            <a:xfrm>
              <a:off x="9437815" y="5083665"/>
              <a:ext cx="185208" cy="180000"/>
            </a:xfrm>
            <a:prstGeom prst="rect">
              <a:avLst/>
            </a:prstGeom>
          </p:spPr>
        </p:pic>
        <p:sp>
          <p:nvSpPr>
            <p:cNvPr id="34" name="テキスト ボックス 33">
              <a:extLst>
                <a:ext uri="{FF2B5EF4-FFF2-40B4-BE49-F238E27FC236}">
                  <a16:creationId xmlns:a16="http://schemas.microsoft.com/office/drawing/2014/main" id="{A52C8086-8553-C58D-AD7D-D2B4D03D80B9}"/>
                </a:ext>
              </a:extLst>
            </p:cNvPr>
            <p:cNvSpPr txBox="1"/>
            <p:nvPr/>
          </p:nvSpPr>
          <p:spPr>
            <a:xfrm>
              <a:off x="9617801" y="5058249"/>
              <a:ext cx="9925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多言語対応機器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ED1E2EB6-C56C-FD58-421D-B7F2E866F0FD}"/>
                </a:ext>
              </a:extLst>
            </p:cNvPr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9378125" y="5325645"/>
              <a:ext cx="304588" cy="180000"/>
            </a:xfrm>
            <a:prstGeom prst="rect">
              <a:avLst/>
            </a:prstGeom>
          </p:spPr>
        </p:pic>
        <p:sp>
          <p:nvSpPr>
            <p:cNvPr id="44" name="テキスト ボックス 43">
              <a:extLst>
                <a:ext uri="{FF2B5EF4-FFF2-40B4-BE49-F238E27FC236}">
                  <a16:creationId xmlns:a16="http://schemas.microsoft.com/office/drawing/2014/main" id="{66D1ACED-3E9A-CD27-BE52-8D86CC43EC77}"/>
                </a:ext>
              </a:extLst>
            </p:cNvPr>
            <p:cNvSpPr txBox="1"/>
            <p:nvPr/>
          </p:nvSpPr>
          <p:spPr>
            <a:xfrm>
              <a:off x="9617801" y="5300229"/>
              <a:ext cx="100059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キャッシュレス決済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C44E6EA5-A8D9-59A2-8966-BDF7F541E049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/>
            <a:stretch>
              <a:fillRect/>
            </a:stretch>
          </p:blipFill>
          <p:spPr>
            <a:xfrm>
              <a:off x="11165620" y="3346400"/>
              <a:ext cx="268587" cy="108000"/>
            </a:xfrm>
            <a:prstGeom prst="rect">
              <a:avLst/>
            </a:prstGeom>
            <a:ln w="3175">
              <a:solidFill>
                <a:sysClr val="windowText" lastClr="000000"/>
              </a:solidFill>
            </a:ln>
          </p:spPr>
        </p:pic>
        <p:sp>
          <p:nvSpPr>
            <p:cNvPr id="50" name="テキスト ボックス 49">
              <a:extLst>
                <a:ext uri="{FF2B5EF4-FFF2-40B4-BE49-F238E27FC236}">
                  <a16:creationId xmlns:a16="http://schemas.microsoft.com/office/drawing/2014/main" id="{0882B724-1576-F502-A015-2279FF29F3E6}"/>
                </a:ext>
              </a:extLst>
            </p:cNvPr>
            <p:cNvSpPr txBox="1"/>
            <p:nvPr/>
          </p:nvSpPr>
          <p:spPr>
            <a:xfrm>
              <a:off x="11384376" y="3284984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免税対応店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81A5B780-8D27-416E-2862-9EBA795A591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1228141" y="3571359"/>
              <a:ext cx="143544" cy="144000"/>
            </a:xfrm>
            <a:prstGeom prst="rect">
              <a:avLst/>
            </a:prstGeom>
            <a:ln>
              <a:solidFill>
                <a:sysClr val="windowText" lastClr="000000"/>
              </a:solidFill>
            </a:ln>
          </p:spPr>
        </p:pic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0ACE2830-AD13-D328-C3B0-ADF41396C1E1}"/>
                </a:ext>
              </a:extLst>
            </p:cNvPr>
            <p:cNvSpPr txBox="1"/>
            <p:nvPr/>
          </p:nvSpPr>
          <p:spPr>
            <a:xfrm>
              <a:off x="11384376" y="3527943"/>
              <a:ext cx="66717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公衆トイレ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5107D29-FC14-A848-75BF-5E02E2BAC2F9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991" y="3776162"/>
              <a:ext cx="251844" cy="252000"/>
            </a:xfrm>
            <a:prstGeom prst="rect">
              <a:avLst/>
            </a:prstGeom>
          </p:spPr>
        </p:pic>
        <p:sp>
          <p:nvSpPr>
            <p:cNvPr id="54" name="テキスト ボックス 53">
              <a:extLst>
                <a:ext uri="{FF2B5EF4-FFF2-40B4-BE49-F238E27FC236}">
                  <a16:creationId xmlns:a16="http://schemas.microsoft.com/office/drawing/2014/main" id="{F3E1628F-5476-97F8-A4A8-33D943569A03}"/>
                </a:ext>
              </a:extLst>
            </p:cNvPr>
            <p:cNvSpPr txBox="1"/>
            <p:nvPr/>
          </p:nvSpPr>
          <p:spPr>
            <a:xfrm>
              <a:off x="11384376" y="3786746"/>
              <a:ext cx="1133644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手ぶら観光カウンター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55" name="図 54">
              <a:extLst>
                <a:ext uri="{FF2B5EF4-FFF2-40B4-BE49-F238E27FC236}">
                  <a16:creationId xmlns:a16="http://schemas.microsoft.com/office/drawing/2014/main" id="{FC20CD25-37AB-FD83-FCCD-DB48349D0A38}"/>
                </a:ext>
              </a:extLst>
            </p:cNvPr>
            <p:cNvPicPr>
              <a:picLocks noChangeAspect="1"/>
            </p:cNvPicPr>
            <p:nvPr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835" y="4030820"/>
              <a:ext cx="252156" cy="252000"/>
            </a:xfrm>
            <a:prstGeom prst="rect">
              <a:avLst/>
            </a:prstGeom>
          </p:spPr>
        </p:pic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E698A6DF-4A23-94CC-6209-2B01595CA865}"/>
                </a:ext>
              </a:extLst>
            </p:cNvPr>
            <p:cNvSpPr txBox="1"/>
            <p:nvPr/>
          </p:nvSpPr>
          <p:spPr>
            <a:xfrm>
              <a:off x="11384376" y="4041404"/>
              <a:ext cx="740908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段差の解消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BD878B2A-A068-B294-A3A2-7C5EBF419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3913" y="4293096"/>
              <a:ext cx="252000" cy="252000"/>
            </a:xfrm>
            <a:prstGeom prst="rect">
              <a:avLst/>
            </a:prstGeom>
          </p:spPr>
        </p:pic>
        <p:sp>
          <p:nvSpPr>
            <p:cNvPr id="61" name="テキスト ボックス 60">
              <a:extLst>
                <a:ext uri="{FF2B5EF4-FFF2-40B4-BE49-F238E27FC236}">
                  <a16:creationId xmlns:a16="http://schemas.microsoft.com/office/drawing/2014/main" id="{29571F5F-E10F-73F5-4499-1FBDD8567667}"/>
                </a:ext>
              </a:extLst>
            </p:cNvPr>
            <p:cNvSpPr txBox="1"/>
            <p:nvPr/>
          </p:nvSpPr>
          <p:spPr>
            <a:xfrm>
              <a:off x="11384376" y="4303680"/>
              <a:ext cx="86433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子供連れ環境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517AEE01-C14B-03E3-1D39-3E385C6B0887}"/>
                </a:ext>
              </a:extLst>
            </p:cNvPr>
            <p:cNvPicPr>
              <a:picLocks noChangeAspect="1"/>
            </p:cNvPicPr>
            <p:nvPr/>
          </p:nvPicPr>
          <p:blipFill>
            <a:blip r:embed="rId15"/>
            <a:stretch>
              <a:fillRect/>
            </a:stretch>
          </p:blipFill>
          <p:spPr>
            <a:xfrm>
              <a:off x="11226982" y="4847007"/>
              <a:ext cx="145862" cy="144000"/>
            </a:xfrm>
            <a:prstGeom prst="rect">
              <a:avLst/>
            </a:prstGeom>
          </p:spPr>
        </p:pic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E370AB9E-489A-46DC-D418-0A812DB5BB8C}"/>
                </a:ext>
              </a:extLst>
            </p:cNvPr>
            <p:cNvSpPr txBox="1"/>
            <p:nvPr/>
          </p:nvSpPr>
          <p:spPr>
            <a:xfrm>
              <a:off x="11384376" y="4803591"/>
              <a:ext cx="761747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観光案内所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4" name="図 63">
              <a:extLst>
                <a:ext uri="{FF2B5EF4-FFF2-40B4-BE49-F238E27FC236}">
                  <a16:creationId xmlns:a16="http://schemas.microsoft.com/office/drawing/2014/main" id="{3BF4F425-FF77-9EA9-38E0-7B900F1717C2}"/>
                </a:ext>
              </a:extLst>
            </p:cNvPr>
            <p:cNvPicPr>
              <a:picLocks noChangeAspect="1"/>
            </p:cNvPicPr>
            <p:nvPr/>
          </p:nvPicPr>
          <p:blipFill>
            <a:blip r:embed="rId16"/>
            <a:stretch>
              <a:fillRect/>
            </a:stretch>
          </p:blipFill>
          <p:spPr>
            <a:xfrm>
              <a:off x="11223824" y="5101665"/>
              <a:ext cx="152178" cy="144000"/>
            </a:xfrm>
            <a:prstGeom prst="rect">
              <a:avLst/>
            </a:prstGeom>
          </p:spPr>
        </p:pic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0DD4DA14-DAD7-8D77-55BB-87291E3BFF5B}"/>
                </a:ext>
              </a:extLst>
            </p:cNvPr>
            <p:cNvSpPr txBox="1"/>
            <p:nvPr/>
          </p:nvSpPr>
          <p:spPr>
            <a:xfrm>
              <a:off x="11384376" y="5058249"/>
              <a:ext cx="1396536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観光拠点情報・交流施設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6" name="図 65">
              <a:extLst>
                <a:ext uri="{FF2B5EF4-FFF2-40B4-BE49-F238E27FC236}">
                  <a16:creationId xmlns:a16="http://schemas.microsoft.com/office/drawing/2014/main" id="{CDD895B7-B51E-2C38-2AFC-889F5EE92126}"/>
                </a:ext>
              </a:extLst>
            </p:cNvPr>
            <p:cNvPicPr>
              <a:picLocks noChangeAspect="1"/>
            </p:cNvPicPr>
            <p:nvPr/>
          </p:nvPicPr>
          <p:blipFill>
            <a:blip r:embed="rId1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09913" y="5325645"/>
              <a:ext cx="180000" cy="180000"/>
            </a:xfrm>
            <a:prstGeom prst="rect">
              <a:avLst/>
            </a:prstGeom>
          </p:spPr>
        </p:pic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3E55AA3C-B256-BF7B-B75F-4CA7E3662473}"/>
                </a:ext>
              </a:extLst>
            </p:cNvPr>
            <p:cNvSpPr txBox="1"/>
            <p:nvPr/>
          </p:nvSpPr>
          <p:spPr>
            <a:xfrm>
              <a:off x="11384376" y="5300229"/>
              <a:ext cx="99257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TW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ＥＶ急速充電器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68" name="図 67">
              <a:extLst>
                <a:ext uri="{FF2B5EF4-FFF2-40B4-BE49-F238E27FC236}">
                  <a16:creationId xmlns:a16="http://schemas.microsoft.com/office/drawing/2014/main" id="{6C20DCDD-A7EC-594E-E430-6212CE8AB758}"/>
                </a:ext>
              </a:extLst>
            </p:cNvPr>
            <p:cNvPicPr>
              <a:picLocks noChangeAspect="1"/>
            </p:cNvPicPr>
            <p:nvPr/>
          </p:nvPicPr>
          <p:blipFill>
            <a:blip r:embed="rId1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07847" y="4293096"/>
              <a:ext cx="245144" cy="252000"/>
            </a:xfrm>
            <a:prstGeom prst="rect">
              <a:avLst/>
            </a:prstGeom>
          </p:spPr>
        </p:pic>
        <p:sp>
          <p:nvSpPr>
            <p:cNvPr id="69" name="テキスト ボックス 68">
              <a:extLst>
                <a:ext uri="{FF2B5EF4-FFF2-40B4-BE49-F238E27FC236}">
                  <a16:creationId xmlns:a16="http://schemas.microsoft.com/office/drawing/2014/main" id="{6402C9DE-DA34-47D5-03C6-224CFFEF4F6C}"/>
                </a:ext>
              </a:extLst>
            </p:cNvPr>
            <p:cNvSpPr txBox="1"/>
            <p:nvPr/>
          </p:nvSpPr>
          <p:spPr>
            <a:xfrm>
              <a:off x="9617801" y="4303680"/>
              <a:ext cx="976549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多様な移動手段</a:t>
              </a:r>
            </a:p>
          </p:txBody>
        </p:sp>
        <p:pic>
          <p:nvPicPr>
            <p:cNvPr id="70" name="図 69">
              <a:extLst>
                <a:ext uri="{FF2B5EF4-FFF2-40B4-BE49-F238E27FC236}">
                  <a16:creationId xmlns:a16="http://schemas.microsoft.com/office/drawing/2014/main" id="{1039B24B-A14E-078E-4E17-D32415780B65}"/>
                </a:ext>
              </a:extLst>
            </p:cNvPr>
            <p:cNvPicPr>
              <a:picLocks noChangeAspect="1"/>
            </p:cNvPicPr>
            <p:nvPr/>
          </p:nvPicPr>
          <p:blipFill>
            <a:blip r:embed="rId1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175120" y="4548933"/>
              <a:ext cx="249586" cy="252000"/>
            </a:xfrm>
            <a:prstGeom prst="rect">
              <a:avLst/>
            </a:prstGeom>
          </p:spPr>
        </p:pic>
        <p:sp>
          <p:nvSpPr>
            <p:cNvPr id="71" name="テキスト ボックス 70">
              <a:extLst>
                <a:ext uri="{FF2B5EF4-FFF2-40B4-BE49-F238E27FC236}">
                  <a16:creationId xmlns:a16="http://schemas.microsoft.com/office/drawing/2014/main" id="{9B627602-30B1-D9CF-2C1A-1E0A5041FE50}"/>
                </a:ext>
              </a:extLst>
            </p:cNvPr>
            <p:cNvSpPr txBox="1"/>
            <p:nvPr/>
          </p:nvSpPr>
          <p:spPr>
            <a:xfrm>
              <a:off x="11384376" y="4559517"/>
              <a:ext cx="1382110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近距離移動支援モビリティ</a:t>
              </a:r>
              <a:endParaRPr kumimoji="1" lang="ja-JP" altLang="en-US" sz="9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pic>
          <p:nvPicPr>
            <p:cNvPr id="72" name="図 71" descr="図形&#10;&#10;中程度の精度で自動的に生成された説明">
              <a:extLst>
                <a:ext uri="{FF2B5EF4-FFF2-40B4-BE49-F238E27FC236}">
                  <a16:creationId xmlns:a16="http://schemas.microsoft.com/office/drawing/2014/main" id="{5111AAFC-B9FB-1AC3-F777-435EA2A77CB9}"/>
                </a:ext>
              </a:extLst>
            </p:cNvPr>
            <p:cNvPicPr>
              <a:picLocks noChangeAspect="1"/>
            </p:cNvPicPr>
            <p:nvPr/>
          </p:nvPicPr>
          <p:blipFill>
            <a:blip r:embed="rId2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25608" y="5582461"/>
              <a:ext cx="148611" cy="180000"/>
            </a:xfrm>
            <a:prstGeom prst="rect">
              <a:avLst/>
            </a:prstGeom>
          </p:spPr>
        </p:pic>
        <p:pic>
          <p:nvPicPr>
            <p:cNvPr id="73" name="図 72" descr="図形&#10;&#10;低い精度で自動的に生成された説明">
              <a:extLst>
                <a:ext uri="{FF2B5EF4-FFF2-40B4-BE49-F238E27FC236}">
                  <a16:creationId xmlns:a16="http://schemas.microsoft.com/office/drawing/2014/main" id="{812EEDAB-BC31-D403-6973-8CB4787FCA9E}"/>
                </a:ext>
              </a:extLst>
            </p:cNvPr>
            <p:cNvPicPr>
              <a:picLocks noChangeAspect="1"/>
            </p:cNvPicPr>
            <p:nvPr/>
          </p:nvPicPr>
          <p:blipFill>
            <a:blip r:embed="rId2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72639" y="5582461"/>
              <a:ext cx="115561" cy="180000"/>
            </a:xfrm>
            <a:prstGeom prst="rect">
              <a:avLst/>
            </a:prstGeom>
          </p:spPr>
        </p:pic>
        <p:pic>
          <p:nvPicPr>
            <p:cNvPr id="74" name="図 73" descr="図形 が含まれている画像&#10;&#10;自動的に生成された説明">
              <a:extLst>
                <a:ext uri="{FF2B5EF4-FFF2-40B4-BE49-F238E27FC236}">
                  <a16:creationId xmlns:a16="http://schemas.microsoft.com/office/drawing/2014/main" id="{9637D263-4F28-AD73-381F-82ABBE38FD9B}"/>
                </a:ext>
              </a:extLst>
            </p:cNvPr>
            <p:cNvPicPr>
              <a:picLocks noChangeAspect="1"/>
            </p:cNvPicPr>
            <p:nvPr/>
          </p:nvPicPr>
          <p:blipFill>
            <a:blip r:embed="rId2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21596" y="5809881"/>
              <a:ext cx="217647" cy="180000"/>
            </a:xfrm>
            <a:prstGeom prst="rect">
              <a:avLst/>
            </a:prstGeom>
          </p:spPr>
        </p:pic>
        <p:sp>
          <p:nvSpPr>
            <p:cNvPr id="75" name="テキスト ボックス 74">
              <a:extLst>
                <a:ext uri="{FF2B5EF4-FFF2-40B4-BE49-F238E27FC236}">
                  <a16:creationId xmlns:a16="http://schemas.microsoft.com/office/drawing/2014/main" id="{CC0AF235-97AA-3B82-5593-88670DC3625F}"/>
                </a:ext>
              </a:extLst>
            </p:cNvPr>
            <p:cNvSpPr txBox="1"/>
            <p:nvPr/>
          </p:nvSpPr>
          <p:spPr>
            <a:xfrm>
              <a:off x="9617801" y="5557045"/>
              <a:ext cx="6463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廃屋撤去</a:t>
              </a:r>
            </a:p>
          </p:txBody>
        </p:sp>
        <p:sp>
          <p:nvSpPr>
            <p:cNvPr id="76" name="テキスト ボックス 75">
              <a:extLst>
                <a:ext uri="{FF2B5EF4-FFF2-40B4-BE49-F238E27FC236}">
                  <a16:creationId xmlns:a16="http://schemas.microsoft.com/office/drawing/2014/main" id="{645BAB87-A354-DBFA-C90B-FCDA841DFED3}"/>
                </a:ext>
              </a:extLst>
            </p:cNvPr>
            <p:cNvSpPr txBox="1"/>
            <p:nvPr/>
          </p:nvSpPr>
          <p:spPr>
            <a:xfrm>
              <a:off x="11384376" y="5557045"/>
              <a:ext cx="88838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配膳ロボット等</a:t>
              </a:r>
            </a:p>
          </p:txBody>
        </p:sp>
        <p:sp>
          <p:nvSpPr>
            <p:cNvPr id="77" name="テキスト ボックス 76">
              <a:extLst>
                <a:ext uri="{FF2B5EF4-FFF2-40B4-BE49-F238E27FC236}">
                  <a16:creationId xmlns:a16="http://schemas.microsoft.com/office/drawing/2014/main" id="{01B70123-6680-36A1-F3BA-AAC75C5253B7}"/>
                </a:ext>
              </a:extLst>
            </p:cNvPr>
            <p:cNvSpPr txBox="1"/>
            <p:nvPr/>
          </p:nvSpPr>
          <p:spPr>
            <a:xfrm>
              <a:off x="9617801" y="5790456"/>
              <a:ext cx="872355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9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おもてなし施設</a:t>
              </a:r>
            </a:p>
          </p:txBody>
        </p:sp>
      </p:grp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E49E5636-D2DC-D00B-AED7-2AC3F1A171E5}"/>
              </a:ext>
            </a:extLst>
          </p:cNvPr>
          <p:cNvSpPr/>
          <p:nvPr/>
        </p:nvSpPr>
        <p:spPr>
          <a:xfrm>
            <a:off x="9356723" y="2421412"/>
            <a:ext cx="3335936" cy="3505500"/>
          </a:xfrm>
          <a:prstGeom prst="rect">
            <a:avLst/>
          </a:prstGeom>
          <a:noFill/>
          <a:ln w="6350">
            <a:solidFill>
              <a:srgbClr val="0070C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79" name="表 4">
            <a:extLst>
              <a:ext uri="{FF2B5EF4-FFF2-40B4-BE49-F238E27FC236}">
                <a16:creationId xmlns:a16="http://schemas.microsoft.com/office/drawing/2014/main" id="{81AEF8E0-4D78-CFAC-7CF0-337A4D3506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586414"/>
              </p:ext>
            </p:extLst>
          </p:nvPr>
        </p:nvGraphicFramePr>
        <p:xfrm>
          <a:off x="6788944" y="5301208"/>
          <a:ext cx="2249825" cy="85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2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75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523">
                <a:tc gridSpan="2">
                  <a:txBody>
                    <a:bodyPr/>
                    <a:lstStyle/>
                    <a:p>
                      <a:pPr marL="0" algn="ctr" defTabSz="844083" rtl="0" eaLnBrk="1" latinLnBrk="0" hangingPunct="1"/>
                      <a:r>
                        <a:rPr kumimoji="1" lang="ja-JP" altLang="en-US" sz="800" b="1" kern="120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計画区域内の旅行者数（人）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400" b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>
                    <a:lnL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国内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外国人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9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算定方法</a:t>
                      </a: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417" marR="91417" marT="45660" marB="4566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3442167"/>
                  </a:ext>
                </a:extLst>
              </a:tr>
            </a:tbl>
          </a:graphicData>
        </a:graphic>
      </p:graphicFrame>
      <p:sp>
        <p:nvSpPr>
          <p:cNvPr id="81" name="テキスト ボックス 9">
            <a:extLst>
              <a:ext uri="{FF2B5EF4-FFF2-40B4-BE49-F238E27FC236}">
                <a16:creationId xmlns:a16="http://schemas.microsoft.com/office/drawing/2014/main" id="{374507A7-338E-DC44-5A5E-44DEBB1BBF0D}"/>
              </a:ext>
            </a:extLst>
          </p:cNvPr>
          <p:cNvSpPr txBox="1">
            <a:spLocks noChangeArrowheads="1"/>
          </p:cNvSpPr>
          <p:nvPr/>
        </p:nvSpPr>
        <p:spPr>
          <a:xfrm>
            <a:off x="-2660867" y="4581337"/>
            <a:ext cx="2657114" cy="156966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事業説明の枠組みは、赤矢印を用い今回整備するアイコンを示すようにしてください。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メイリオ" panose="020B0604030504040204" pitchFamily="50" charset="-128"/>
              </a:rPr>
              <a:t>（事業名）には、交付要領「２．補助事業等」に記載の補助対象事業の名称（多言語案内の整備など）を転記してください。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84" name="表 112">
            <a:extLst>
              <a:ext uri="{FF2B5EF4-FFF2-40B4-BE49-F238E27FC236}">
                <a16:creationId xmlns:a16="http://schemas.microsoft.com/office/drawing/2014/main" id="{791EF088-1A69-6699-2BD9-25160CC7C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337779"/>
              </p:ext>
            </p:extLst>
          </p:nvPr>
        </p:nvGraphicFramePr>
        <p:xfrm>
          <a:off x="6800654" y="3744554"/>
          <a:ext cx="2238115" cy="1484646"/>
        </p:xfrm>
        <a:graphic>
          <a:graphicData uri="http://schemas.openxmlformats.org/drawingml/2006/table">
            <a:tbl>
              <a:tblPr firstRow="1" bandRow="1"/>
              <a:tblGrid>
                <a:gridCol w="8490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90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3284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844083" rtl="0" eaLnBrk="1" latinLnBrk="0" hangingPunct="1"/>
                      <a:r>
                        <a:rPr kumimoji="1" lang="ja-JP" altLang="en-US" sz="900" b="1" kern="1200" spc="-1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受入環境整備状況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20000"/>
                        <a:lumOff val="8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831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これまでの取組（～令和６年度）</a:t>
                      </a:r>
                      <a:endParaRPr kumimoji="1" lang="en-US" altLang="ja-JP" sz="7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612"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ja-JP" altLang="en-US" sz="7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事業名</a:t>
                      </a: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1898"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事業名</a:t>
                      </a:r>
                      <a:endParaRPr kumimoji="1" lang="en-US" altLang="ja-JP" sz="7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ja-JP" altLang="en-US" sz="7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16442"/>
                  </a:ext>
                </a:extLst>
              </a:tr>
              <a:tr h="184831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700" b="0" dirty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翌年度以降の計画予定</a:t>
                      </a:r>
                      <a:endParaRPr kumimoji="1" lang="en-US" altLang="ja-JP" sz="700" b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A5A5A5">
                        <a:lumMod val="40000"/>
                        <a:lumOff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0000">
                <a:tc gridSpan="2">
                  <a:txBody>
                    <a:bodyPr/>
                    <a:lstStyle>
                      <a:lvl1pPr marL="0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2204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844083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266124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688165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110207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532248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2954289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376331" algn="l" defTabSz="844083" rtl="0" eaLnBrk="1" latinLnBrk="0" hangingPunct="1">
                        <a:defRPr kumimoji="1" sz="1662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7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  <a:p>
                      <a:pPr marL="0" marR="0" lvl="0" indent="0" algn="l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700" dirty="0">
                        <a:solidFill>
                          <a:schemeClr val="tx1"/>
                        </a:solidFill>
                        <a:latin typeface="メイリオ"/>
                        <a:ea typeface="メイリオ"/>
                        <a:cs typeface="メイリオ" panose="020B0604030504040204" pitchFamily="50" charset="-128"/>
                      </a:endParaRPr>
                    </a:p>
                  </a:txBody>
                  <a:tcPr marL="91515" marR="91515" marT="45657" marB="45657" anchor="ctr">
                    <a:lnL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pSp>
        <p:nvGrpSpPr>
          <p:cNvPr id="85" name="グループ化 84">
            <a:extLst>
              <a:ext uri="{FF2B5EF4-FFF2-40B4-BE49-F238E27FC236}">
                <a16:creationId xmlns:a16="http://schemas.microsoft.com/office/drawing/2014/main" id="{53D2E46E-B0F2-E72A-1AAE-F8299BCEA9FD}"/>
              </a:ext>
            </a:extLst>
          </p:cNvPr>
          <p:cNvGrpSpPr/>
          <p:nvPr/>
        </p:nvGrpSpPr>
        <p:grpSpPr>
          <a:xfrm>
            <a:off x="6816342" y="6237312"/>
            <a:ext cx="2340922" cy="436065"/>
            <a:chOff x="4535334" y="6953375"/>
            <a:chExt cx="2340922" cy="436065"/>
          </a:xfrm>
        </p:grpSpPr>
        <p:sp>
          <p:nvSpPr>
            <p:cNvPr id="86" name="テキスト ボックス 147">
              <a:extLst>
                <a:ext uri="{FF2B5EF4-FFF2-40B4-BE49-F238E27FC236}">
                  <a16:creationId xmlns:a16="http://schemas.microsoft.com/office/drawing/2014/main" id="{346BADEC-0457-680B-4A6F-6D22FD35E488}"/>
                </a:ext>
              </a:extLst>
            </p:cNvPr>
            <p:cNvSpPr txBox="1"/>
            <p:nvPr/>
          </p:nvSpPr>
          <p:spPr>
            <a:xfrm>
              <a:off x="6074433" y="7158608"/>
              <a:ext cx="801823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Meiryo UI" panose="020B0604030504040204" pitchFamily="50" charset="-128"/>
                  <a:ea typeface="Meiryo UI" panose="020B0604030504040204" pitchFamily="50" charset="-128"/>
                  <a:cs typeface="+mn-cs"/>
                </a:rPr>
                <a:t>副周遊ルート</a:t>
              </a:r>
            </a:p>
          </p:txBody>
        </p:sp>
        <p:grpSp>
          <p:nvGrpSpPr>
            <p:cNvPr id="87" name="グループ化 86">
              <a:extLst>
                <a:ext uri="{FF2B5EF4-FFF2-40B4-BE49-F238E27FC236}">
                  <a16:creationId xmlns:a16="http://schemas.microsoft.com/office/drawing/2014/main" id="{CDBE481F-EAEA-B172-0E48-E6D26191B926}"/>
                </a:ext>
              </a:extLst>
            </p:cNvPr>
            <p:cNvGrpSpPr/>
            <p:nvPr/>
          </p:nvGrpSpPr>
          <p:grpSpPr>
            <a:xfrm>
              <a:off x="4535334" y="6953375"/>
              <a:ext cx="2249781" cy="436065"/>
              <a:chOff x="4535334" y="6953375"/>
              <a:chExt cx="2249781" cy="436065"/>
            </a:xfrm>
          </p:grpSpPr>
          <p:cxnSp>
            <p:nvCxnSpPr>
              <p:cNvPr id="88" name="直線コネクタ 198">
                <a:extLst>
                  <a:ext uri="{FF2B5EF4-FFF2-40B4-BE49-F238E27FC236}">
                    <a16:creationId xmlns:a16="http://schemas.microsoft.com/office/drawing/2014/main" id="{23493672-A3F9-21C1-A52C-ED8B303C46BE}"/>
                  </a:ext>
                </a:extLst>
              </p:cNvPr>
              <p:cNvCxnSpPr/>
              <p:nvPr/>
            </p:nvCxnSpPr>
            <p:spPr>
              <a:xfrm>
                <a:off x="5740485" y="7262167"/>
                <a:ext cx="352979" cy="0"/>
              </a:xfrm>
              <a:prstGeom prst="straightConnector1">
                <a:avLst/>
              </a:prstGeom>
              <a:solidFill>
                <a:srgbClr val="0066CC"/>
              </a:solidFill>
              <a:ln w="28575" cap="flat" cmpd="sng" algn="ctr">
                <a:solidFill>
                  <a:srgbClr val="FF0000"/>
                </a:solidFill>
                <a:prstDash val="sysDash"/>
                <a:round/>
                <a:headEnd type="none" w="med" len="med"/>
                <a:tailEnd type="none"/>
              </a:ln>
              <a:effectLst/>
            </p:spPr>
          </p:cxnSp>
          <p:grpSp>
            <p:nvGrpSpPr>
              <p:cNvPr id="89" name="グループ化 88">
                <a:extLst>
                  <a:ext uri="{FF2B5EF4-FFF2-40B4-BE49-F238E27FC236}">
                    <a16:creationId xmlns:a16="http://schemas.microsoft.com/office/drawing/2014/main" id="{33218B0C-F1DF-69C0-FB4E-D2F63B4CFDEA}"/>
                  </a:ext>
                </a:extLst>
              </p:cNvPr>
              <p:cNvGrpSpPr/>
              <p:nvPr/>
            </p:nvGrpSpPr>
            <p:grpSpPr>
              <a:xfrm>
                <a:off x="4535334" y="6953375"/>
                <a:ext cx="2249781" cy="436065"/>
                <a:chOff x="4535334" y="6953375"/>
                <a:chExt cx="2249781" cy="436065"/>
              </a:xfrm>
            </p:grpSpPr>
            <p:grpSp>
              <p:nvGrpSpPr>
                <p:cNvPr id="90" name="グループ化 89">
                  <a:extLst>
                    <a:ext uri="{FF2B5EF4-FFF2-40B4-BE49-F238E27FC236}">
                      <a16:creationId xmlns:a16="http://schemas.microsoft.com/office/drawing/2014/main" id="{A62195B1-F24A-758F-CCE5-75AAAAE2B011}"/>
                    </a:ext>
                  </a:extLst>
                </p:cNvPr>
                <p:cNvGrpSpPr/>
                <p:nvPr/>
              </p:nvGrpSpPr>
              <p:grpSpPr>
                <a:xfrm>
                  <a:off x="4535334" y="6953375"/>
                  <a:ext cx="2249781" cy="436065"/>
                  <a:chOff x="109278" y="3321147"/>
                  <a:chExt cx="2249781" cy="436065"/>
                </a:xfrm>
              </p:grpSpPr>
              <p:grpSp>
                <p:nvGrpSpPr>
                  <p:cNvPr id="92" name="グループ化 91">
                    <a:extLst>
                      <a:ext uri="{FF2B5EF4-FFF2-40B4-BE49-F238E27FC236}">
                        <a16:creationId xmlns:a16="http://schemas.microsoft.com/office/drawing/2014/main" id="{452BE809-4038-033F-33FE-2D591E67D86B}"/>
                      </a:ext>
                    </a:extLst>
                  </p:cNvPr>
                  <p:cNvGrpSpPr/>
                  <p:nvPr/>
                </p:nvGrpSpPr>
                <p:grpSpPr>
                  <a:xfrm>
                    <a:off x="109278" y="3321147"/>
                    <a:ext cx="2249781" cy="436065"/>
                    <a:chOff x="107806" y="3264754"/>
                    <a:chExt cx="2249781" cy="436065"/>
                  </a:xfrm>
                </p:grpSpPr>
                <p:grpSp>
                  <p:nvGrpSpPr>
                    <p:cNvPr id="94" name="グループ化 6">
                      <a:extLst>
                        <a:ext uri="{FF2B5EF4-FFF2-40B4-BE49-F238E27FC236}">
                          <a16:creationId xmlns:a16="http://schemas.microsoft.com/office/drawing/2014/main" id="{0D3A9522-5423-EE2F-FAE5-775CFD5336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107806" y="3469987"/>
                      <a:ext cx="1188794" cy="230832"/>
                      <a:chOff x="5393157" y="5747416"/>
                      <a:chExt cx="1188794" cy="230832"/>
                    </a:xfrm>
                  </p:grpSpPr>
                  <p:cxnSp>
                    <p:nvCxnSpPr>
                      <p:cNvPr id="98" name="直線コネクタ 146">
                        <a:extLst>
                          <a:ext uri="{FF2B5EF4-FFF2-40B4-BE49-F238E27FC236}">
                            <a16:creationId xmlns:a16="http://schemas.microsoft.com/office/drawing/2014/main" id="{DBD9EEED-2AF1-608D-7E71-9B4433CD0A17}"/>
                          </a:ext>
                        </a:extLst>
                      </p:cNvPr>
                      <p:cNvCxnSpPr/>
                      <p:nvPr/>
                    </p:nvCxnSpPr>
                    <p:spPr>
                      <a:xfrm>
                        <a:off x="5393157" y="5850975"/>
                        <a:ext cx="288000" cy="0"/>
                      </a:xfrm>
                      <a:prstGeom prst="line">
                        <a:avLst/>
                      </a:prstGeom>
                      <a:solidFill>
                        <a:schemeClr val="bg1"/>
                      </a:solidFill>
                      <a:ln w="34925">
                        <a:solidFill>
                          <a:schemeClr val="accent1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sp>
                    <p:nvSpPr>
                      <p:cNvPr id="99" name="テキスト ボックス 147">
                        <a:extLst>
                          <a:ext uri="{FF2B5EF4-FFF2-40B4-BE49-F238E27FC236}">
                            <a16:creationId xmlns:a16="http://schemas.microsoft.com/office/drawing/2014/main" id="{9FE16A8F-2D74-E0EE-4B74-64FB79A2724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5680742" y="5747416"/>
                        <a:ext cx="901209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ja-JP" altLang="en-US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+mn-cs"/>
                          </a:rPr>
                          <a:t>主な周遊ルート</a:t>
                        </a:r>
                      </a:p>
                    </p:txBody>
                  </p:sp>
                </p:grpSp>
                <p:grpSp>
                  <p:nvGrpSpPr>
                    <p:cNvPr id="95" name="グループ化 94">
                      <a:extLst>
                        <a:ext uri="{FF2B5EF4-FFF2-40B4-BE49-F238E27FC236}">
                          <a16:creationId xmlns:a16="http://schemas.microsoft.com/office/drawing/2014/main" id="{7C7261C9-EE96-75DD-F04C-B74ED49BE515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460332" y="3264754"/>
                      <a:ext cx="1897255" cy="237354"/>
                      <a:chOff x="427221" y="3154614"/>
                      <a:chExt cx="1897255" cy="237354"/>
                    </a:xfrm>
                  </p:grpSpPr>
                  <p:sp>
                    <p:nvSpPr>
                      <p:cNvPr id="96" name="テキスト ボックス 10">
                        <a:extLst>
                          <a:ext uri="{FF2B5EF4-FFF2-40B4-BE49-F238E27FC236}">
                            <a16:creationId xmlns:a16="http://schemas.microsoft.com/office/drawing/2014/main" id="{EA242903-AB60-9C6A-4E29-0A33FC5CAE4F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427221" y="3154614"/>
                        <a:ext cx="646331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ja-JP" altLang="en-US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+mn-cs"/>
                          </a:rPr>
                          <a:t>計画区域</a:t>
                        </a:r>
                      </a:p>
                    </p:txBody>
                  </p:sp>
                  <p:sp>
                    <p:nvSpPr>
                      <p:cNvPr id="97" name="テキスト ボックス 149">
                        <a:extLst>
                          <a:ext uri="{FF2B5EF4-FFF2-40B4-BE49-F238E27FC236}">
                            <a16:creationId xmlns:a16="http://schemas.microsoft.com/office/drawing/2014/main" id="{5EB014A4-E0C5-28B8-15D3-9C3B1D4EEDFC}"/>
                          </a:ext>
                        </a:extLst>
                      </p:cNvPr>
                      <p:cNvSpPr txBox="1"/>
                      <p:nvPr/>
                    </p:nvSpPr>
                    <p:spPr>
                      <a:xfrm>
                        <a:off x="1362353" y="3161136"/>
                        <a:ext cx="962123" cy="230832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rtlCol="0">
                        <a:spAutoFit/>
                      </a:bodyPr>
                      <a:lstStyle/>
                      <a:p>
                        <a:pPr marL="0" marR="0" lvl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  <a:defRPr/>
                        </a:pPr>
                        <a:r>
                          <a:rPr kumimoji="1" lang="ja-JP" altLang="en-US" sz="9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prstClr val="black"/>
                            </a:solidFill>
                            <a:effectLst/>
                            <a:uLnTx/>
                            <a:uFillTx/>
                            <a:latin typeface="Meiryo UI" panose="020B0604030504040204" pitchFamily="50" charset="-128"/>
                            <a:ea typeface="Meiryo UI" panose="020B0604030504040204" pitchFamily="50" charset="-128"/>
                            <a:cs typeface="+mn-cs"/>
                          </a:rPr>
                          <a:t>主な観光スポット</a:t>
                        </a:r>
                      </a:p>
                    </p:txBody>
                  </p:sp>
                </p:grpSp>
              </p:grpSp>
              <p:cxnSp>
                <p:nvCxnSpPr>
                  <p:cNvPr id="93" name="直線コネクタ 92">
                    <a:extLst>
                      <a:ext uri="{FF2B5EF4-FFF2-40B4-BE49-F238E27FC236}">
                        <a16:creationId xmlns:a16="http://schemas.microsoft.com/office/drawing/2014/main" id="{38CC61E0-37E7-BDDE-D5F0-7590270D4D3B}"/>
                      </a:ext>
                    </a:extLst>
                  </p:cNvPr>
                  <p:cNvCxnSpPr/>
                  <p:nvPr/>
                </p:nvCxnSpPr>
                <p:spPr>
                  <a:xfrm>
                    <a:off x="115782" y="3425955"/>
                    <a:ext cx="308565" cy="0"/>
                  </a:xfrm>
                  <a:prstGeom prst="line">
                    <a:avLst/>
                  </a:prstGeom>
                  <a:ln w="31750">
                    <a:solidFill>
                      <a:schemeClr val="tx1"/>
                    </a:solidFill>
                    <a:prstDash val="sysDot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sp>
              <p:nvSpPr>
                <p:cNvPr id="91" name="星 5 366">
                  <a:extLst>
                    <a:ext uri="{FF2B5EF4-FFF2-40B4-BE49-F238E27FC236}">
                      <a16:creationId xmlns:a16="http://schemas.microsoft.com/office/drawing/2014/main" id="{EE19A95A-BC62-09CA-2A08-F8DA6CC362DF}"/>
                    </a:ext>
                  </a:extLst>
                </p:cNvPr>
                <p:cNvSpPr/>
                <p:nvPr/>
              </p:nvSpPr>
              <p:spPr>
                <a:xfrm>
                  <a:off x="5661310" y="6987956"/>
                  <a:ext cx="161095" cy="156391"/>
                </a:xfrm>
                <a:prstGeom prst="star5">
                  <a:avLst/>
                </a:prstGeom>
                <a:solidFill>
                  <a:srgbClr val="FFCCFF"/>
                </a:solidFill>
                <a:ln w="12700">
                  <a:solidFill>
                    <a:srgbClr val="00B0F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>
                  <a:lvl1pPr marL="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indent="0">
                    <a:defRPr sz="11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1" lang="ja-JP" altLang="en-US" sz="1100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 panose="020F0502020204030204"/>
                    <a:ea typeface="游ゴシック" panose="020B0400000000000000" pitchFamily="50" charset="-128"/>
                    <a:cs typeface="+mn-cs"/>
                  </a:endParaRPr>
                </a:p>
              </p:txBody>
            </p:sp>
          </p:grpSp>
        </p:grpSp>
      </p:grpSp>
      <p:sp>
        <p:nvSpPr>
          <p:cNvPr id="100" name="正方形/長方形 7">
            <a:extLst>
              <a:ext uri="{FF2B5EF4-FFF2-40B4-BE49-F238E27FC236}">
                <a16:creationId xmlns:a16="http://schemas.microsoft.com/office/drawing/2014/main" id="{118ECC86-29BC-452A-939D-117B1198D7F9}"/>
              </a:ext>
            </a:extLst>
          </p:cNvPr>
          <p:cNvSpPr/>
          <p:nvPr/>
        </p:nvSpPr>
        <p:spPr>
          <a:xfrm>
            <a:off x="6885196" y="6690634"/>
            <a:ext cx="169916" cy="101870"/>
          </a:xfrm>
          <a:prstGeom prst="rect">
            <a:avLst/>
          </a:prstGeom>
          <a:noFill/>
          <a:ln w="25400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ja-JP" altLang="en-US" sz="7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ＭＳ Ｐゴシック"/>
              <a:ea typeface="ＭＳ Ｐゴシック"/>
              <a:cs typeface="+mn-cs"/>
            </a:endParaRPr>
          </a:p>
        </p:txBody>
      </p:sp>
      <p:sp>
        <p:nvSpPr>
          <p:cNvPr id="101" name="テキスト ボックス 62">
            <a:extLst>
              <a:ext uri="{FF2B5EF4-FFF2-40B4-BE49-F238E27FC236}">
                <a16:creationId xmlns:a16="http://schemas.microsoft.com/office/drawing/2014/main" id="{FD1004DC-ED25-5F1B-F46F-22DED6852148}"/>
              </a:ext>
            </a:extLst>
          </p:cNvPr>
          <p:cNvSpPr txBox="1"/>
          <p:nvPr/>
        </p:nvSpPr>
        <p:spPr>
          <a:xfrm>
            <a:off x="7103927" y="6629399"/>
            <a:ext cx="160813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9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+mn-cs"/>
              </a:rPr>
              <a:t>令和７年度 当事業実施箇所</a:t>
            </a:r>
          </a:p>
        </p:txBody>
      </p:sp>
      <p:sp>
        <p:nvSpPr>
          <p:cNvPr id="102" name="四角形吹き出し 108">
            <a:extLst>
              <a:ext uri="{FF2B5EF4-FFF2-40B4-BE49-F238E27FC236}">
                <a16:creationId xmlns:a16="http://schemas.microsoft.com/office/drawing/2014/main" id="{57782697-9C71-7C4F-EA6D-7AD8061F3D1A}"/>
              </a:ext>
            </a:extLst>
          </p:cNvPr>
          <p:cNvSpPr/>
          <p:nvPr/>
        </p:nvSpPr>
        <p:spPr>
          <a:xfrm>
            <a:off x="9301301" y="7205141"/>
            <a:ext cx="2658050" cy="495905"/>
          </a:xfrm>
          <a:prstGeom prst="wedgeRectCallout">
            <a:avLst>
              <a:gd name="adj1" fmla="val -60241"/>
              <a:gd name="adj2" fmla="val -39745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今回使用する凡例のアイコンと</a:t>
            </a:r>
            <a:endParaRPr kumimoji="1" lang="en-US" altLang="ja-JP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説明を、適宜追加してください。</a:t>
            </a:r>
          </a:p>
        </p:txBody>
      </p:sp>
      <p:sp>
        <p:nvSpPr>
          <p:cNvPr id="103" name="四角形吹き出し 116">
            <a:extLst>
              <a:ext uri="{FF2B5EF4-FFF2-40B4-BE49-F238E27FC236}">
                <a16:creationId xmlns:a16="http://schemas.microsoft.com/office/drawing/2014/main" id="{6B96EA1C-F5C2-06B1-3D79-68BCFFA1E8A6}"/>
              </a:ext>
            </a:extLst>
          </p:cNvPr>
          <p:cNvSpPr/>
          <p:nvPr/>
        </p:nvSpPr>
        <p:spPr>
          <a:xfrm>
            <a:off x="6372200" y="7029400"/>
            <a:ext cx="2435500" cy="495905"/>
          </a:xfrm>
          <a:prstGeom prst="wedgeRectCallout">
            <a:avLst>
              <a:gd name="adj1" fmla="val -27040"/>
              <a:gd name="adj2" fmla="val -75599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今回整備する設備のアイコンを赤枠で囲ってください。</a:t>
            </a:r>
          </a:p>
        </p:txBody>
      </p:sp>
      <p:sp>
        <p:nvSpPr>
          <p:cNvPr id="104" name="角丸四角形 4">
            <a:extLst>
              <a:ext uri="{FF2B5EF4-FFF2-40B4-BE49-F238E27FC236}">
                <a16:creationId xmlns:a16="http://schemas.microsoft.com/office/drawing/2014/main" id="{F4A46C27-1FF4-24DE-0358-004FEE8BA641}"/>
              </a:ext>
            </a:extLst>
          </p:cNvPr>
          <p:cNvSpPr/>
          <p:nvPr/>
        </p:nvSpPr>
        <p:spPr>
          <a:xfrm>
            <a:off x="-2340768" y="7937"/>
            <a:ext cx="2204690" cy="1410303"/>
          </a:xfrm>
          <a:prstGeom prst="roundRect">
            <a:avLst>
              <a:gd name="adj" fmla="val 816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rPr>
              <a:t>記載内容とマップは、高度化計画書や要望書の内容とあわせるようにしてください。</a:t>
            </a:r>
          </a:p>
        </p:txBody>
      </p:sp>
      <p:sp>
        <p:nvSpPr>
          <p:cNvPr id="47" name="四角形吹き出し 111">
            <a:extLst>
              <a:ext uri="{FF2B5EF4-FFF2-40B4-BE49-F238E27FC236}">
                <a16:creationId xmlns:a16="http://schemas.microsoft.com/office/drawing/2014/main" id="{91804423-DAE6-128A-285A-91636C574177}"/>
              </a:ext>
            </a:extLst>
          </p:cNvPr>
          <p:cNvSpPr/>
          <p:nvPr/>
        </p:nvSpPr>
        <p:spPr>
          <a:xfrm>
            <a:off x="9382095" y="-103116"/>
            <a:ext cx="2246689" cy="656491"/>
          </a:xfrm>
          <a:prstGeom prst="wedgeRectCallout">
            <a:avLst>
              <a:gd name="adj1" fmla="val -57643"/>
              <a:gd name="adj2" fmla="val 65536"/>
            </a:avLst>
          </a:prstGeom>
          <a:ln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千円単位は繰り上げで記載ください</a:t>
            </a:r>
          </a:p>
        </p:txBody>
      </p:sp>
    </p:spTree>
    <p:extLst>
      <p:ext uri="{BB962C8B-B14F-4D97-AF65-F5344CB8AC3E}">
        <p14:creationId xmlns:p14="http://schemas.microsoft.com/office/powerpoint/2010/main" val="2511280879"/>
      </p:ext>
    </p:extLst>
  </p:cSld>
  <p:clrMapOvr>
    <a:masterClrMapping/>
  </p:clrMapOvr>
</p:sld>
</file>

<file path=ppt/theme/theme1.xml><?xml version="1.0" encoding="utf-8"?>
<a:theme xmlns:a="http://schemas.openxmlformats.org/drawingml/2006/main" name="2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2.xml><?xml version="1.0" encoding="utf-8"?>
<a:theme xmlns:a="http://schemas.openxmlformats.org/drawingml/2006/main" name="3_標準デザイン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2_標準デザイン">
      <a:majorFont>
        <a:latin typeface="HGP創英角ｺﾞｼｯｸUB"/>
        <a:ea typeface="HGP創英角ｺﾞｼｯｸUB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noFill/>
        <a:ln w="25400" cap="flat" cmpd="sng" algn="ctr">
          <a:solidFill>
            <a:srgbClr val="00B0F0"/>
          </a:solidFill>
          <a:prstDash val="solid"/>
        </a:ln>
        <a:effectLst/>
      </a:spPr>
      <a:bodyPr vertOverflow="overflow" horzOverflow="overflow" anchor="ctr"/>
      <a:lstStyle>
        <a:defPPr fontAlgn="auto">
          <a:spcBef>
            <a:spcPts val="0"/>
          </a:spcBef>
          <a:spcAft>
            <a:spcPts val="0"/>
          </a:spcAft>
          <a:defRPr kumimoji="0" kern="0" dirty="0">
            <a:solidFill>
              <a:sysClr val="windowText" lastClr="000000"/>
            </a:solidFill>
            <a:latin typeface="ＭＳ Ｐゴシック"/>
            <a:ea typeface="ＭＳ Ｐゴシック"/>
          </a:defRPr>
        </a:defPPr>
      </a:lstStyle>
    </a:spDef>
    <a:lnDef>
      <a:spPr>
        <a:custGeom>
          <a:avLst/>
          <a:gdLst/>
          <a:ahLst/>
          <a:cxnLst/>
          <a:rect l="0" t="0" r="0" b="0"/>
          <a:pathLst/>
        </a:custGeom>
        <a:solidFill>
          <a:srgbClr val="0066CC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Overflow="overflow" horzOverflow="overflow" wrap="none" numCol="1" anchor="ctr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defRPr kumimoji="1" lang="ja-JP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/>
            <a:ea typeface="HGP創英角ｺﾞｼｯｸUB"/>
          </a:defRPr>
        </a:defPPr>
      </a:lst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メインカラー　グリーン系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9193"/>
      </a:accent1>
      <a:accent2>
        <a:srgbClr val="C7DDDD"/>
      </a:accent2>
      <a:accent3>
        <a:srgbClr val="FEFEFE"/>
      </a:accent3>
      <a:accent4>
        <a:srgbClr val="3F3D56"/>
      </a:accent4>
      <a:accent5>
        <a:srgbClr val="CCCCCC"/>
      </a:accent5>
      <a:accent6>
        <a:srgbClr val="595959"/>
      </a:accent6>
      <a:hlink>
        <a:srgbClr val="323366"/>
      </a:hlink>
      <a:folHlink>
        <a:srgbClr val="F44E2E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370</Words>
  <PresentationFormat>画面に合わせる (4:3)</PresentationFormat>
  <Paragraphs>76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3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HGP創英角ｺﾞｼｯｸUB</vt:lpstr>
      <vt:lpstr>Meiryo UI</vt:lpstr>
      <vt:lpstr>ＭＳ Ｐゴシック</vt:lpstr>
      <vt:lpstr>メイリオ</vt:lpstr>
      <vt:lpstr>Arial</vt:lpstr>
      <vt:lpstr>Calibri</vt:lpstr>
      <vt:lpstr>Calibri Light</vt:lpstr>
      <vt:lpstr>Wingdings 2</vt:lpstr>
      <vt:lpstr>2_標準デザイン</vt:lpstr>
      <vt:lpstr>3_標準デザイン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