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ms-office.classificationlabels+xml" PartName="/docMetadata/LabelInfo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Relationship Id="rId6" Target="docMetadata/LabelInfo.xml" Type="http://schemas.microsoft.com/office/2020/02/relationships/classificationlabel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8" r:id="rId4"/>
    <p:sldMasterId id="2147483919" r:id="rId5"/>
  </p:sldMasterIdLst>
  <p:notesMasterIdLst>
    <p:notesMasterId r:id="rId7"/>
  </p:notesMasterIdLst>
  <p:sldIdLst>
    <p:sldId id="2147473844" r:id="rId6"/>
  </p:sldIdLst>
  <p:sldSz cx="9906000" cy="6858000" type="A4"/>
  <p:notesSz cx="6807200" cy="9939338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hima, Michiru" initials="TM" lastIdx="20" clrIdx="0">
    <p:extLst>
      <p:ext uri="{19B8F6BF-5375-455C-9EA6-DF929625EA0E}">
        <p15:presenceInfo xmlns:p15="http://schemas.microsoft.com/office/powerpoint/2012/main" userId="S::miteshima@tohmatsu.co.jp::4ce32794-bca9-4413-b02a-c3d46948b27f" providerId="AD"/>
      </p:ext>
    </p:extLst>
  </p:cmAuthor>
  <p:cmAuthor id="2" name="Administrator" initials="A" lastIdx="49" clrIdx="1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3" name="RI" initials="A" lastIdx="16" clrIdx="2">
    <p:extLst>
      <p:ext uri="{19B8F6BF-5375-455C-9EA6-DF929625EA0E}">
        <p15:presenceInfo xmlns:p15="http://schemas.microsoft.com/office/powerpoint/2012/main" userId="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344DF-D53F-4A03-9ABB-C46F4413CAF7}" v="6" dt="2025-08-08T10:53:01.7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6159" autoAdjust="0"/>
  </p:normalViewPr>
  <p:slideViewPr>
    <p:cSldViewPr snapToGrid="0" showGuides="1">
      <p:cViewPr varScale="1">
        <p:scale>
          <a:sx n="107" d="100"/>
          <a:sy n="107" d="100"/>
        </p:scale>
        <p:origin x="648" y="114"/>
      </p:cViewPr>
      <p:guideLst>
        <p:guide pos="3120"/>
        <p:guide orient="horz" pos="2160"/>
      </p:guideLst>
    </p:cSldViewPr>
  </p:slideViewPr>
  <p:outlineViewPr>
    <p:cViewPr>
      <p:scale>
        <a:sx n="33" d="100"/>
        <a:sy n="33" d="100"/>
      </p:scale>
      <p:origin x="0" y="-845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-5544"/>
    </p:cViewPr>
  </p:sorterViewPr>
  <p:notesViewPr>
    <p:cSldViewPr snapToGrid="0" showGuides="1">
      <p:cViewPr varScale="1">
        <p:scale>
          <a:sx n="74" d="100"/>
          <a:sy n="74" d="100"/>
        </p:scale>
        <p:origin x="3480" y="5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14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ags/tag1.xml" Type="http://schemas.openxmlformats.org/officeDocument/2006/relationships/tags"/><Relationship Id="rId9" Target="commentAuthors.xml" Type="http://schemas.openxmlformats.org/officeDocument/2006/relationships/commentAuthor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44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>
              <a:latin typeface="Aptos" panose="020B0004020202020204" pitchFamily="34" charset="0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44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>
                <a:latin typeface="Aptos" panose="020B0004020202020204" pitchFamily="34" charset="0"/>
              </a:rPr>
              <a:pPr/>
              <a:t>2025/8/14</a:t>
            </a:fld>
            <a:endParaRPr kumimoji="1" lang="ja-JP" altLang="en-US">
              <a:latin typeface="Aptos" panose="020B0004020202020204" pitchFamily="34" charset="0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 dirty="0">
              <a:latin typeface="Aptos" panose="020B0004020202020204" pitchFamily="34" charset="0"/>
            </a:endParaRPr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44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>
              <a:latin typeface="Aptos" panose="020B00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44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>
                <a:latin typeface="Aptos" panose="020B0004020202020204" pitchFamily="34" charset="0"/>
              </a:rPr>
              <a:pPr/>
              <a:t>‹#›</a:t>
            </a:fld>
            <a:endParaRPr kumimoji="1" lang="ja-JP" alt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4400" kern="1200">
        <a:solidFill>
          <a:schemeClr val="tx1"/>
        </a:solidFill>
        <a:latin typeface="Aptos" panose="020B0004020202020204" pitchFamily="34" charset="0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85700" kern="1200">
        <a:solidFill>
          <a:schemeClr val="tx1"/>
        </a:solidFill>
        <a:latin typeface="Aptos" panose="020B0004020202020204" pitchFamily="34" charset="0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85700" kern="1200">
        <a:solidFill>
          <a:schemeClr val="tx1"/>
        </a:solidFill>
        <a:latin typeface="Aptos" panose="020B0004020202020204" pitchFamily="34" charset="0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85700" kern="1200">
        <a:solidFill>
          <a:schemeClr val="tx1"/>
        </a:solidFill>
        <a:latin typeface="Aptos" panose="020B0004020202020204" pitchFamily="34" charset="0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85700" kern="1200">
        <a:solidFill>
          <a:schemeClr val="tx1"/>
        </a:solidFill>
        <a:latin typeface="Aptos" panose="020B0004020202020204" pitchFamily="34" charset="0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tags/tag3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2.bin" Type="http://schemas.openxmlformats.org/officeDocument/2006/relationships/oleObject"/><Relationship Id="rId4" Target="../media/image1.emf" Type="http://schemas.openxmlformats.org/officeDocument/2006/relationships/image"/><Relationship Id="rId5" Target="../media/image2.pn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tags/tag12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6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1.xml.rels><?xml version="1.0" encoding="UTF-8" standalone="yes"?><Relationships xmlns="http://schemas.openxmlformats.org/package/2006/relationships"><Relationship Id="rId1" Target="../tags/tag13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2.xml.rels><?xml version="1.0" encoding="UTF-8" standalone="yes"?><Relationships xmlns="http://schemas.openxmlformats.org/package/2006/relationships"><Relationship Id="rId1" Target="../tags/tag14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7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3.xml.rels><?xml version="1.0" encoding="UTF-8" standalone="yes"?><Relationships xmlns="http://schemas.openxmlformats.org/package/2006/relationships"><Relationship Id="rId1" Target="../tags/tag15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8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4.xml.rels><?xml version="1.0" encoding="UTF-8" standalone="yes"?><Relationships xmlns="http://schemas.openxmlformats.org/package/2006/relationships"><Relationship Id="rId1" Target="../tags/tag16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9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5.xml.rels><?xml version="1.0" encoding="UTF-8" standalone="yes"?><Relationships xmlns="http://schemas.openxmlformats.org/package/2006/relationships"><Relationship Id="rId1" Target="../tags/tag17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6.xml.rels><?xml version="1.0" encoding="UTF-8" standalone="yes"?><Relationships xmlns="http://schemas.openxmlformats.org/package/2006/relationships"><Relationship Id="rId1" Target="../tags/tag18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7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7.xml.rels><?xml version="1.0" encoding="UTF-8" standalone="yes"?><Relationships xmlns="http://schemas.openxmlformats.org/package/2006/relationships"><Relationship Id="rId1" Target="../tags/tag19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8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8.xml.rels><?xml version="1.0" encoding="UTF-8" standalone="yes"?><Relationships xmlns="http://schemas.openxmlformats.org/package/2006/relationships"><Relationship Id="rId1" Target="../tags/tag20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9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19.xml.rels><?xml version="1.0" encoding="UTF-8" standalone="yes"?><Relationships xmlns="http://schemas.openxmlformats.org/package/2006/relationships"><Relationship Id="rId1" Target="../tags/tag21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Relationship Id="rId5" Target="../media/image2.png" Type="http://schemas.openxmlformats.org/officeDocument/2006/relationships/image"/><Relationship Id="rId6" Target="../media/image4.png" Type="http://schemas.openxmlformats.org/officeDocument/2006/relationships/image"/><Relationship Id="rId7" Target="../media/image5.jpeg" Type="http://schemas.openxmlformats.org/officeDocument/2006/relationships/image"/><Relationship Id="rId8" Target="../media/image6.pn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0.xml.rels><?xml version="1.0" encoding="UTF-8" standalone="yes"?><Relationships xmlns="http://schemas.openxmlformats.org/package/2006/relationships"><Relationship Id="rId1" Target="../tags/tag22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Relationship Id="rId5" Target="../media/image7.png" Type="http://schemas.openxmlformats.org/officeDocument/2006/relationships/image"/><Relationship Id="rId6" Target="../media/image4.png" Type="http://schemas.openxmlformats.org/officeDocument/2006/relationships/image"/><Relationship Id="rId7" Target="../media/image5.jpeg" Type="http://schemas.openxmlformats.org/officeDocument/2006/relationships/image"/><Relationship Id="rId8" Target="../media/image6.png" Type="http://schemas.openxmlformats.org/officeDocument/2006/relationships/image"/></Relationships>
</file>

<file path=ppt/slideLayouts/_rels/slideLayout21.xml.rels><?xml version="1.0" encoding="UTF-8" standalone="yes"?><Relationships xmlns="http://schemas.openxmlformats.org/package/2006/relationships"><Relationship Id="rId1" Target="../tags/tag23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Relationship Id="rId5" Target="../media/image3.png" Type="http://schemas.openxmlformats.org/officeDocument/2006/relationships/image"/><Relationship Id="rId6" Target="../media/image8.png" Type="http://schemas.openxmlformats.org/officeDocument/2006/relationships/image"/><Relationship Id="rId7" Target="../media/image9.png" Type="http://schemas.openxmlformats.org/officeDocument/2006/relationships/image"/><Relationship Id="rId8" Target="../media/image10.png" Type="http://schemas.openxmlformats.org/officeDocument/2006/relationships/image"/></Relationships>
</file>

<file path=ppt/slideLayouts/_rels/slideLayout22.xml.rels><?xml version="1.0" encoding="UTF-8" standalone="yes"?><Relationships xmlns="http://schemas.openxmlformats.org/package/2006/relationships"><Relationship Id="rId1" Target="../tags/tag24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Relationship Id="rId5" Target="../media/image11.png" Type="http://schemas.openxmlformats.org/officeDocument/2006/relationships/image"/><Relationship Id="rId6" Target="../media/image8.png" Type="http://schemas.openxmlformats.org/officeDocument/2006/relationships/image"/><Relationship Id="rId7" Target="../media/image9.png" Type="http://schemas.openxmlformats.org/officeDocument/2006/relationships/image"/><Relationship Id="rId8" Target="../media/image10.png" Type="http://schemas.openxmlformats.org/officeDocument/2006/relationships/image"/></Relationships>
</file>

<file path=ppt/slideLayouts/_rels/slideLayout23.xml.rels><?xml version="1.0" encoding="UTF-8" standalone="yes"?><Relationships xmlns="http://schemas.openxmlformats.org/package/2006/relationships"><Relationship Id="rId1" Target="../tags/tag26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4.xml.rels><?xml version="1.0" encoding="UTF-8" standalone="yes"?><Relationships xmlns="http://schemas.openxmlformats.org/package/2006/relationships"><Relationship Id="rId1" Target="../tags/tag27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7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5.xml.rels><?xml version="1.0" encoding="UTF-8" standalone="yes"?><Relationships xmlns="http://schemas.openxmlformats.org/package/2006/relationships"><Relationship Id="rId1" Target="../tags/tag28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9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6.xml.rels><?xml version="1.0" encoding="UTF-8" standalone="yes"?><Relationships xmlns="http://schemas.openxmlformats.org/package/2006/relationships"><Relationship Id="rId1" Target="../tags/tag29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7.xml.rels><?xml version="1.0" encoding="UTF-8" standalone="yes"?><Relationships xmlns="http://schemas.openxmlformats.org/package/2006/relationships"><Relationship Id="rId1" Target="../tags/tag30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7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8.xml.rels><?xml version="1.0" encoding="UTF-8" standalone="yes"?><Relationships xmlns="http://schemas.openxmlformats.org/package/2006/relationships"><Relationship Id="rId1" Target="../tags/tag31.xml" Type="http://schemas.openxmlformats.org/officeDocument/2006/relationships/tags"/><Relationship Id="rId2" Target="../slideMasters/slideMaster2.xml" Type="http://schemas.openxmlformats.org/officeDocument/2006/relationships/slideMaster"/><Relationship Id="rId3" Target="../embeddings/oleObject9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tags/tag5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4.bin" Type="http://schemas.openxmlformats.org/officeDocument/2006/relationships/oleObject"/><Relationship Id="rId4" Target="../media/image1.emf" Type="http://schemas.openxmlformats.org/officeDocument/2006/relationships/image"/><Relationship Id="rId5" Target="../media/image3.pn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tags/tag6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5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5.xml.rels><?xml version="1.0" encoding="UTF-8" standalone="yes"?><Relationships xmlns="http://schemas.openxmlformats.org/package/2006/relationships"><Relationship Id="rId1" Target="../tags/tag7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6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6.xml.rels><?xml version="1.0" encoding="UTF-8" standalone="yes"?><Relationships xmlns="http://schemas.openxmlformats.org/package/2006/relationships"><Relationship Id="rId1" Target="../tags/tag8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7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7.xml.rels><?xml version="1.0" encoding="UTF-8" standalone="yes"?><Relationships xmlns="http://schemas.openxmlformats.org/package/2006/relationships"><Relationship Id="rId1" Target="../tags/tag9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6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tags/tag10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6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9.xml.rels><?xml version="1.0" encoding="UTF-8" standalone="yes"?><Relationships xmlns="http://schemas.openxmlformats.org/package/2006/relationships"><Relationship Id="rId1" Target="../tags/tag11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6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61187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3600000" cy="615553"/>
          </a:xfrm>
        </p:spPr>
        <p:txBody>
          <a:bodyPr vert="horz"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ea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3600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aseline="0">
                <a:solidFill>
                  <a:schemeClr val="tx1"/>
                </a:solidFill>
                <a:latin typeface="+mn-ea"/>
                <a:ea typeface="+mn-ea"/>
                <a:cs typeface="+mn-cs"/>
                <a:sym typeface="+mn-lt"/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3600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aseline="0">
                <a:solidFill>
                  <a:schemeClr val="tx1"/>
                </a:solidFill>
                <a:latin typeface="+mn-ea"/>
                <a:ea typeface="+mn-ea"/>
                <a:cs typeface="+mn-cs"/>
                <a:sym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 baseline="0">
                <a:latin typeface="+mn-ea"/>
                <a:ea typeface="+mn-ea"/>
                <a:cs typeface="+mn-cs"/>
                <a:sym typeface="+mn-lt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C0424FA-1860-43B7-8A94-43021EEC50FC}"/>
              </a:ext>
            </a:extLst>
          </p:cNvPr>
          <p:cNvSpPr>
            <a:spLocks noGrp="1"/>
          </p:cNvSpPr>
          <p:nvPr>
            <p:ph type="dt" sz="half" idx="13"/>
          </p:nvPr>
        </p:nvSpPr>
        <p:spPr bwMode="gray">
          <a:xfrm>
            <a:off x="4472100" y="6444000"/>
            <a:ext cx="961802" cy="169277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55235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Accessible Blue_中表紙_A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800717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636798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18931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75FD2083-DC7A-8D3A-7EAD-BAF16692281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solidFill>
                  <a:schemeClr val="accent3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36300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タイトルのみ_出所・脚注なし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7320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solidFill>
                  <a:schemeClr val="accent3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6054734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 コンテンツ両サイド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316252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F0AA1F30-752C-8BCF-DBD1-6AFA3DE1DBE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16496" y="1476000"/>
            <a:ext cx="4356000" cy="48260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3D52DF5-7F48-96CA-93F5-700CA4E467E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150421" y="1476000"/>
            <a:ext cx="4356000" cy="48260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A6A20739-5192-2F96-9DBA-FC7B7DAC5E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16496" y="5842800"/>
            <a:ext cx="9072000" cy="4680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lang="en-US" altLang="zh-CN" sz="1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3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67C69F0D-BEE6-C90B-0FE1-B9DE171482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150421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altLang="zh-CN" sz="1600" b="1" baseline="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2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80000"/>
            <a:ext cx="9072000" cy="615600"/>
          </a:xfrm>
        </p:spPr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93855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853675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3A4CFDD9-6377-ACBD-7E9C-96B6C9E1DA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9072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3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82665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黒_タイトルのみ_A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72122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75FD2083-DC7A-8D3A-7EAD-BAF16692281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2965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黒_タイトルのみ_出所・脚注なし_A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66939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490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黒_コンテンツ両サイド_レベル_A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89626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F0AA1F30-752C-8BCF-DBD1-6AFA3DE1DBE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16496" y="1476000"/>
            <a:ext cx="4356000" cy="48260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3D52DF5-7F48-96CA-93F5-700CA4E467E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150421" y="1476000"/>
            <a:ext cx="4356000" cy="48260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A6A20739-5192-2F96-9DBA-FC7B7DAC5E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16496" y="5842800"/>
            <a:ext cx="9072000" cy="4680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lang="en-US" altLang="zh-CN" sz="1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67C69F0D-BEE6-C90B-0FE1-B9DE171482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150421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altLang="zh-CN" sz="1600" b="1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2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7126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黒_コンテンツ全面_レベル_A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02176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3A4CFDD9-6377-ACBD-7E9C-96B6C9E1DA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9072000" cy="4680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1288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背表紙_白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359282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3F3504-9539-4146-B3C1-F25407A51609}"/>
              </a:ext>
            </a:extLst>
          </p:cNvPr>
          <p:cNvSpPr txBox="1"/>
          <p:nvPr userDrawn="1"/>
        </p:nvSpPr>
        <p:spPr bwMode="gray">
          <a:xfrm>
            <a:off x="8041197" y="6517421"/>
            <a:ext cx="1402628" cy="25648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950"/>
              </a:lnSpc>
            </a:pPr>
            <a:r>
              <a:rPr kumimoji="1" lang="en-US" altLang="ja-JP" sz="800" dirty="0">
                <a:latin typeface="+mn-lt"/>
                <a:cs typeface="+mn-cs"/>
                <a:sym typeface="+mn-lt"/>
              </a:rPr>
              <a:t>Member of</a:t>
            </a:r>
            <a:br>
              <a:rPr kumimoji="1" lang="en-US" altLang="ja-JP" sz="800" dirty="0">
                <a:latin typeface="+mn-lt"/>
                <a:cs typeface="+mn-cs"/>
                <a:sym typeface="+mn-lt"/>
              </a:rPr>
            </a:br>
            <a:r>
              <a:rPr kumimoji="1" lang="en-US" altLang="ja-JP" sz="800" b="1" dirty="0">
                <a:latin typeface="+mn-lt"/>
                <a:cs typeface="+mn-cs"/>
                <a:sym typeface="+mn-lt"/>
              </a:rPr>
              <a:t>Deloitte Touche Tohmatsu Limited</a:t>
            </a:r>
            <a:endParaRPr kumimoji="1" lang="ja-JP" altLang="en-US" sz="800" b="1" dirty="0">
              <a:latin typeface="+mn-lt"/>
              <a:cs typeface="+mn-cs"/>
              <a:sym typeface="+mn-lt"/>
            </a:endParaRP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4D4831B1-A04A-42C3-BD52-942B25744B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417600" y="6336000"/>
            <a:ext cx="7020000" cy="127856"/>
          </a:xfrm>
        </p:spPr>
        <p:txBody>
          <a:bodyPr anchor="b" anchorCtr="0">
            <a:spAutoFit/>
          </a:bodyPr>
          <a:lstStyle>
            <a:lvl1pPr>
              <a:defRPr sz="800">
                <a:cs typeface="+mn-cs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7F14F7E8-2C42-4BD2-8B4C-7C658763AB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17600" y="432000"/>
            <a:ext cx="1872000" cy="587972"/>
          </a:xfrm>
          <a:prstGeom prst="rect">
            <a:avLst/>
          </a:prstGeom>
        </p:spPr>
      </p:pic>
      <p:sp>
        <p:nvSpPr>
          <p:cNvPr id="8" name="Text Box 37">
            <a:extLst>
              <a:ext uri="{FF2B5EF4-FFF2-40B4-BE49-F238E27FC236}">
                <a16:creationId xmlns:a16="http://schemas.microsoft.com/office/drawing/2014/main" id="{D6BA3D81-CAD1-43DC-A531-54F7C4DC8DF8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176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225710E-CB95-98DD-0E7F-A51C955E4254}"/>
              </a:ext>
            </a:extLst>
          </p:cNvPr>
          <p:cNvGrpSpPr/>
          <p:nvPr userDrawn="1"/>
        </p:nvGrpSpPr>
        <p:grpSpPr>
          <a:xfrm>
            <a:off x="8041197" y="3222000"/>
            <a:ext cx="1440000" cy="1894801"/>
            <a:chOff x="8050246" y="4451478"/>
            <a:chExt cx="1440000" cy="1894801"/>
          </a:xfrm>
        </p:grpSpPr>
        <p:pic>
          <p:nvPicPr>
            <p:cNvPr id="9" name="図 8" descr="ロゴ, 会社名&#10;&#10;自動的に生成された説明">
              <a:extLst>
                <a:ext uri="{FF2B5EF4-FFF2-40B4-BE49-F238E27FC236}">
                  <a16:creationId xmlns:a16="http://schemas.microsoft.com/office/drawing/2014/main" id="{B08C4379-B61C-71BD-16AA-DB14189E0F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8050246" y="4451478"/>
              <a:ext cx="1440000" cy="873777"/>
            </a:xfrm>
            <a:prstGeom prst="rect">
              <a:avLst/>
            </a:prstGeom>
          </p:spPr>
        </p:pic>
        <p:pic>
          <p:nvPicPr>
            <p:cNvPr id="10" name="図 9" descr="ロゴ&#10;&#10;自動的に生成された説明">
              <a:extLst>
                <a:ext uri="{FF2B5EF4-FFF2-40B4-BE49-F238E27FC236}">
                  <a16:creationId xmlns:a16="http://schemas.microsoft.com/office/drawing/2014/main" id="{D0B28E52-975C-E4C4-9D5C-37EFFEB46C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48021" y="5473537"/>
              <a:ext cx="1244450" cy="872742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C2200EF-A8F3-DAC4-3CA9-7D3483533A8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547667" y="5416735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930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369147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3600000" cy="615553"/>
          </a:xfrm>
        </p:spPr>
        <p:txBody>
          <a:bodyPr vert="horz"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3600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3600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C5A3295-3564-4576-96DB-80CBF7A205A7}"/>
              </a:ext>
            </a:extLst>
          </p:cNvPr>
          <p:cNvSpPr>
            <a:spLocks noGrp="1"/>
          </p:cNvSpPr>
          <p:nvPr>
            <p:ph type="dt" sz="half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39819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背表紙_白_トーマツロゴ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651091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3F3504-9539-4146-B3C1-F25407A51609}"/>
              </a:ext>
            </a:extLst>
          </p:cNvPr>
          <p:cNvSpPr txBox="1"/>
          <p:nvPr userDrawn="1"/>
        </p:nvSpPr>
        <p:spPr bwMode="gray">
          <a:xfrm>
            <a:off x="8041197" y="6517421"/>
            <a:ext cx="1402628" cy="25648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950"/>
              </a:lnSpc>
            </a:pPr>
            <a:r>
              <a:rPr kumimoji="1" lang="en-US" altLang="ja-JP" sz="800" dirty="0">
                <a:latin typeface="+mn-lt"/>
                <a:cs typeface="+mn-cs"/>
                <a:sym typeface="+mn-lt"/>
              </a:rPr>
              <a:t>Member of</a:t>
            </a:r>
            <a:br>
              <a:rPr kumimoji="1" lang="en-US" altLang="ja-JP" sz="800" dirty="0">
                <a:latin typeface="+mn-lt"/>
                <a:cs typeface="+mn-cs"/>
                <a:sym typeface="+mn-lt"/>
              </a:rPr>
            </a:br>
            <a:r>
              <a:rPr kumimoji="1" lang="en-US" altLang="ja-JP" sz="800" b="1" dirty="0">
                <a:latin typeface="+mn-lt"/>
                <a:cs typeface="+mn-cs"/>
                <a:sym typeface="+mn-lt"/>
              </a:rPr>
              <a:t>Deloitte Touche Tohmatsu Limited</a:t>
            </a:r>
            <a:endParaRPr kumimoji="1" lang="ja-JP" altLang="en-US" sz="800" b="1" dirty="0">
              <a:latin typeface="+mn-lt"/>
              <a:cs typeface="+mn-cs"/>
              <a:sym typeface="+mn-lt"/>
            </a:endParaRPr>
          </a:p>
        </p:txBody>
      </p:sp>
      <p:sp>
        <p:nvSpPr>
          <p:cNvPr id="10" name="テキスト プレースホルダー 13">
            <a:extLst>
              <a:ext uri="{FF2B5EF4-FFF2-40B4-BE49-F238E27FC236}">
                <a16:creationId xmlns:a16="http://schemas.microsoft.com/office/drawing/2014/main" id="{8D7302B4-C3B2-43C1-A9E9-2DFB590FF1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417600" y="6336000"/>
            <a:ext cx="7020000" cy="127856"/>
          </a:xfrm>
        </p:spPr>
        <p:txBody>
          <a:bodyPr anchor="b" anchorCtr="0">
            <a:spAutoFit/>
          </a:bodyPr>
          <a:lstStyle>
            <a:lvl1pPr>
              <a:defRPr sz="800">
                <a:cs typeface="+mn-cs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81D215A-DF31-4FC4-A706-4B6A3613D0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416496" y="431005"/>
            <a:ext cx="3447786" cy="5868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Box 37">
            <a:extLst>
              <a:ext uri="{FF2B5EF4-FFF2-40B4-BE49-F238E27FC236}">
                <a16:creationId xmlns:a16="http://schemas.microsoft.com/office/drawing/2014/main" id="{5FB43949-A16F-4CF9-89FA-2868A80FA4F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176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6CEBDAF-C3A1-AA85-7954-487457DC51C3}"/>
              </a:ext>
            </a:extLst>
          </p:cNvPr>
          <p:cNvGrpSpPr/>
          <p:nvPr userDrawn="1"/>
        </p:nvGrpSpPr>
        <p:grpSpPr>
          <a:xfrm>
            <a:off x="8041197" y="3222000"/>
            <a:ext cx="1440000" cy="1894801"/>
            <a:chOff x="8050246" y="4451478"/>
            <a:chExt cx="1440000" cy="1894801"/>
          </a:xfrm>
        </p:grpSpPr>
        <p:pic>
          <p:nvPicPr>
            <p:cNvPr id="4" name="図 3" descr="ロゴ, 会社名&#10;&#10;自動的に生成された説明">
              <a:extLst>
                <a:ext uri="{FF2B5EF4-FFF2-40B4-BE49-F238E27FC236}">
                  <a16:creationId xmlns:a16="http://schemas.microsoft.com/office/drawing/2014/main" id="{8DC421F0-8645-C3F4-1894-E38A68B90F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8050246" y="4451478"/>
              <a:ext cx="1440000" cy="873777"/>
            </a:xfrm>
            <a:prstGeom prst="rect">
              <a:avLst/>
            </a:prstGeom>
          </p:spPr>
        </p:pic>
        <p:pic>
          <p:nvPicPr>
            <p:cNvPr id="5" name="図 4" descr="ロゴ&#10;&#10;自動的に生成された説明">
              <a:extLst>
                <a:ext uri="{FF2B5EF4-FFF2-40B4-BE49-F238E27FC236}">
                  <a16:creationId xmlns:a16="http://schemas.microsoft.com/office/drawing/2014/main" id="{B77EF277-F2AE-B462-A565-FA353BA222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48021" y="5473537"/>
              <a:ext cx="1244450" cy="872742"/>
            </a:xfrm>
            <a:prstGeom prst="rect">
              <a:avLst/>
            </a:prstGeom>
          </p:spPr>
        </p:pic>
      </p:grpSp>
      <p:pic>
        <p:nvPicPr>
          <p:cNvPr id="6" name="Picture 3">
            <a:extLst>
              <a:ext uri="{FF2B5EF4-FFF2-40B4-BE49-F238E27FC236}">
                <a16:creationId xmlns:a16="http://schemas.microsoft.com/office/drawing/2014/main" id="{0BCA822D-CF30-ACED-4526-8448CD3D79E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547667" y="5416735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66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黒_背表紙_A4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586920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3F3504-9539-4146-B3C1-F25407A51609}"/>
              </a:ext>
            </a:extLst>
          </p:cNvPr>
          <p:cNvSpPr txBox="1"/>
          <p:nvPr userDrawn="1"/>
        </p:nvSpPr>
        <p:spPr bwMode="gray">
          <a:xfrm>
            <a:off x="8041197" y="6517421"/>
            <a:ext cx="1465145" cy="2515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950"/>
              </a:lnSpc>
            </a:pPr>
            <a:r>
              <a:rPr kumimoji="1" lang="en-US" altLang="ja-JP" sz="800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  <a:t>Member of</a:t>
            </a:r>
            <a:br>
              <a:rPr kumimoji="1" lang="en-US" altLang="ja-JP" sz="800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</a:br>
            <a:r>
              <a:rPr kumimoji="1" lang="en-US" altLang="ja-JP" sz="800" b="1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  <a:t>Deloitte Touche Tohmatsu Limited</a:t>
            </a:r>
            <a:endParaRPr kumimoji="1" lang="ja-JP" altLang="en-US" sz="800" b="1" dirty="0">
              <a:solidFill>
                <a:schemeClr val="tx1"/>
              </a:solidFill>
              <a:latin typeface="+mn-lt"/>
              <a:cs typeface="+mn-cs"/>
              <a:sym typeface="+mn-lt"/>
            </a:endParaRPr>
          </a:p>
        </p:txBody>
      </p:sp>
      <p:sp>
        <p:nvSpPr>
          <p:cNvPr id="11" name="テキスト プレースホルダー 13">
            <a:extLst>
              <a:ext uri="{FF2B5EF4-FFF2-40B4-BE49-F238E27FC236}">
                <a16:creationId xmlns:a16="http://schemas.microsoft.com/office/drawing/2014/main" id="{EC10764A-D9E5-4773-9998-E6E340EF20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417600" y="6336000"/>
            <a:ext cx="7020000" cy="127856"/>
          </a:xfrm>
        </p:spPr>
        <p:txBody>
          <a:bodyPr anchor="b" anchorCtr="0">
            <a:spAutoFit/>
          </a:bodyPr>
          <a:lstStyle>
            <a:lvl1pPr>
              <a:defRPr sz="800">
                <a:solidFill>
                  <a:schemeClr val="tx1"/>
                </a:solidFill>
                <a:cs typeface="+mn-cs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8C8D089-6B7B-4D22-A423-606FF0A0723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17601" y="432000"/>
            <a:ext cx="1870453" cy="586800"/>
          </a:xfrm>
          <a:prstGeom prst="rect">
            <a:avLst/>
          </a:prstGeom>
        </p:spPr>
      </p:pic>
      <p:sp>
        <p:nvSpPr>
          <p:cNvPr id="8" name="Text Box 37">
            <a:extLst>
              <a:ext uri="{FF2B5EF4-FFF2-40B4-BE49-F238E27FC236}">
                <a16:creationId xmlns:a16="http://schemas.microsoft.com/office/drawing/2014/main" id="{8ECAF025-B44C-4744-8C34-DBC751A55D36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176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EB93A60-2CD0-2A5E-20B8-1BD4AB01A101}"/>
              </a:ext>
            </a:extLst>
          </p:cNvPr>
          <p:cNvGrpSpPr/>
          <p:nvPr userDrawn="1"/>
        </p:nvGrpSpPr>
        <p:grpSpPr>
          <a:xfrm>
            <a:off x="8050925" y="3222000"/>
            <a:ext cx="1440000" cy="1861937"/>
            <a:chOff x="8050925" y="4451478"/>
            <a:chExt cx="1440000" cy="1861937"/>
          </a:xfrm>
        </p:grpSpPr>
        <p:pic>
          <p:nvPicPr>
            <p:cNvPr id="4" name="図 3" descr="ロゴ, 会社名&#10;&#10;自動的に生成された説明">
              <a:extLst>
                <a:ext uri="{FF2B5EF4-FFF2-40B4-BE49-F238E27FC236}">
                  <a16:creationId xmlns:a16="http://schemas.microsoft.com/office/drawing/2014/main" id="{F4435819-A308-634F-91CD-16F2B97761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8050925" y="4451478"/>
              <a:ext cx="1440000" cy="873777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8A8AC27E-9547-76A3-AD5A-B4EA83CEB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48021" y="5473537"/>
              <a:ext cx="1229139" cy="839878"/>
            </a:xfrm>
            <a:prstGeom prst="rect">
              <a:avLst/>
            </a:prstGeom>
          </p:spPr>
        </p:pic>
      </p:grpSp>
      <p:pic>
        <p:nvPicPr>
          <p:cNvPr id="5" name="Picture 3">
            <a:extLst>
              <a:ext uri="{FF2B5EF4-FFF2-40B4-BE49-F238E27FC236}">
                <a16:creationId xmlns:a16="http://schemas.microsoft.com/office/drawing/2014/main" id="{368F84F9-434A-E3D4-09D1-8723BC55618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547667" y="5416735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5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黒_背表紙_トーマツロゴ_A4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91187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3F3504-9539-4146-B3C1-F25407A51609}"/>
              </a:ext>
            </a:extLst>
          </p:cNvPr>
          <p:cNvSpPr txBox="1"/>
          <p:nvPr userDrawn="1"/>
        </p:nvSpPr>
        <p:spPr bwMode="gray">
          <a:xfrm>
            <a:off x="8041197" y="6517421"/>
            <a:ext cx="1465145" cy="2515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950"/>
              </a:lnSpc>
            </a:pPr>
            <a:r>
              <a:rPr kumimoji="1" lang="en-US" altLang="ja-JP" sz="800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  <a:t>Member of</a:t>
            </a:r>
            <a:br>
              <a:rPr kumimoji="1" lang="en-US" altLang="ja-JP" sz="800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</a:br>
            <a:r>
              <a:rPr kumimoji="1" lang="en-US" altLang="ja-JP" sz="800" b="1" dirty="0">
                <a:solidFill>
                  <a:schemeClr val="tx1"/>
                </a:solidFill>
                <a:latin typeface="+mn-lt"/>
                <a:cs typeface="+mn-cs"/>
                <a:sym typeface="+mn-lt"/>
              </a:rPr>
              <a:t>Deloitte Touche Tohmatsu Limited</a:t>
            </a:r>
            <a:endParaRPr kumimoji="1" lang="ja-JP" altLang="en-US" sz="800" b="1" dirty="0">
              <a:solidFill>
                <a:schemeClr val="tx1"/>
              </a:solidFill>
              <a:latin typeface="+mn-lt"/>
              <a:cs typeface="+mn-cs"/>
              <a:sym typeface="+mn-lt"/>
            </a:endParaRPr>
          </a:p>
        </p:txBody>
      </p:sp>
      <p:sp>
        <p:nvSpPr>
          <p:cNvPr id="10" name="テキスト プレースホルダー 13">
            <a:extLst>
              <a:ext uri="{FF2B5EF4-FFF2-40B4-BE49-F238E27FC236}">
                <a16:creationId xmlns:a16="http://schemas.microsoft.com/office/drawing/2014/main" id="{98ED7F2A-D8F8-44B8-9950-656D3B6AC7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417600" y="6336000"/>
            <a:ext cx="7020000" cy="127856"/>
          </a:xfrm>
        </p:spPr>
        <p:txBody>
          <a:bodyPr anchor="b" anchorCtr="0">
            <a:spAutoFit/>
          </a:bodyPr>
          <a:lstStyle>
            <a:lvl1pPr>
              <a:defRPr sz="800">
                <a:solidFill>
                  <a:schemeClr val="tx1"/>
                </a:solidFill>
                <a:cs typeface="+mn-cs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6211CF3-AF55-4BB2-ABA6-DFDFA3C515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gray">
          <a:xfrm>
            <a:off x="417600" y="432000"/>
            <a:ext cx="3449948" cy="586076"/>
          </a:xfrm>
          <a:prstGeom prst="rect">
            <a:avLst/>
          </a:prstGeom>
        </p:spPr>
      </p:pic>
      <p:sp>
        <p:nvSpPr>
          <p:cNvPr id="9" name="Text Box 37">
            <a:extLst>
              <a:ext uri="{FF2B5EF4-FFF2-40B4-BE49-F238E27FC236}">
                <a16:creationId xmlns:a16="http://schemas.microsoft.com/office/drawing/2014/main" id="{97296455-89ED-4F08-B776-BE18D4C8DF8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176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3C9F1B6-51C5-5DB3-98EE-CAD6CE2D259D}"/>
              </a:ext>
            </a:extLst>
          </p:cNvPr>
          <p:cNvGrpSpPr/>
          <p:nvPr userDrawn="1"/>
        </p:nvGrpSpPr>
        <p:grpSpPr>
          <a:xfrm>
            <a:off x="8050925" y="3222000"/>
            <a:ext cx="1440000" cy="1861937"/>
            <a:chOff x="8050925" y="4451478"/>
            <a:chExt cx="1440000" cy="1861937"/>
          </a:xfrm>
        </p:grpSpPr>
        <p:pic>
          <p:nvPicPr>
            <p:cNvPr id="4" name="図 3" descr="ロゴ, 会社名&#10;&#10;自動的に生成された説明">
              <a:extLst>
                <a:ext uri="{FF2B5EF4-FFF2-40B4-BE49-F238E27FC236}">
                  <a16:creationId xmlns:a16="http://schemas.microsoft.com/office/drawing/2014/main" id="{6CD5B902-7095-BD72-0D99-6F782E0CCF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8050925" y="4451478"/>
              <a:ext cx="1440000" cy="873777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A3B695B-6410-9AD3-6349-43CC7A1FEF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48021" y="5473537"/>
              <a:ext cx="1229139" cy="839878"/>
            </a:xfrm>
            <a:prstGeom prst="rect">
              <a:avLst/>
            </a:prstGeom>
          </p:spPr>
        </p:pic>
      </p:grpSp>
      <p:pic>
        <p:nvPicPr>
          <p:cNvPr id="6" name="Picture 3">
            <a:extLst>
              <a:ext uri="{FF2B5EF4-FFF2-40B4-BE49-F238E27FC236}">
                <a16:creationId xmlns:a16="http://schemas.microsoft.com/office/drawing/2014/main" id="{4D937997-8942-D37E-63D6-96FA2240068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547667" y="5416735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478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584263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6" name="オブジェクト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3E39B168-5EA0-581D-6349-FB585680E2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7" name="テキスト プレースホルダ 5">
            <a:extLst>
              <a:ext uri="{FF2B5EF4-FFF2-40B4-BE49-F238E27FC236}">
                <a16:creationId xmlns:a16="http://schemas.microsoft.com/office/drawing/2014/main" id="{C750C47F-6A5E-43DA-810C-7BA23EF874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6496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EC76EA4-3538-4F0B-A615-1FFF84AA18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2796521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 タイトルのみ_出所・脚注なし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179308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6" name="オブジェクト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テキスト プレースホルダ 5">
            <a:extLst>
              <a:ext uri="{FF2B5EF4-FFF2-40B4-BE49-F238E27FC236}">
                <a16:creationId xmlns:a16="http://schemas.microsoft.com/office/drawing/2014/main" id="{C750C47F-6A5E-43DA-810C-7BA23EF874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8075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EC76EA4-3538-4F0B-A615-1FFF84AA18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17971307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小見出しあり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026559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D77E18BD-9AC5-29EE-F9C0-10C97340CF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42125619-CF47-245B-D070-33D9296F40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16496" y="1476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altLang="zh-CN" sz="1600" b="1" baseline="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kumimoji="1" lang="ja-JP" altLang="en-US" dirty="0"/>
              <a:t>小見出し（オプション）</a:t>
            </a:r>
          </a:p>
        </p:txBody>
      </p:sp>
      <p:sp>
        <p:nvSpPr>
          <p:cNvPr id="10" name="テキスト プレースホルダ 5">
            <a:extLst>
              <a:ext uri="{FF2B5EF4-FFF2-40B4-BE49-F238E27FC236}">
                <a16:creationId xmlns:a16="http://schemas.microsoft.com/office/drawing/2014/main" id="{3CDF7E22-4EA5-4758-818B-B0889CFD73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8075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21E9B9F-76D5-4906-A954-EB10F1C3E7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32274589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黒_タイトルのみ_A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323653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6" name="オブジェクト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3E39B168-5EA0-581D-6349-FB585680E2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7" name="テキスト プレースホルダ 5">
            <a:extLst>
              <a:ext uri="{FF2B5EF4-FFF2-40B4-BE49-F238E27FC236}">
                <a16:creationId xmlns:a16="http://schemas.microsoft.com/office/drawing/2014/main" id="{C750C47F-6A5E-43DA-810C-7BA23EF874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8075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EC76EA4-3538-4F0B-A615-1FFF84AA18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942394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黒_タイトルのみ_出所・脚注なし_A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288061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6" name="オブジェクト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テキスト プレースホルダ 5">
            <a:extLst>
              <a:ext uri="{FF2B5EF4-FFF2-40B4-BE49-F238E27FC236}">
                <a16:creationId xmlns:a16="http://schemas.microsoft.com/office/drawing/2014/main" id="{C750C47F-6A5E-43DA-810C-7BA23EF874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8075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EC76EA4-3538-4F0B-A615-1FFF84AA18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3527828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②）黒_小見出しあり_A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00141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0" y="6588000"/>
            <a:ext cx="4068000" cy="169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D77E18BD-9AC5-29EE-F9C0-10C97340CF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16496" y="5842550"/>
            <a:ext cx="9072000" cy="468000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fontAlgn="auto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zh-CN" altLang="en-US" dirty="0"/>
              <a:t>出所：</a:t>
            </a:r>
            <a:r>
              <a:rPr kumimoji="1" lang="en-US" altLang="zh-CN" dirty="0"/>
              <a:t>XXX</a:t>
            </a:r>
            <a:br>
              <a:rPr kumimoji="1" lang="en-US" altLang="zh-CN" dirty="0"/>
            </a:br>
            <a:r>
              <a:rPr kumimoji="1" lang="zh-CN" altLang="en-US" dirty="0"/>
              <a:t>脚注：</a:t>
            </a:r>
            <a:r>
              <a:rPr kumimoji="1" lang="en-US" altLang="zh-CN" dirty="0"/>
              <a:t>XXX</a:t>
            </a:r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42125619-CF47-245B-D070-33D9296F40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16496" y="1476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altLang="zh-CN" sz="1600" b="1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小見出し（オプション）</a:t>
            </a:r>
          </a:p>
        </p:txBody>
      </p:sp>
      <p:sp>
        <p:nvSpPr>
          <p:cNvPr id="10" name="テキスト プレースホルダ 5">
            <a:extLst>
              <a:ext uri="{FF2B5EF4-FFF2-40B4-BE49-F238E27FC236}">
                <a16:creationId xmlns:a16="http://schemas.microsoft.com/office/drawing/2014/main" id="{3CDF7E22-4EA5-4758-818B-B0889CFD73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8075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ja-JP" altLang="en-US" sz="2000" b="1" dirty="0"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/>
              <a:t>スライドタイトル（入力が必要）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21E9B9F-76D5-4906-A954-EB10F1C3E7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17000" y="846000"/>
            <a:ext cx="9072000" cy="6156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ja-JP" altLang="en-US" sz="1800" b="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 dirty="0"/>
              <a:t>キーメッセージ（オプション）</a:t>
            </a:r>
          </a:p>
        </p:txBody>
      </p:sp>
    </p:spTree>
    <p:extLst>
      <p:ext uri="{BB962C8B-B14F-4D97-AF65-F5344CB8AC3E}">
        <p14:creationId xmlns:p14="http://schemas.microsoft.com/office/powerpoint/2010/main" val="2343016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黒_タイトル_ ロゴ入り_A4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95228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3600000" cy="615553"/>
          </a:xfrm>
        </p:spPr>
        <p:txBody>
          <a:bodyPr vert="horz"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3600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3600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 baseline="0">
                <a:solidFill>
                  <a:schemeClr val="bg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823F930-1440-4D98-B4B0-A60A3B34534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17600" y="432000"/>
            <a:ext cx="1872000" cy="581488"/>
          </a:xfrm>
          <a:prstGeom prst="rect">
            <a:avLst/>
          </a:prstGeom>
        </p:spPr>
      </p:pic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2F109B1-F10E-4107-A5FF-847826BE510A}"/>
              </a:ext>
            </a:extLst>
          </p:cNvPr>
          <p:cNvSpPr>
            <a:spLocks noGrp="1"/>
          </p:cNvSpPr>
          <p:nvPr>
            <p:ph type="dt" sz="half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38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黒_タイトル ロゴ無_A4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981128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3600000" cy="615553"/>
          </a:xfrm>
        </p:spPr>
        <p:txBody>
          <a:bodyPr vert="horz"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3600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3600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205A9A3-5008-49F4-8A06-BC95DA2477A8}"/>
              </a:ext>
            </a:extLst>
          </p:cNvPr>
          <p:cNvSpPr>
            <a:spLocks noGrp="1"/>
          </p:cNvSpPr>
          <p:nvPr>
            <p:ph type="dt" sz="half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38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042937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76088EF-9292-4156-B82A-AEC6FAF17735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</p:spPr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2903191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5749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893000" y="2340000"/>
            <a:ext cx="6120000" cy="252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Text Box 37">
            <a:extLst>
              <a:ext uri="{FF2B5EF4-FFF2-40B4-BE49-F238E27FC236}">
                <a16:creationId xmlns:a16="http://schemas.microsoft.com/office/drawing/2014/main" id="{572A5758-7750-F8C6-87F3-0A542C078CA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</p:spTree>
    <p:extLst>
      <p:ext uri="{BB962C8B-B14F-4D97-AF65-F5344CB8AC3E}">
        <p14:creationId xmlns:p14="http://schemas.microsoft.com/office/powerpoint/2010/main" val="289402959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 中表紙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37170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63326847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Accessible Green_中表紙_A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50806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294239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（基本版）Accessible Teal_中表紙_A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135611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785832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slideLayouts/slideLayout19.xml" Type="http://schemas.openxmlformats.org/officeDocument/2006/relationships/slideLayout"/><Relationship Id="rId2" Target="../slideLayouts/slideLayout2.xml" Type="http://schemas.openxmlformats.org/officeDocument/2006/relationships/slideLayout"/><Relationship Id="rId20" Target="../slideLayouts/slideLayout20.xml" Type="http://schemas.openxmlformats.org/officeDocument/2006/relationships/slideLayout"/><Relationship Id="rId21" Target="../slideLayouts/slideLayout21.xml" Type="http://schemas.openxmlformats.org/officeDocument/2006/relationships/slideLayout"/><Relationship Id="rId22" Target="../slideLayouts/slideLayout22.xml" Type="http://schemas.openxmlformats.org/officeDocument/2006/relationships/slideLayout"/><Relationship Id="rId23" Target="../theme/theme1.xml" Type="http://schemas.openxmlformats.org/officeDocument/2006/relationships/theme"/><Relationship Id="rId24" Target="../tags/tag2.xml" Type="http://schemas.openxmlformats.org/officeDocument/2006/relationships/tags"/><Relationship Id="rId25" Target="../embeddings/oleObject1.bin" Type="http://schemas.openxmlformats.org/officeDocument/2006/relationships/oleObject"/><Relationship Id="rId26" Target="../media/image1.emf" Type="http://schemas.openxmlformats.org/officeDocument/2006/relationships/imag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media/image1.emf" Type="http://schemas.openxmlformats.org/officeDocument/2006/relationships/imag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theme/theme2.xml" Type="http://schemas.openxmlformats.org/officeDocument/2006/relationships/theme"/><Relationship Id="rId8" Target="../tags/tag25.xml" Type="http://schemas.openxmlformats.org/officeDocument/2006/relationships/tags"/><Relationship Id="rId9" Target="../embeddings/oleObject10.bin" Type="http://schemas.openxmlformats.org/officeDocument/2006/relationships/oleObjec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5624317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25" imgW="563" imgH="564" progId="TCLayout.ActiveDocument.1">
                  <p:embed/>
                </p:oleObj>
              </mc:Choice>
              <mc:Fallback>
                <p:oleObj name="think-cell スライド" r:id="rId2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en-GB" altLang="en-GB"/>
              <a:t>DT Template A4</a:t>
            </a: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ea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6999" y="1476000"/>
            <a:ext cx="9073075" cy="48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0FFE5-9BDB-4F97-92E4-5E9243BDA74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472100" y="6444000"/>
            <a:ext cx="961802" cy="169277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>
              <a:defRPr kumimoji="1" lang="en-US" altLang="ja-JP" sz="1100" smtClean="0">
                <a:solidFill>
                  <a:srgbClr val="75787B"/>
                </a:solidFill>
                <a:latin typeface="+mn-lt"/>
                <a:cs typeface="+mn-cs"/>
              </a:defRPr>
            </a:lvl1pPr>
          </a:lstStyle>
          <a:p>
            <a:pPr algn="ctr"/>
            <a:r>
              <a:rPr lang="en-US" dirty="0"/>
              <a:t>&lt; </a:t>
            </a:r>
            <a:r>
              <a:rPr lang="en-US" dirty="0">
                <a:solidFill>
                  <a:schemeClr val="tx2"/>
                </a:solidFill>
              </a:rPr>
              <a:t>Confidential</a:t>
            </a:r>
            <a:r>
              <a:rPr lang="en-US" dirty="0"/>
              <a:t> &gt;</a:t>
            </a:r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44" r:id="rId2"/>
    <p:sldLayoutId id="2147483951" r:id="rId3"/>
    <p:sldLayoutId id="2147483952" r:id="rId4"/>
    <p:sldLayoutId id="2147483911" r:id="rId5"/>
    <p:sldLayoutId id="2147483912" r:id="rId6"/>
    <p:sldLayoutId id="2147483934" r:id="rId7"/>
    <p:sldLayoutId id="2147483974" r:id="rId8"/>
    <p:sldLayoutId id="2147483975" r:id="rId9"/>
    <p:sldLayoutId id="2147483976" r:id="rId10"/>
    <p:sldLayoutId id="2147483936" r:id="rId11"/>
    <p:sldLayoutId id="2147483961" r:id="rId12"/>
    <p:sldLayoutId id="2147483938" r:id="rId13"/>
    <p:sldLayoutId id="2147483939" r:id="rId14"/>
    <p:sldLayoutId id="2147483970" r:id="rId15"/>
    <p:sldLayoutId id="2147483971" r:id="rId16"/>
    <p:sldLayoutId id="2147483972" r:id="rId17"/>
    <p:sldLayoutId id="2147483973" r:id="rId18"/>
    <p:sldLayoutId id="2147483954" r:id="rId19"/>
    <p:sldLayoutId id="2147483956" r:id="rId20"/>
    <p:sldLayoutId id="2147483955" r:id="rId21"/>
    <p:sldLayoutId id="2147483957" r:id="rId22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  <p15:guide id="12" orient="horz" pos="935" userDrawn="1">
          <p15:clr>
            <a:srgbClr val="A4A3A4"/>
          </p15:clr>
        </p15:guide>
        <p15:guide id="14" orient="horz" pos="640" userDrawn="1">
          <p15:clr>
            <a:srgbClr val="A4A3A4"/>
          </p15:clr>
        </p15:guide>
        <p15:guide id="15" orient="horz" pos="96" userDrawn="1">
          <p15:clr>
            <a:srgbClr val="A4A3A4"/>
          </p15:clr>
        </p15:guide>
        <p15:guide id="17" orient="horz" pos="504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42048564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9" imgW="563" imgH="564" progId="TCLayout.ActiveDocument.1">
                  <p:embed/>
                </p:oleObj>
              </mc:Choice>
              <mc:Fallback>
                <p:oleObj name="think-cell スライド" r:id="rId9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スライドタイトル（入力が必要）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en-GB" altLang="en-GB"/>
              <a:t>DT Template A4</a:t>
            </a: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© 2025. For information, contact Deloitte Tohmatsu Group.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66" r:id="rId2"/>
    <p:sldLayoutId id="2147483941" r:id="rId3"/>
    <p:sldLayoutId id="2147483977" r:id="rId4"/>
    <p:sldLayoutId id="2147483978" r:id="rId5"/>
    <p:sldLayoutId id="2147483979" r:id="rId6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 userDrawn="1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 userDrawn="1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  <p15:guide id="13" orient="horz" pos="527" userDrawn="1">
          <p15:clr>
            <a:srgbClr val="A4A3A4"/>
          </p15:clr>
        </p15:guide>
        <p15:guide id="14" orient="horz" pos="935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https://forms.office.com/e/bXXwAF1fHd" TargetMode="External" Type="http://schemas.openxmlformats.org/officeDocument/2006/relationships/hyperlink"/><Relationship Id="rId3" Target="mailto:ict-info@tohmatsu.co.jp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80691E-B7B2-B382-BC45-2182156E235E}"/>
              </a:ext>
            </a:extLst>
          </p:cNvPr>
          <p:cNvSpPr/>
          <p:nvPr/>
        </p:nvSpPr>
        <p:spPr bwMode="gray">
          <a:xfrm>
            <a:off x="417600" y="152400"/>
            <a:ext cx="4356013" cy="316938"/>
          </a:xfrm>
          <a:prstGeom prst="rect">
            <a:avLst/>
          </a:prstGeom>
          <a:solidFill>
            <a:schemeClr val="accent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（地域名）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_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（団体名）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918907-19D9-F60D-E389-DECCC79BE24B}"/>
              </a:ext>
            </a:extLst>
          </p:cNvPr>
          <p:cNvSpPr/>
          <p:nvPr/>
        </p:nvSpPr>
        <p:spPr bwMode="gray">
          <a:xfrm>
            <a:off x="417599" y="469338"/>
            <a:ext cx="9072475" cy="54666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（地域として解決したい課題を簡潔に記載してください）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95662C9-D85F-8A37-B8A6-D0206E9C88C8}"/>
              </a:ext>
            </a:extLst>
          </p:cNvPr>
          <p:cNvSpPr/>
          <p:nvPr/>
        </p:nvSpPr>
        <p:spPr bwMode="gray">
          <a:xfrm>
            <a:off x="415925" y="1100617"/>
            <a:ext cx="498476" cy="1185384"/>
          </a:xfrm>
          <a:prstGeom prst="rect">
            <a:avLst/>
          </a:prstGeom>
          <a:solidFill>
            <a:schemeClr val="tx2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基礎</a:t>
            </a:r>
            <a:b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</a:b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情報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1A881D-71E0-3F3A-79F6-8ACF8CE5ED76}"/>
              </a:ext>
            </a:extLst>
          </p:cNvPr>
          <p:cNvSpPr/>
          <p:nvPr/>
        </p:nvSpPr>
        <p:spPr bwMode="gray">
          <a:xfrm>
            <a:off x="914400" y="1100617"/>
            <a:ext cx="4022794" cy="1185384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地域名：</a:t>
            </a:r>
            <a:r>
              <a:rPr kumimoji="1" lang="en-US" altLang="ja-JP" sz="1200" dirty="0">
                <a:latin typeface="+mn-ea"/>
                <a:cs typeface="+mn-cs"/>
              </a:rPr>
              <a:t>XXX</a:t>
            </a: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団体名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：</a:t>
            </a: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XXX</a:t>
            </a: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担当者：</a:t>
            </a:r>
            <a:r>
              <a:rPr kumimoji="1" lang="en-US" altLang="ja-JP" sz="1200" dirty="0">
                <a:latin typeface="+mn-ea"/>
                <a:cs typeface="+mn-cs"/>
              </a:rPr>
              <a:t>XXX</a:t>
            </a: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担当者連絡先：</a:t>
            </a:r>
            <a:r>
              <a:rPr kumimoji="1" lang="en-US" altLang="ja-JP" sz="1200" dirty="0">
                <a:latin typeface="+mn-ea"/>
                <a:cs typeface="+mn-cs"/>
              </a:rPr>
              <a:t>XXX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957131A-9848-C481-3EC1-0F2DDC5D8B55}"/>
              </a:ext>
            </a:extLst>
          </p:cNvPr>
          <p:cNvSpPr/>
          <p:nvPr/>
        </p:nvSpPr>
        <p:spPr bwMode="gray">
          <a:xfrm>
            <a:off x="415925" y="2406810"/>
            <a:ext cx="498476" cy="852268"/>
          </a:xfrm>
          <a:prstGeom prst="rect">
            <a:avLst/>
          </a:prstGeom>
          <a:solidFill>
            <a:schemeClr val="accent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dirty="0">
                <a:solidFill>
                  <a:schemeClr val="bg1"/>
                </a:solidFill>
                <a:latin typeface="+mn-ea"/>
                <a:cs typeface="+mn-cs"/>
              </a:rPr>
              <a:t>目指す姿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346AF65-572C-CFF2-BF42-87462D147026}"/>
              </a:ext>
            </a:extLst>
          </p:cNvPr>
          <p:cNvSpPr/>
          <p:nvPr/>
        </p:nvSpPr>
        <p:spPr bwMode="gray">
          <a:xfrm>
            <a:off x="914400" y="2406810"/>
            <a:ext cx="8575673" cy="85226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（地域の目指す姿を記載してください）</a:t>
            </a:r>
            <a:endParaRPr kumimoji="1" lang="en-US" altLang="ja-JP" sz="1200" dirty="0">
              <a:latin typeface="+mn-ea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1DEB8F4-52A7-2491-4378-CC013F474E25}"/>
              </a:ext>
            </a:extLst>
          </p:cNvPr>
          <p:cNvSpPr/>
          <p:nvPr/>
        </p:nvSpPr>
        <p:spPr bwMode="gray">
          <a:xfrm>
            <a:off x="415925" y="3362155"/>
            <a:ext cx="498476" cy="1224203"/>
          </a:xfrm>
          <a:prstGeom prst="rect">
            <a:avLst/>
          </a:prstGeom>
          <a:solidFill>
            <a:schemeClr val="accent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課題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9C31674-6934-F1EE-667B-8AB7865AA74B}"/>
              </a:ext>
            </a:extLst>
          </p:cNvPr>
          <p:cNvSpPr/>
          <p:nvPr/>
        </p:nvSpPr>
        <p:spPr bwMode="gray">
          <a:xfrm>
            <a:off x="914401" y="3362155"/>
            <a:ext cx="8575672" cy="1224203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（地域の現状や生じている問題を踏まえ、解決したい課題を具体的に記載してください）</a:t>
            </a:r>
            <a:endParaRPr kumimoji="1" lang="en-US" altLang="ja-JP" sz="1200" dirty="0">
              <a:latin typeface="+mn-ea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48032B0-7640-485D-4805-B3334E586672}"/>
              </a:ext>
            </a:extLst>
          </p:cNvPr>
          <p:cNvSpPr/>
          <p:nvPr/>
        </p:nvSpPr>
        <p:spPr bwMode="gray">
          <a:xfrm>
            <a:off x="415924" y="4689435"/>
            <a:ext cx="498476" cy="853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これまでの取組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B3E164-9F76-A821-6335-338B7C38093F}"/>
              </a:ext>
            </a:extLst>
          </p:cNvPr>
          <p:cNvSpPr/>
          <p:nvPr/>
        </p:nvSpPr>
        <p:spPr bwMode="gray">
          <a:xfrm>
            <a:off x="914400" y="4689435"/>
            <a:ext cx="8575672" cy="85320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（地域の目指す姿実現に向けて、課題に対してこれまで実施した取組を具体的に記載してください）</a:t>
            </a:r>
            <a:endParaRPr kumimoji="1" lang="en-US" altLang="ja-JP" sz="1200" dirty="0">
              <a:latin typeface="+mn-ea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CC9D473-E006-ED13-871A-831DE82702EC}"/>
              </a:ext>
            </a:extLst>
          </p:cNvPr>
          <p:cNvSpPr/>
          <p:nvPr/>
        </p:nvSpPr>
        <p:spPr bwMode="gray">
          <a:xfrm>
            <a:off x="5064125" y="1100616"/>
            <a:ext cx="498476" cy="1185384"/>
          </a:xfrm>
          <a:prstGeom prst="rect">
            <a:avLst/>
          </a:prstGeom>
          <a:solidFill>
            <a:schemeClr val="tx2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0B9A22B-219E-60C8-14DB-A7845AA1378E}"/>
              </a:ext>
            </a:extLst>
          </p:cNvPr>
          <p:cNvSpPr/>
          <p:nvPr/>
        </p:nvSpPr>
        <p:spPr bwMode="gray">
          <a:xfrm>
            <a:off x="5562601" y="1100616"/>
            <a:ext cx="3927474" cy="1185384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990564" fontAlgn="auto">
              <a:spcBef>
                <a:spcPts val="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sz="1200" dirty="0">
                <a:latin typeface="+mn-ea"/>
                <a:cs typeface="+mn-cs"/>
              </a:rPr>
              <a:t>（その他参考となる情報がある場合は記載してください）</a:t>
            </a:r>
            <a:endParaRPr kumimoji="1" lang="en-US" altLang="ja-JP" sz="1200" dirty="0">
              <a:latin typeface="+mn-ea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8ADFFB5-4FA5-07C4-2051-6F11170D4764}"/>
              </a:ext>
            </a:extLst>
          </p:cNvPr>
          <p:cNvSpPr/>
          <p:nvPr/>
        </p:nvSpPr>
        <p:spPr bwMode="gray">
          <a:xfrm>
            <a:off x="415924" y="5662512"/>
            <a:ext cx="498476" cy="853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今後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dirty="0">
                <a:solidFill>
                  <a:schemeClr val="bg1"/>
                </a:solidFill>
                <a:latin typeface="+mn-ea"/>
                <a:cs typeface="+mn-cs"/>
              </a:rPr>
              <a:t>目指す</a:t>
            </a:r>
            <a:endParaRPr kumimoji="1" lang="en-US" altLang="ja-JP" sz="1100" b="1" dirty="0">
              <a:solidFill>
                <a:schemeClr val="bg1"/>
              </a:solidFill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取組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9DB3DE5-B6B3-6EAA-DF43-A8CBBA4383D3}"/>
              </a:ext>
            </a:extLst>
          </p:cNvPr>
          <p:cNvSpPr/>
          <p:nvPr/>
        </p:nvSpPr>
        <p:spPr bwMode="gray">
          <a:xfrm>
            <a:off x="914400" y="5662512"/>
            <a:ext cx="8575672" cy="85320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latin typeface="+mn-ea"/>
                <a:cs typeface="+mn-cs"/>
              </a:rPr>
              <a:t>（これまで実施した取組を踏まえて、今後目指す取組イメージがあれば具体的に記載してください）</a:t>
            </a:r>
            <a:endParaRPr kumimoji="1" lang="en-US" altLang="ja-JP" sz="1200" dirty="0">
              <a:latin typeface="+mn-ea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51ED24-EF47-A065-4D6D-73F0920D892E}"/>
              </a:ext>
            </a:extLst>
          </p:cNvPr>
          <p:cNvSpPr/>
          <p:nvPr/>
        </p:nvSpPr>
        <p:spPr bwMode="gray">
          <a:xfrm>
            <a:off x="9916452" y="10094"/>
            <a:ext cx="4139896" cy="68479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</a:pP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ご登壇を希望される方は、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  <a:hlinkClick r:id="rId2"/>
              </a:rPr>
              <a:t>登壇申込フォーム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を送信の上、本フォーマットを記入し、事務局までメールで提出してください。ご提出いただいた時点で、下記注意事項の内容に同意いただいたものとみなします</a:t>
            </a:r>
            <a:b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</a:b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（提出期日：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2025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8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月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25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日（月）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17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時）</a:t>
            </a:r>
            <a:endParaRPr kumimoji="1" lang="en-US" altLang="ja-JP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提出先：観光庁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ICT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サービス等利活用促進事業 事務局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メールアドレス：</a:t>
            </a: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ict-info@tohmatsu.co.jp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n"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注意事項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提出主体につき複数日程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での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応募が可能ですが、応募する日程ごとに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  <a:hlinkClick r:id="rId2"/>
              </a:rPr>
              <a:t>登壇申込フォーム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を送信の上、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本資料を提出してください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当日のご参加が難しい場合は、ピッチトークの内容を事前に録画し、事務局にお送りいただくことで、録画映像を当日投影する形でのご登壇も可能です。録画登壇を希望される方は、登壇申込フォーム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Q2</a:t>
            </a: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にて、「録画映像での登壇を希望する」を選択してください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応募者多数の場合は、提出資料に基づく審査により、ご登壇が叶わない可能性がある旨、ご留意ください</a:t>
            </a:r>
            <a:endParaRPr kumimoji="1" lang="en-US" altLang="ja-JP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57188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prstClr val="black"/>
                </a:solidFill>
                <a:latin typeface="+mn-lt"/>
                <a:cs typeface="+mn-cs"/>
              </a:rPr>
              <a:t>登壇時間は</a:t>
            </a:r>
            <a:r>
              <a:rPr kumimoji="1" lang="en-US" altLang="ja-JP" sz="1200" dirty="0">
                <a:solidFill>
                  <a:prstClr val="black"/>
                </a:solidFill>
                <a:latin typeface="+mn-lt"/>
                <a:cs typeface="+mn-cs"/>
              </a:rPr>
              <a:t>10</a:t>
            </a:r>
            <a:r>
              <a:rPr kumimoji="1" lang="ja-JP" altLang="en-US" sz="1200">
                <a:solidFill>
                  <a:prstClr val="black"/>
                </a:solidFill>
                <a:latin typeface="+mn-lt"/>
                <a:cs typeface="+mn-cs"/>
              </a:rPr>
              <a:t>分となります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n"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登壇者の決定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lvl="1" indent="-171450" defTabSz="990564" fontAlgn="auto"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事務局による審査の上、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8/29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（金）を目途にご応募いただいた皆様に登壇可否をご連絡いたします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01839FA-8DDE-FC75-410D-15DCA181B184}"/>
              </a:ext>
            </a:extLst>
          </p:cNvPr>
          <p:cNvSpPr/>
          <p:nvPr/>
        </p:nvSpPr>
        <p:spPr bwMode="gray">
          <a:xfrm>
            <a:off x="4971794" y="258308"/>
            <a:ext cx="696164" cy="208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dirty="0">
                <a:latin typeface="+mn-ea"/>
                <a:cs typeface="+mn-cs"/>
              </a:rPr>
              <a:t>該当テーマ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F110D40F-E453-7075-F1DD-7559FF0559BE}"/>
              </a:ext>
            </a:extLst>
          </p:cNvPr>
          <p:cNvSpPr/>
          <p:nvPr/>
        </p:nvSpPr>
        <p:spPr bwMode="gray">
          <a:xfrm>
            <a:off x="5633123" y="152400"/>
            <a:ext cx="2372327" cy="314896"/>
          </a:xfrm>
          <a:prstGeom prst="roundRect">
            <a:avLst/>
          </a:prstGeom>
          <a:solidFill>
            <a:schemeClr val="accent5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XXX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9980EFEF-6378-AA14-74E1-28D5156A03CF}"/>
              </a:ext>
            </a:extLst>
          </p:cNvPr>
          <p:cNvSpPr/>
          <p:nvPr/>
        </p:nvSpPr>
        <p:spPr bwMode="gray">
          <a:xfrm>
            <a:off x="5228729" y="-742795"/>
            <a:ext cx="3166883" cy="752889"/>
          </a:xfrm>
          <a:prstGeom prst="wedgeRoundRectCallout">
            <a:avLst>
              <a:gd name="adj1" fmla="val -4750"/>
              <a:gd name="adj2" fmla="val 7846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lang="ja-JP" altLang="en-US" sz="1100" b="0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以下より登壇を希望するピッチテーマを選択してください</a:t>
            </a:r>
            <a:endParaRPr lang="en-US" altLang="ja-JP" sz="1100" b="0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</a:pPr>
            <a:r>
              <a:rPr lang="ja-JP" altLang="en-US" sz="1100" b="0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観光客に対する情報発信・分析</a:t>
            </a:r>
            <a:endParaRPr lang="en-US" altLang="ja-JP" sz="1100" b="0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観光客の分散・平準化に向けた取組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観光客に対するマナー啓発の取組</a:t>
            </a:r>
          </a:p>
        </p:txBody>
      </p:sp>
    </p:spTree>
    <p:extLst>
      <p:ext uri="{BB962C8B-B14F-4D97-AF65-F5344CB8AC3E}">
        <p14:creationId xmlns:p14="http://schemas.microsoft.com/office/powerpoint/2010/main" val="24504805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5e8e40f-b990-41de-a0fc-543397efce71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506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eloittefont">
      <a:majorFont>
        <a:latin typeface="Aptos"/>
        <a:ea typeface="Yu Gothic UI"/>
        <a:cs typeface=""/>
      </a:majorFont>
      <a:minorFont>
        <a:latin typeface="Aptos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otx" id="{5C02274F-DAFF-4A36-975F-99DE3CF43C8D}" vid="{31B2886B-0DC9-4169-96AF-3D1708605A05}"/>
    </a:ext>
  </a:extLst>
</a:theme>
</file>

<file path=ppt/theme/theme2.xml><?xml version="1.0" encoding="utf-8"?>
<a:theme xmlns:a="http://schemas.openxmlformats.org/drawingml/2006/main" name="DT Template_A4_J_202506_基本版②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eloittefont">
      <a:majorFont>
        <a:latin typeface="Aptos"/>
        <a:ea typeface="Yu Gothic UI"/>
        <a:cs typeface=""/>
      </a:majorFont>
      <a:minorFont>
        <a:latin typeface="Aptos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otx" id="{5C02274F-DAFF-4A36-975F-99DE3CF43C8D}" vid="{895500E1-D291-4CF2-B1F7-29AF5293C3D5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49846136-0b0d-4429-9e2a-7113e5a06a5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B72FBA2EFC2514C85056987861D4FCC" ma:contentTypeVersion="9" ma:contentTypeDescription="新しいドキュメントを作成します。" ma:contentTypeScope="" ma:versionID="af31c8fd272bcdede43e416cf8ddbb6e">
  <xsd:schema xmlns:xsd="http://www.w3.org/2001/XMLSchema" xmlns:xs="http://www.w3.org/2001/XMLSchema" xmlns:p="http://schemas.microsoft.com/office/2006/metadata/properties" xmlns:ns2="49846136-0b0d-4429-9e2a-7113e5a06a57" xmlns:ns3="c633123c-0806-488e-8416-d21386cce06b" targetNamespace="http://schemas.microsoft.com/office/2006/metadata/properties" ma:root="true" ma:fieldsID="2fc2e69187bd3898a88aebaf46508c56" ns2:_="" ns3:_="">
    <xsd:import namespace="49846136-0b0d-4429-9e2a-7113e5a06a57"/>
    <xsd:import namespace="c633123c-0806-488e-8416-d21386cce06b"/>
    <xsd:element name="properties">
      <xsd:complexType>
        <xsd:sequence>
          <xsd:element name="documentManagement">
            <xsd:complexType>
              <xsd:all>
                <xsd:element ref="ns2:_x8aac__x660e_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46136-0b0d-4429-9e2a-7113e5a06a57" elementFormDefault="qualified">
    <xsd:import namespace="http://schemas.microsoft.com/office/2006/documentManagement/types"/>
    <xsd:import namespace="http://schemas.microsoft.com/office/infopath/2007/PartnerControls"/>
    <xsd:element name="_x8aac__x660e_" ma:index="4" nillable="true" ma:displayName="説明" ma:internalName="_x8aac__x660e_" ma:readOnly="false">
      <xsd:simpleType>
        <xsd:restriction base="dms:Note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33123c-0806-488e-8416-d21386cce06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コンテンツ タイプ"/>
        <xsd:element ref="dc:title" minOccurs="0" maxOccurs="1" ma:index="3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4E21B286-A395-480F-812B-D3810D1663A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49846136-0b0d-4429-9e2a-7113e5a06a57"/>
    <ds:schemaRef ds:uri="http://schemas.microsoft.com/office/infopath/2007/PartnerControls"/>
    <ds:schemaRef ds:uri="c633123c-0806-488e-8416-d21386cce06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9CC8363-B254-41AA-AE1C-A742CFE22B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46136-0b0d-4429-9e2a-7113e5a06a57"/>
    <ds:schemaRef ds:uri="c633123c-0806-488e-8416-d21386cce0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35D26D-16E4-43C7-9F1D-3496AB2ED69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a60d57e-af5b-4752-ac57-3e4f28ca11dc}" enabled="1" method="Standard" siteId="{36da45f1-dd2c-4d1f-af13-5abe46b999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Words>413</Words>
  <PresentationFormat>A4 210 x 297 mm</PresentationFormat>
  <Paragraphs>37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Yu Gothic UI</vt:lpstr>
      <vt:lpstr>Aptos</vt:lpstr>
      <vt:lpstr>Arial</vt:lpstr>
      <vt:lpstr>Verdana</vt:lpstr>
      <vt:lpstr>Wingdings</vt:lpstr>
      <vt:lpstr>DT Template_A4_J_202506</vt:lpstr>
      <vt:lpstr>DT Template_A4_J_202506_基本版②</vt:lpstr>
      <vt:lpstr>think-cell スライド</vt:lpstr>
      <vt:lpstr>PowerPoint プレゼンテーション</vt:lpstr>
    </vt:vector>
  </TitlesOfParts>
  <LinksUpToDate>false</LinksUpToDate>
  <SharedDoc>false</SharedDoc>
  <HyperlinkBase/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0x0101006B72FBA2EFC2514C85056987861D4FCC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2021-06-10T06:45:02Z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345753b9-61e8-4351-aba5-64732c5426f6</vt:lpwstr>
  </property>
  <property fmtid="{D5CDD505-2E9C-101B-9397-08002B2CF9AE}" pid="9" name="MSIP_Label_ea60d57e-af5b-4752-ac57-3e4f28ca11dc_ContentBits">
    <vt:lpwstr>0</vt:lpwstr>
  </property>
</Properties>
</file>