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 id="2147483919" r:id="rId5"/>
  </p:sldMasterIdLst>
  <p:notesMasterIdLst>
    <p:notesMasterId r:id="rId7"/>
  </p:notesMasterIdLst>
  <p:sldIdLst>
    <p:sldId id="2147473840" r:id="rId6"/>
  </p:sldIdLst>
  <p:sldSz cx="9906000" cy="6858000" type="A4"/>
  <p:notesSz cx="6807200" cy="9939338"/>
  <p:custDataLst>
    <p:tags r:id="rId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49" clrIdx="1">
    <p:extLst>
      <p:ext uri="{19B8F6BF-5375-455C-9EA6-DF929625EA0E}">
        <p15:presenceInfo xmlns:p15="http://schemas.microsoft.com/office/powerpoint/2012/main" userId="Administrator" providerId="None"/>
      </p:ext>
    </p:extLst>
  </p:cmAuthor>
  <p:cmAuthor id="3" name="RI" initials="A" lastIdx="16" clrIdx="2">
    <p:extLst>
      <p:ext uri="{19B8F6BF-5375-455C-9EA6-DF929625EA0E}">
        <p15:presenceInfo xmlns:p15="http://schemas.microsoft.com/office/powerpoint/2012/main" userId="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CD1"/>
    <a:srgbClr val="FFE0B3"/>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6155C7-E1A7-42D6-B8C6-0AE70050988D}" v="8" dt="2025-08-01T02:36:00.251"/>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6159" autoAdjust="0"/>
  </p:normalViewPr>
  <p:slideViewPr>
    <p:cSldViewPr snapToGrid="0" showGuides="1">
      <p:cViewPr>
        <p:scale>
          <a:sx n="80" d="100"/>
          <a:sy n="80" d="100"/>
        </p:scale>
        <p:origin x="-114" y="1134"/>
      </p:cViewPr>
      <p:guideLst>
        <p:guide pos="3120"/>
        <p:guide orient="horz" pos="2160"/>
      </p:guideLst>
    </p:cSldViewPr>
  </p:slideViewPr>
  <p:outlineViewPr>
    <p:cViewPr>
      <p:scale>
        <a:sx n="33" d="100"/>
        <a:sy n="33" d="100"/>
      </p:scale>
      <p:origin x="0" y="-84564"/>
    </p:cViewPr>
  </p:outlineViewPr>
  <p:notesTextViewPr>
    <p:cViewPr>
      <p:scale>
        <a:sx n="1" d="1"/>
        <a:sy n="1" d="1"/>
      </p:scale>
      <p:origin x="0" y="0"/>
    </p:cViewPr>
  </p:notesTextViewPr>
  <p:sorterViewPr>
    <p:cViewPr>
      <p:scale>
        <a:sx n="124" d="100"/>
        <a:sy n="124" d="100"/>
      </p:scale>
      <p:origin x="0" y="-5544"/>
    </p:cViewPr>
  </p:sorterViewPr>
  <p:notesViewPr>
    <p:cSldViewPr snapToGrid="0" showGuides="1">
      <p:cViewPr varScale="1">
        <p:scale>
          <a:sx n="74" d="100"/>
          <a:sy n="74" d="100"/>
        </p:scale>
        <p:origin x="3480" y="54"/>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changesInfos/changesInfo1.xml" Type="http://schemas.microsoft.com/office/2016/11/relationships/changesInfo"/><Relationship Id="rId15"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s/slide1.xml" Type="http://schemas.openxmlformats.org/officeDocument/2006/relationships/slide"/><Relationship Id="rId7" Target="notesMasters/notesMaster1.xml" Type="http://schemas.openxmlformats.org/officeDocument/2006/relationships/notesMaster"/><Relationship Id="rId8" Target="tags/tag1.xml" Type="http://schemas.openxmlformats.org/officeDocument/2006/relationships/tags"/><Relationship Id="rId9" Target="commentAuthors.xml" Type="http://schemas.openxmlformats.org/officeDocument/2006/relationships/commentAuthor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ura, Haruki" userId="fe3831df-8634-4919-8b05-eca8054b0700" providerId="ADAL" clId="{EE6155C7-E1A7-42D6-B8C6-0AE70050988D}"/>
    <pc:docChg chg="undo custSel modSld">
      <pc:chgData name="Kimura, Haruki" userId="fe3831df-8634-4919-8b05-eca8054b0700" providerId="ADAL" clId="{EE6155C7-E1A7-42D6-B8C6-0AE70050988D}" dt="2025-08-01T02:36:49.523" v="3288" actId="478"/>
      <pc:docMkLst>
        <pc:docMk/>
      </pc:docMkLst>
      <pc:sldChg chg="addSp delSp modSp mod">
        <pc:chgData name="Kimura, Haruki" userId="fe3831df-8634-4919-8b05-eca8054b0700" providerId="ADAL" clId="{EE6155C7-E1A7-42D6-B8C6-0AE70050988D}" dt="2025-08-01T02:25:17.414" v="1860" actId="14100"/>
        <pc:sldMkLst>
          <pc:docMk/>
          <pc:sldMk cId="1305663063" sldId="2147473840"/>
        </pc:sldMkLst>
        <pc:spChg chg="add mod">
          <ac:chgData name="Kimura, Haruki" userId="fe3831df-8634-4919-8b05-eca8054b0700" providerId="ADAL" clId="{EE6155C7-E1A7-42D6-B8C6-0AE70050988D}" dt="2025-08-01T02:06:06.988" v="199" actId="14100"/>
          <ac:spMkLst>
            <pc:docMk/>
            <pc:sldMk cId="1305663063" sldId="2147473840"/>
            <ac:spMk id="6" creationId="{68D67C83-1505-F952-44B2-1BC1F6737A8F}"/>
          </ac:spMkLst>
        </pc:spChg>
        <pc:spChg chg="add mod">
          <ac:chgData name="Kimura, Haruki" userId="fe3831df-8634-4919-8b05-eca8054b0700" providerId="ADAL" clId="{EE6155C7-E1A7-42D6-B8C6-0AE70050988D}" dt="2025-08-01T02:11:29.274" v="465" actId="14100"/>
          <ac:spMkLst>
            <pc:docMk/>
            <pc:sldMk cId="1305663063" sldId="2147473840"/>
            <ac:spMk id="8" creationId="{C6692BA2-5824-695B-666A-7F40369A086A}"/>
          </ac:spMkLst>
        </pc:spChg>
        <pc:spChg chg="add mod">
          <ac:chgData name="Kimura, Haruki" userId="fe3831df-8634-4919-8b05-eca8054b0700" providerId="ADAL" clId="{EE6155C7-E1A7-42D6-B8C6-0AE70050988D}" dt="2025-08-01T02:20:10.420" v="1164" actId="14100"/>
          <ac:spMkLst>
            <pc:docMk/>
            <pc:sldMk cId="1305663063" sldId="2147473840"/>
            <ac:spMk id="9" creationId="{B0ABDB2D-9370-6D9B-A2AE-A846E3CD9E3C}"/>
          </ac:spMkLst>
        </pc:spChg>
        <pc:spChg chg="mod">
          <ac:chgData name="Kimura, Haruki" userId="fe3831df-8634-4919-8b05-eca8054b0700" providerId="ADAL" clId="{EE6155C7-E1A7-42D6-B8C6-0AE70050988D}" dt="2025-08-01T02:20:07.841" v="1163" actId="1076"/>
          <ac:spMkLst>
            <pc:docMk/>
            <pc:sldMk cId="1305663063" sldId="2147473840"/>
            <ac:spMk id="11" creationId="{C3918907-19D9-F60D-E389-DECCC79BE24B}"/>
          </ac:spMkLst>
        </pc:spChg>
        <pc:spChg chg="add mod">
          <ac:chgData name="Kimura, Haruki" userId="fe3831df-8634-4919-8b05-eca8054b0700" providerId="ADAL" clId="{EE6155C7-E1A7-42D6-B8C6-0AE70050988D}" dt="2025-08-01T02:17:52.873" v="1151" actId="14100"/>
          <ac:spMkLst>
            <pc:docMk/>
            <pc:sldMk cId="1305663063" sldId="2147473840"/>
            <ac:spMk id="26" creationId="{E72882DE-A10E-EDA2-5505-85A84F7C7FAB}"/>
          </ac:spMkLst>
        </pc:spChg>
        <pc:spChg chg="add del mod">
          <ac:chgData name="Kimura, Haruki" userId="fe3831df-8634-4919-8b05-eca8054b0700" providerId="ADAL" clId="{EE6155C7-E1A7-42D6-B8C6-0AE70050988D}" dt="2025-08-01T02:25:17.414" v="1860" actId="14100"/>
          <ac:spMkLst>
            <pc:docMk/>
            <pc:sldMk cId="1305663063" sldId="2147473840"/>
            <ac:spMk id="27" creationId="{16CAEF01-3B23-F093-8061-0ED2CE84B9CC}"/>
          </ac:spMkLst>
        </pc:spChg>
        <pc:picChg chg="add mod">
          <ac:chgData name="Kimura, Haruki" userId="fe3831df-8634-4919-8b05-eca8054b0700" providerId="ADAL" clId="{EE6155C7-E1A7-42D6-B8C6-0AE70050988D}" dt="2025-08-01T02:04:43.676" v="2" actId="1076"/>
          <ac:picMkLst>
            <pc:docMk/>
            <pc:sldMk cId="1305663063" sldId="2147473840"/>
            <ac:picMk id="5" creationId="{14BBCA28-A07D-CA4C-E344-B475416095BA}"/>
          </ac:picMkLst>
        </pc:picChg>
      </pc:sldChg>
      <pc:sldChg chg="addSp delSp modSp mod">
        <pc:chgData name="Kimura, Haruki" userId="fe3831df-8634-4919-8b05-eca8054b0700" providerId="ADAL" clId="{EE6155C7-E1A7-42D6-B8C6-0AE70050988D}" dt="2025-08-01T02:36:49.523" v="3288" actId="478"/>
        <pc:sldMkLst>
          <pc:docMk/>
          <pc:sldMk cId="1008115477" sldId="2147473842"/>
        </pc:sldMkLst>
        <pc:spChg chg="add mod">
          <ac:chgData name="Kimura, Haruki" userId="fe3831df-8634-4919-8b05-eca8054b0700" providerId="ADAL" clId="{EE6155C7-E1A7-42D6-B8C6-0AE70050988D}" dt="2025-08-01T02:29:46.751" v="2407" actId="20577"/>
          <ac:spMkLst>
            <pc:docMk/>
            <pc:sldMk cId="1008115477" sldId="2147473842"/>
            <ac:spMk id="19" creationId="{BBB7BF56-1E82-2F90-4A3C-227ACB3BA0B9}"/>
          </ac:spMkLst>
        </pc:spChg>
        <pc:spChg chg="add mod">
          <ac:chgData name="Kimura, Haruki" userId="fe3831df-8634-4919-8b05-eca8054b0700" providerId="ADAL" clId="{EE6155C7-E1A7-42D6-B8C6-0AE70050988D}" dt="2025-08-01T02:33:51.793" v="2943" actId="14100"/>
          <ac:spMkLst>
            <pc:docMk/>
            <pc:sldMk cId="1008115477" sldId="2147473842"/>
            <ac:spMk id="20" creationId="{9379F8F9-8660-653A-95DB-E640F5B670E5}"/>
          </ac:spMkLst>
        </pc:spChg>
        <pc:spChg chg="add mod">
          <ac:chgData name="Kimura, Haruki" userId="fe3831df-8634-4919-8b05-eca8054b0700" providerId="ADAL" clId="{EE6155C7-E1A7-42D6-B8C6-0AE70050988D}" dt="2025-08-01T02:35:26.466" v="3140" actId="20577"/>
          <ac:spMkLst>
            <pc:docMk/>
            <pc:sldMk cId="1008115477" sldId="2147473842"/>
            <ac:spMk id="21" creationId="{68DCFD76-EA1B-0A83-3217-4E83BAFEE499}"/>
          </ac:spMkLst>
        </pc:spChg>
        <pc:spChg chg="add del mod">
          <ac:chgData name="Kimura, Haruki" userId="fe3831df-8634-4919-8b05-eca8054b0700" providerId="ADAL" clId="{EE6155C7-E1A7-42D6-B8C6-0AE70050988D}" dt="2025-08-01T02:36:49.523" v="3288" actId="478"/>
          <ac:spMkLst>
            <pc:docMk/>
            <pc:sldMk cId="1008115477" sldId="2147473842"/>
            <ac:spMk id="22" creationId="{041FA5CD-980D-137C-A8DF-F339E366CA5E}"/>
          </ac:spMkLst>
        </pc:spChg>
      </pc:sldChg>
    </pc:docChg>
  </pc:docChgLst>
</pc:chgInfo>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4400">
                <a:latin typeface="+mn-lt"/>
                <a:ea typeface="Yu Gothic UI" panose="020B0500000000000000" pitchFamily="50" charset="-128"/>
                <a:cs typeface="+mn-cs"/>
                <a:sym typeface="+mn-lt"/>
              </a:defRPr>
            </a:lvl1pPr>
          </a:lstStyle>
          <a:p>
            <a:endParaRPr kumimoji="1" lang="ja-JP" altLang="en-US">
              <a:latin typeface="Aptos" panose="020B0004020202020204" pitchFamily="34" charset="0"/>
            </a:endParaRPr>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4400">
                <a:latin typeface="+mn-lt"/>
                <a:ea typeface="Yu Gothic UI" panose="020B0500000000000000" pitchFamily="50" charset="-128"/>
                <a:cs typeface="+mn-cs"/>
                <a:sym typeface="+mn-lt"/>
              </a:defRPr>
            </a:lvl1pPr>
          </a:lstStyle>
          <a:p>
            <a:fld id="{AAE2C4BB-DD5D-4EF0-8811-528209874544}" type="datetimeFigureOut">
              <a:rPr kumimoji="1" lang="ja-JP" altLang="en-US" smtClean="0">
                <a:latin typeface="Aptos" panose="020B0004020202020204" pitchFamily="34" charset="0"/>
              </a:rPr>
              <a:pPr/>
              <a:t>2025/8/14</a:t>
            </a:fld>
            <a:endParaRPr kumimoji="1" lang="ja-JP" altLang="en-US">
              <a:latin typeface="Aptos" panose="020B0004020202020204" pitchFamily="34" charset="0"/>
            </a:endParaRPr>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latin typeface="Aptos" panose="020B0004020202020204" pitchFamily="34" charset="0"/>
            </a:endParaRPr>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4400">
                <a:latin typeface="+mn-lt"/>
                <a:ea typeface="Yu Gothic UI" panose="020B0500000000000000" pitchFamily="50" charset="-128"/>
                <a:cs typeface="+mn-cs"/>
                <a:sym typeface="+mn-lt"/>
              </a:defRPr>
            </a:lvl1pPr>
          </a:lstStyle>
          <a:p>
            <a:endParaRPr kumimoji="1" lang="ja-JP" altLang="en-US">
              <a:latin typeface="Aptos" panose="020B0004020202020204" pitchFamily="34" charset="0"/>
            </a:endParaRPr>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4400">
                <a:latin typeface="+mn-lt"/>
                <a:ea typeface="Yu Gothic UI" panose="020B0500000000000000" pitchFamily="50" charset="-128"/>
                <a:cs typeface="+mn-cs"/>
                <a:sym typeface="+mn-lt"/>
              </a:defRPr>
            </a:lvl1pPr>
          </a:lstStyle>
          <a:p>
            <a:fld id="{24DE13BB-FCB6-4491-A87D-1E9BA7500F8E}" type="slidenum">
              <a:rPr kumimoji="1" lang="ja-JP" altLang="en-US" smtClean="0">
                <a:latin typeface="Aptos" panose="020B0004020202020204" pitchFamily="34" charset="0"/>
              </a:rPr>
              <a:pPr/>
              <a:t>‹#›</a:t>
            </a:fld>
            <a:endParaRPr kumimoji="1" lang="ja-JP" altLang="en-US">
              <a:latin typeface="Aptos" panose="020B0004020202020204" pitchFamily="34" charset="0"/>
            </a:endParaRPr>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4400" kern="1200">
        <a:solidFill>
          <a:schemeClr val="tx1"/>
        </a:solidFill>
        <a:latin typeface="Aptos" panose="020B0004020202020204" pitchFamily="34" charset="0"/>
        <a:ea typeface="Yu Gothic UI" panose="020B0500000000000000" pitchFamily="50" charset="-128"/>
        <a:cs typeface="+mn-cs"/>
        <a:sym typeface="+mn-lt"/>
      </a:defRPr>
    </a:lvl1pPr>
    <a:lvl2pPr marL="457200" algn="l" defTabSz="914400" rtl="0" eaLnBrk="1" latinLnBrk="0" hangingPunct="1">
      <a:defRPr kumimoji="1" sz="85700" kern="1200">
        <a:solidFill>
          <a:schemeClr val="tx1"/>
        </a:solidFill>
        <a:latin typeface="Aptos" panose="020B0004020202020204" pitchFamily="34" charset="0"/>
        <a:ea typeface="Yu Gothic UI" panose="020B0500000000000000" pitchFamily="50" charset="-128"/>
        <a:cs typeface="+mn-cs"/>
        <a:sym typeface="+mn-lt"/>
      </a:defRPr>
    </a:lvl2pPr>
    <a:lvl3pPr marL="914400" algn="l" defTabSz="914400" rtl="0" eaLnBrk="1" latinLnBrk="0" hangingPunct="1">
      <a:defRPr kumimoji="1" sz="85700" kern="1200">
        <a:solidFill>
          <a:schemeClr val="tx1"/>
        </a:solidFill>
        <a:latin typeface="Aptos" panose="020B0004020202020204" pitchFamily="34" charset="0"/>
        <a:ea typeface="Yu Gothic UI" panose="020B0500000000000000" pitchFamily="50" charset="-128"/>
        <a:cs typeface="+mn-cs"/>
        <a:sym typeface="+mn-lt"/>
      </a:defRPr>
    </a:lvl3pPr>
    <a:lvl4pPr marL="1371600" algn="l" defTabSz="914400" rtl="0" eaLnBrk="1" latinLnBrk="0" hangingPunct="1">
      <a:defRPr kumimoji="1" sz="85700" kern="1200">
        <a:solidFill>
          <a:schemeClr val="tx1"/>
        </a:solidFill>
        <a:latin typeface="Aptos" panose="020B0004020202020204" pitchFamily="34" charset="0"/>
        <a:ea typeface="Yu Gothic UI" panose="020B0500000000000000" pitchFamily="50" charset="-128"/>
        <a:cs typeface="+mn-cs"/>
        <a:sym typeface="+mn-lt"/>
      </a:defRPr>
    </a:lvl4pPr>
    <a:lvl5pPr marL="1828800" algn="l" defTabSz="914400" rtl="0" eaLnBrk="1" latinLnBrk="0" hangingPunct="1">
      <a:defRPr kumimoji="1" sz="85700" kern="1200">
        <a:solidFill>
          <a:schemeClr val="tx1"/>
        </a:solidFill>
        <a:latin typeface="Aptos" panose="020B0004020202020204" pitchFamily="34" charset="0"/>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tags/tag3.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1.emf" Type="http://schemas.openxmlformats.org/officeDocument/2006/relationships/image"/><Relationship Id="rId5" Target="../media/image2.png" Type="http://schemas.openxmlformats.org/officeDocument/2006/relationships/image"/></Relationships>
</file>

<file path=ppt/slideLayouts/_rels/slideLayout10.xml.rels><?xml version="1.0" encoding="UTF-8" standalone="yes"?><Relationships xmlns="http://schemas.openxmlformats.org/package/2006/relationships"><Relationship Id="rId1" Target="../tags/tag12.xml" Type="http://schemas.openxmlformats.org/officeDocument/2006/relationships/tags"/><Relationship Id="rId2" Target="../slideMasters/slideMaster1.xml" Type="http://schemas.openxmlformats.org/officeDocument/2006/relationships/slideMaster"/><Relationship Id="rId3" Target="../embeddings/oleObject6.bin" Type="http://schemas.openxmlformats.org/officeDocument/2006/relationships/oleObject"/><Relationship Id="rId4" Target="../media/image1.emf" Type="http://schemas.openxmlformats.org/officeDocument/2006/relationships/image"/></Relationships>
</file>

<file path=ppt/slideLayouts/_rels/slideLayout11.xml.rels><?xml version="1.0" encoding="UTF-8" standalone="yes"?><Relationships xmlns="http://schemas.openxmlformats.org/package/2006/relationships"><Relationship Id="rId1" Target="../tags/tag13.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s>
</file>

<file path=ppt/slideLayouts/_rels/slideLayout12.xml.rels><?xml version="1.0" encoding="UTF-8" standalone="yes"?><Relationships xmlns="http://schemas.openxmlformats.org/package/2006/relationships"><Relationship Id="rId1" Target="../tags/tag14.xml" Type="http://schemas.openxmlformats.org/officeDocument/2006/relationships/tags"/><Relationship Id="rId2" Target="../slideMasters/slideMaster1.xml" Type="http://schemas.openxmlformats.org/officeDocument/2006/relationships/slideMaster"/><Relationship Id="rId3" Target="../embeddings/oleObject7.bin" Type="http://schemas.openxmlformats.org/officeDocument/2006/relationships/oleObject"/><Relationship Id="rId4" Target="../media/image1.emf" Type="http://schemas.openxmlformats.org/officeDocument/2006/relationships/image"/></Relationships>
</file>

<file path=ppt/slideLayouts/_rels/slideLayout13.xml.rels><?xml version="1.0" encoding="UTF-8" standalone="yes"?><Relationships xmlns="http://schemas.openxmlformats.org/package/2006/relationships"><Relationship Id="rId1" Target="../tags/tag15.xml" Type="http://schemas.openxmlformats.org/officeDocument/2006/relationships/tags"/><Relationship Id="rId2" Target="../slideMasters/slideMaster1.xml" Type="http://schemas.openxmlformats.org/officeDocument/2006/relationships/slideMaster"/><Relationship Id="rId3" Target="../embeddings/oleObject8.bin" Type="http://schemas.openxmlformats.org/officeDocument/2006/relationships/oleObject"/><Relationship Id="rId4" Target="../media/image1.emf" Type="http://schemas.openxmlformats.org/officeDocument/2006/relationships/image"/></Relationships>
</file>

<file path=ppt/slideLayouts/_rels/slideLayout14.xml.rels><?xml version="1.0" encoding="UTF-8" standalone="yes"?><Relationships xmlns="http://schemas.openxmlformats.org/package/2006/relationships"><Relationship Id="rId1" Target="../tags/tag16.xml" Type="http://schemas.openxmlformats.org/officeDocument/2006/relationships/tags"/><Relationship Id="rId2" Target="../slideMasters/slideMaster1.xml" Type="http://schemas.openxmlformats.org/officeDocument/2006/relationships/slideMaster"/><Relationship Id="rId3" Target="../embeddings/oleObject9.bin" Type="http://schemas.openxmlformats.org/officeDocument/2006/relationships/oleObject"/><Relationship Id="rId4" Target="../media/image1.emf" Type="http://schemas.openxmlformats.org/officeDocument/2006/relationships/image"/></Relationships>
</file>

<file path=ppt/slideLayouts/_rels/slideLayout15.xml.rels><?xml version="1.0" encoding="UTF-8" standalone="yes"?><Relationships xmlns="http://schemas.openxmlformats.org/package/2006/relationships"><Relationship Id="rId1" Target="../tags/tag17.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s>
</file>

<file path=ppt/slideLayouts/_rels/slideLayout16.xml.rels><?xml version="1.0" encoding="UTF-8" standalone="yes"?><Relationships xmlns="http://schemas.openxmlformats.org/package/2006/relationships"><Relationship Id="rId1" Target="../tags/tag18.xml" Type="http://schemas.openxmlformats.org/officeDocument/2006/relationships/tags"/><Relationship Id="rId2" Target="../slideMasters/slideMaster1.xml" Type="http://schemas.openxmlformats.org/officeDocument/2006/relationships/slideMaster"/><Relationship Id="rId3" Target="../embeddings/oleObject7.bin" Type="http://schemas.openxmlformats.org/officeDocument/2006/relationships/oleObject"/><Relationship Id="rId4" Target="../media/image1.emf" Type="http://schemas.openxmlformats.org/officeDocument/2006/relationships/image"/></Relationships>
</file>

<file path=ppt/slideLayouts/_rels/slideLayout17.xml.rels><?xml version="1.0" encoding="UTF-8" standalone="yes"?><Relationships xmlns="http://schemas.openxmlformats.org/package/2006/relationships"><Relationship Id="rId1" Target="../tags/tag19.xml" Type="http://schemas.openxmlformats.org/officeDocument/2006/relationships/tags"/><Relationship Id="rId2" Target="../slideMasters/slideMaster1.xml" Type="http://schemas.openxmlformats.org/officeDocument/2006/relationships/slideMaster"/><Relationship Id="rId3" Target="../embeddings/oleObject8.bin" Type="http://schemas.openxmlformats.org/officeDocument/2006/relationships/oleObject"/><Relationship Id="rId4" Target="../media/image1.emf" Type="http://schemas.openxmlformats.org/officeDocument/2006/relationships/image"/></Relationships>
</file>

<file path=ppt/slideLayouts/_rels/slideLayout18.xml.rels><?xml version="1.0" encoding="UTF-8" standalone="yes"?><Relationships xmlns="http://schemas.openxmlformats.org/package/2006/relationships"><Relationship Id="rId1" Target="../tags/tag20.xml" Type="http://schemas.openxmlformats.org/officeDocument/2006/relationships/tags"/><Relationship Id="rId2" Target="../slideMasters/slideMaster1.xml" Type="http://schemas.openxmlformats.org/officeDocument/2006/relationships/slideMaster"/><Relationship Id="rId3" Target="../embeddings/oleObject9.bin" Type="http://schemas.openxmlformats.org/officeDocument/2006/relationships/oleObject"/><Relationship Id="rId4" Target="../media/image1.emf" Type="http://schemas.openxmlformats.org/officeDocument/2006/relationships/image"/></Relationships>
</file>

<file path=ppt/slideLayouts/_rels/slideLayout19.xml.rels><?xml version="1.0" encoding="UTF-8" standalone="yes"?><Relationships xmlns="http://schemas.openxmlformats.org/package/2006/relationships"><Relationship Id="rId1" Target="../tags/tag21.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 Id="rId5" Target="../media/image2.png" Type="http://schemas.openxmlformats.org/officeDocument/2006/relationships/image"/><Relationship Id="rId6" Target="../media/image4.png" Type="http://schemas.openxmlformats.org/officeDocument/2006/relationships/image"/><Relationship Id="rId7" Target="../media/image5.jpeg" Type="http://schemas.openxmlformats.org/officeDocument/2006/relationships/image"/><Relationship Id="rId8" Target="../media/image6.png" Type="http://schemas.openxmlformats.org/officeDocument/2006/relationships/image"/></Relationships>
</file>

<file path=ppt/slideLayouts/_rels/slideLayout2.xml.rels><?xml version="1.0" encoding="UTF-8" standalone="yes"?><Relationships xmlns="http://schemas.openxmlformats.org/package/2006/relationships"><Relationship Id="rId1" Target="../tags/tag4.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s>
</file>

<file path=ppt/slideLayouts/_rels/slideLayout20.xml.rels><?xml version="1.0" encoding="UTF-8" standalone="yes"?><Relationships xmlns="http://schemas.openxmlformats.org/package/2006/relationships"><Relationship Id="rId1" Target="../tags/tag22.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 Id="rId5" Target="../media/image7.png" Type="http://schemas.openxmlformats.org/officeDocument/2006/relationships/image"/><Relationship Id="rId6" Target="../media/image4.png" Type="http://schemas.openxmlformats.org/officeDocument/2006/relationships/image"/><Relationship Id="rId7" Target="../media/image5.jpeg" Type="http://schemas.openxmlformats.org/officeDocument/2006/relationships/image"/><Relationship Id="rId8" Target="../media/image6.png" Type="http://schemas.openxmlformats.org/officeDocument/2006/relationships/image"/></Relationships>
</file>

<file path=ppt/slideLayouts/_rels/slideLayout21.xml.rels><?xml version="1.0" encoding="UTF-8" standalone="yes"?><Relationships xmlns="http://schemas.openxmlformats.org/package/2006/relationships"><Relationship Id="rId1" Target="../tags/tag23.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 Id="rId5" Target="../media/image3.png" Type="http://schemas.openxmlformats.org/officeDocument/2006/relationships/image"/><Relationship Id="rId6" Target="../media/image8.png" Type="http://schemas.openxmlformats.org/officeDocument/2006/relationships/image"/><Relationship Id="rId7" Target="../media/image9.png" Type="http://schemas.openxmlformats.org/officeDocument/2006/relationships/image"/><Relationship Id="rId8" Target="../media/image10.png" Type="http://schemas.openxmlformats.org/officeDocument/2006/relationships/image"/></Relationships>
</file>

<file path=ppt/slideLayouts/_rels/slideLayout22.xml.rels><?xml version="1.0" encoding="UTF-8" standalone="yes"?><Relationships xmlns="http://schemas.openxmlformats.org/package/2006/relationships"><Relationship Id="rId1" Target="../tags/tag24.xml" Type="http://schemas.openxmlformats.org/officeDocument/2006/relationships/tags"/><Relationship Id="rId2" Target="../slideMasters/slideMaster1.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 Id="rId5" Target="../media/image11.png" Type="http://schemas.openxmlformats.org/officeDocument/2006/relationships/image"/><Relationship Id="rId6" Target="../media/image8.png" Type="http://schemas.openxmlformats.org/officeDocument/2006/relationships/image"/><Relationship Id="rId7" Target="../media/image9.png" Type="http://schemas.openxmlformats.org/officeDocument/2006/relationships/image"/><Relationship Id="rId8" Target="../media/image10.png" Type="http://schemas.openxmlformats.org/officeDocument/2006/relationships/image"/></Relationships>
</file>

<file path=ppt/slideLayouts/_rels/slideLayout23.xml.rels><?xml version="1.0" encoding="UTF-8" standalone="yes"?><Relationships xmlns="http://schemas.openxmlformats.org/package/2006/relationships"><Relationship Id="rId1" Target="../tags/tag26.xml" Type="http://schemas.openxmlformats.org/officeDocument/2006/relationships/tags"/><Relationship Id="rId2" Target="../slideMasters/slideMaster2.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s>
</file>

<file path=ppt/slideLayouts/_rels/slideLayout24.xml.rels><?xml version="1.0" encoding="UTF-8" standalone="yes"?><Relationships xmlns="http://schemas.openxmlformats.org/package/2006/relationships"><Relationship Id="rId1" Target="../tags/tag27.xml" Type="http://schemas.openxmlformats.org/officeDocument/2006/relationships/tags"/><Relationship Id="rId2" Target="../slideMasters/slideMaster2.xml" Type="http://schemas.openxmlformats.org/officeDocument/2006/relationships/slideMaster"/><Relationship Id="rId3" Target="../embeddings/oleObject7.bin" Type="http://schemas.openxmlformats.org/officeDocument/2006/relationships/oleObject"/><Relationship Id="rId4" Target="../media/image1.emf" Type="http://schemas.openxmlformats.org/officeDocument/2006/relationships/image"/></Relationships>
</file>

<file path=ppt/slideLayouts/_rels/slideLayout25.xml.rels><?xml version="1.0" encoding="UTF-8" standalone="yes"?><Relationships xmlns="http://schemas.openxmlformats.org/package/2006/relationships"><Relationship Id="rId1" Target="../tags/tag28.xml" Type="http://schemas.openxmlformats.org/officeDocument/2006/relationships/tags"/><Relationship Id="rId2" Target="../slideMasters/slideMaster2.xml" Type="http://schemas.openxmlformats.org/officeDocument/2006/relationships/slideMaster"/><Relationship Id="rId3" Target="../embeddings/oleObject9.bin" Type="http://schemas.openxmlformats.org/officeDocument/2006/relationships/oleObject"/><Relationship Id="rId4" Target="../media/image1.emf" Type="http://schemas.openxmlformats.org/officeDocument/2006/relationships/image"/></Relationships>
</file>

<file path=ppt/slideLayouts/_rels/slideLayout26.xml.rels><?xml version="1.0" encoding="UTF-8" standalone="yes"?><Relationships xmlns="http://schemas.openxmlformats.org/package/2006/relationships"><Relationship Id="rId1" Target="../tags/tag29.xml" Type="http://schemas.openxmlformats.org/officeDocument/2006/relationships/tags"/><Relationship Id="rId2" Target="../slideMasters/slideMaster2.xml" Type="http://schemas.openxmlformats.org/officeDocument/2006/relationships/slideMaster"/><Relationship Id="rId3" Target="../embeddings/oleObject3.bin" Type="http://schemas.openxmlformats.org/officeDocument/2006/relationships/oleObject"/><Relationship Id="rId4" Target="../media/image1.emf" Type="http://schemas.openxmlformats.org/officeDocument/2006/relationships/image"/></Relationships>
</file>

<file path=ppt/slideLayouts/_rels/slideLayout27.xml.rels><?xml version="1.0" encoding="UTF-8" standalone="yes"?><Relationships xmlns="http://schemas.openxmlformats.org/package/2006/relationships"><Relationship Id="rId1" Target="../tags/tag30.xml" Type="http://schemas.openxmlformats.org/officeDocument/2006/relationships/tags"/><Relationship Id="rId2" Target="../slideMasters/slideMaster2.xml" Type="http://schemas.openxmlformats.org/officeDocument/2006/relationships/slideMaster"/><Relationship Id="rId3" Target="../embeddings/oleObject7.bin" Type="http://schemas.openxmlformats.org/officeDocument/2006/relationships/oleObject"/><Relationship Id="rId4" Target="../media/image1.emf" Type="http://schemas.openxmlformats.org/officeDocument/2006/relationships/image"/></Relationships>
</file>

<file path=ppt/slideLayouts/_rels/slideLayout28.xml.rels><?xml version="1.0" encoding="UTF-8" standalone="yes"?><Relationships xmlns="http://schemas.openxmlformats.org/package/2006/relationships"><Relationship Id="rId1" Target="../tags/tag31.xml" Type="http://schemas.openxmlformats.org/officeDocument/2006/relationships/tags"/><Relationship Id="rId2" Target="../slideMasters/slideMaster2.xml" Type="http://schemas.openxmlformats.org/officeDocument/2006/relationships/slideMaster"/><Relationship Id="rId3" Target="../embeddings/oleObject9.bin" Type="http://schemas.openxmlformats.org/officeDocument/2006/relationships/oleObject"/><Relationship Id="rId4" Target="../media/image1.emf" Type="http://schemas.openxmlformats.org/officeDocument/2006/relationships/image"/></Relationships>
</file>

<file path=ppt/slideLayouts/_rels/slideLayout3.xml.rels><?xml version="1.0" encoding="UTF-8" standalone="yes"?><Relationships xmlns="http://schemas.openxmlformats.org/package/2006/relationships"><Relationship Id="rId1" Target="../tags/tag5.xml" Type="http://schemas.openxmlformats.org/officeDocument/2006/relationships/tags"/><Relationship Id="rId2" Target="../slideMasters/slideMaster1.xml" Type="http://schemas.openxmlformats.org/officeDocument/2006/relationships/slideMaster"/><Relationship Id="rId3" Target="../embeddings/oleObject4.bin" Type="http://schemas.openxmlformats.org/officeDocument/2006/relationships/oleObject"/><Relationship Id="rId4" Target="../media/image1.emf" Type="http://schemas.openxmlformats.org/officeDocument/2006/relationships/image"/><Relationship Id="rId5" Target="../media/image3.png" Type="http://schemas.openxmlformats.org/officeDocument/2006/relationships/image"/></Relationships>
</file>

<file path=ppt/slideLayouts/_rels/slideLayout4.xml.rels><?xml version="1.0" encoding="UTF-8" standalone="yes"?><Relationships xmlns="http://schemas.openxmlformats.org/package/2006/relationships"><Relationship Id="rId1" Target="../tags/tag6.xml" Type="http://schemas.openxmlformats.org/officeDocument/2006/relationships/tags"/><Relationship Id="rId2" Target="../slideMasters/slideMaster1.xml" Type="http://schemas.openxmlformats.org/officeDocument/2006/relationships/slideMaster"/><Relationship Id="rId3" Target="../embeddings/oleObject5.bin" Type="http://schemas.openxmlformats.org/officeDocument/2006/relationships/oleObject"/><Relationship Id="rId4" Target="../media/image1.emf" Type="http://schemas.openxmlformats.org/officeDocument/2006/relationships/image"/></Relationships>
</file>

<file path=ppt/slideLayouts/_rels/slideLayout5.xml.rels><?xml version="1.0" encoding="UTF-8" standalone="yes"?><Relationships xmlns="http://schemas.openxmlformats.org/package/2006/relationships"><Relationship Id="rId1" Target="../tags/tag7.xml" Type="http://schemas.openxmlformats.org/officeDocument/2006/relationships/tags"/><Relationship Id="rId2" Target="../slideMasters/slideMaster1.xml" Type="http://schemas.openxmlformats.org/officeDocument/2006/relationships/slideMaster"/><Relationship Id="rId3" Target="../embeddings/oleObject6.bin" Type="http://schemas.openxmlformats.org/officeDocument/2006/relationships/oleObject"/><Relationship Id="rId4" Target="../media/image1.emf" Type="http://schemas.openxmlformats.org/officeDocument/2006/relationships/image"/></Relationships>
</file>

<file path=ppt/slideLayouts/_rels/slideLayout6.xml.rels><?xml version="1.0" encoding="UTF-8" standalone="yes"?><Relationships xmlns="http://schemas.openxmlformats.org/package/2006/relationships"><Relationship Id="rId1" Target="../tags/tag8.xml" Type="http://schemas.openxmlformats.org/officeDocument/2006/relationships/tags"/><Relationship Id="rId2" Target="../slideMasters/slideMaster1.xml" Type="http://schemas.openxmlformats.org/officeDocument/2006/relationships/slideMaster"/><Relationship Id="rId3" Target="../embeddings/oleObject7.bin" Type="http://schemas.openxmlformats.org/officeDocument/2006/relationships/oleObject"/><Relationship Id="rId4" Target="../media/image1.emf" Type="http://schemas.openxmlformats.org/officeDocument/2006/relationships/image"/></Relationships>
</file>

<file path=ppt/slideLayouts/_rels/slideLayout7.xml.rels><?xml version="1.0" encoding="UTF-8" standalone="yes"?><Relationships xmlns="http://schemas.openxmlformats.org/package/2006/relationships"><Relationship Id="rId1" Target="../tags/tag9.xml" Type="http://schemas.openxmlformats.org/officeDocument/2006/relationships/tags"/><Relationship Id="rId2" Target="../slideMasters/slideMaster1.xml" Type="http://schemas.openxmlformats.org/officeDocument/2006/relationships/slideMaster"/><Relationship Id="rId3" Target="../embeddings/oleObject6.bin" Type="http://schemas.openxmlformats.org/officeDocument/2006/relationships/oleObject"/><Relationship Id="rId4" Target="../media/image1.emf" Type="http://schemas.openxmlformats.org/officeDocument/2006/relationships/image"/></Relationships>
</file>

<file path=ppt/slideLayouts/_rels/slideLayout8.xml.rels><?xml version="1.0" encoding="UTF-8" standalone="yes"?><Relationships xmlns="http://schemas.openxmlformats.org/package/2006/relationships"><Relationship Id="rId1" Target="../tags/tag10.xml" Type="http://schemas.openxmlformats.org/officeDocument/2006/relationships/tags"/><Relationship Id="rId2" Target="../slideMasters/slideMaster1.xml" Type="http://schemas.openxmlformats.org/officeDocument/2006/relationships/slideMaster"/><Relationship Id="rId3" Target="../embeddings/oleObject6.bin" Type="http://schemas.openxmlformats.org/officeDocument/2006/relationships/oleObject"/><Relationship Id="rId4" Target="../media/image1.emf" Type="http://schemas.openxmlformats.org/officeDocument/2006/relationships/image"/></Relationships>
</file>

<file path=ppt/slideLayouts/_rels/slideLayout9.xml.rels><?xml version="1.0" encoding="UTF-8" standalone="yes"?><Relationships xmlns="http://schemas.openxmlformats.org/package/2006/relationships"><Relationship Id="rId1" Target="../tags/tag11.xml" Type="http://schemas.openxmlformats.org/officeDocument/2006/relationships/tags"/><Relationship Id="rId2" Target="../slideMasters/slideMaster1.xml" Type="http://schemas.openxmlformats.org/officeDocument/2006/relationships/slideMaster"/><Relationship Id="rId3" Target="../embeddings/oleObject6.bin" Type="http://schemas.openxmlformats.org/officeDocument/2006/relationships/oleObject"/><Relationship Id="rId4" Target="../media/image1.emf"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461187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3600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ea"/>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3600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ea"/>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ea"/>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ea"/>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7" name="図 6"/>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6496" y="432000"/>
            <a:ext cx="1872000" cy="587972"/>
          </a:xfrm>
          <a:prstGeom prst="rect">
            <a:avLst/>
          </a:prstGeom>
        </p:spPr>
      </p:pic>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a:xfrm>
            <a:off x="4472100" y="6444000"/>
            <a:ext cx="961802" cy="169277"/>
          </a:xfrm>
        </p:spPr>
        <p:txBody>
          <a:bodyPr/>
          <a:lstStyle>
            <a:lvl1pPr>
              <a:defRPr>
                <a:solidFill>
                  <a:schemeClr val="tx2"/>
                </a:solidFill>
                <a:latin typeface="+mn-lt"/>
                <a:cs typeface="+mn-cs"/>
              </a:defRPr>
            </a:lvl1pPr>
          </a:lstStyle>
          <a:p>
            <a:pPr algn="ctr"/>
            <a:r>
              <a:rPr lang="en-US"/>
              <a:t>&lt; Confidential &gt;</a:t>
            </a:r>
            <a:endParaRPr lang="en-US" dirty="0"/>
          </a:p>
        </p:txBody>
      </p:sp>
    </p:spTree>
    <p:extLst>
      <p:ext uri="{BB962C8B-B14F-4D97-AF65-F5344CB8AC3E}">
        <p14:creationId xmlns:p14="http://schemas.microsoft.com/office/powerpoint/2010/main" val="1058155235"/>
      </p:ext>
    </p:extLst>
  </p:cSld>
  <p:clrMapOvr>
    <a:masterClrMapping/>
  </p:clrMapOvr>
  <p:hf hdr="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基本版）Accessible Blue_中表紙_A4">
    <p:bg>
      <p:bgPr>
        <a:solidFill>
          <a:schemeClr val="accent6"/>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9800717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636798391"/>
      </p:ext>
    </p:extLst>
  </p:cSld>
  <p:clrMapOvr>
    <a:overrideClrMapping bg1="dk1" tx1="lt1" bg2="dk2" tx2="lt2" accent1="accent1" accent2="accent2" accent3="accent3" accent4="accent4" accent5="accent5" accent6="accent6" hlink="hlink" folHlink="folHlink"/>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7818931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07320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86054734"/>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5316252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416496" y="5842800"/>
            <a:ext cx="9072000" cy="468000"/>
          </a:xfrm>
          <a:prstGeom prst="rect">
            <a:avLst/>
          </a:prstGeom>
        </p:spPr>
        <p:txBody>
          <a:bodyPr vert="horz" wrap="square" lIns="0" tIns="0" rIns="0" bIns="0" rtlCol="0" anchor="b">
            <a:noAutofit/>
          </a:bodyPr>
          <a:lstStyle>
            <a:lvl1pPr fontAlgn="auto">
              <a:lnSpc>
                <a:spcPct val="100000"/>
              </a:lnSpc>
              <a:spcBef>
                <a:spcPts val="0"/>
              </a:spcBef>
              <a:defRPr lang="en-US" altLang="zh-CN" sz="1000" b="0" baseline="0" dirty="0">
                <a:solidFill>
                  <a:schemeClr val="tx1"/>
                </a:solidFill>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dirty="0"/>
              <a:t>スライドタイトル</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5150421" y="1008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accent3"/>
                </a:solidFill>
              </a:defRPr>
            </a:lvl1pPr>
          </a:lstStyle>
          <a:p>
            <a:pPr lvl="0"/>
            <a:r>
              <a:rPr kumimoji="1" lang="ja-JP" altLang="en-US" dirty="0"/>
              <a:t>スライドタイトル</a:t>
            </a:r>
          </a:p>
        </p:txBody>
      </p:sp>
      <p:sp>
        <p:nvSpPr>
          <p:cNvPr id="2" name="タイトル 2"/>
          <p:cNvSpPr>
            <a:spLocks noGrp="1"/>
          </p:cNvSpPr>
          <p:nvPr>
            <p:ph type="title" hasCustomPrompt="1"/>
          </p:nvPr>
        </p:nvSpPr>
        <p:spPr bwMode="gray">
          <a:xfrm>
            <a:off x="416496" y="180000"/>
            <a:ext cx="9072000" cy="615600"/>
          </a:xfrm>
        </p:spPr>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853675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dirty="0"/>
              <a:t>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基本版）黒_タイトルのみ_A4">
    <p:bg>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567212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tx1"/>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812965315"/>
      </p:ext>
    </p:extLst>
  </p:cSld>
  <p:clrMapOvr>
    <a:overrideClrMapping bg1="dk1" tx1="lt1" bg2="dk2" tx2="lt2" accent1="accent1" accent2="accent2" accent3="accent3" accent4="accent4" accent5="accent5" accent6="accent6" hlink="hlink" folHlink="folHlink"/>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基本版）黒_タイトルのみ_出所・脚注なし_A4">
    <p:bg>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1466939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tx1"/>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536490040"/>
      </p:ext>
    </p:extLst>
  </p:cSld>
  <p:clrMapOvr>
    <a:overrideClrMapping bg1="dk1" tx1="lt1" bg2="dk2" tx2="lt2" accent1="accent1" accent2="accent2" accent3="accent3" accent4="accent4" accent5="accent5" accent6="accent6" hlink="hlink" folHlink="folHlink"/>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基本版）黒_コンテンツ両サイド_レベル_A4">
    <p:bg>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2896269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416496" y="5842800"/>
            <a:ext cx="9072000" cy="468000"/>
          </a:xfrm>
          <a:prstGeom prst="rect">
            <a:avLst/>
          </a:prstGeom>
        </p:spPr>
        <p:txBody>
          <a:bodyPr vert="horz" wrap="square" lIns="0" tIns="0" rIns="0" bIns="0" rtlCol="0" anchor="b">
            <a:noAutofit/>
          </a:bodyPr>
          <a:lstStyle>
            <a:lvl1pPr fontAlgn="auto">
              <a:lnSpc>
                <a:spcPct val="100000"/>
              </a:lnSpc>
              <a:spcBef>
                <a:spcPts val="0"/>
              </a:spcBef>
              <a:defRPr lang="en-US" altLang="zh-CN" sz="1000" b="0" baseline="0" dirty="0">
                <a:solidFill>
                  <a:schemeClr val="tx1"/>
                </a:solidFill>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tx1"/>
                </a:solidFill>
                <a:latin typeface="+mn-lt"/>
                <a:ea typeface="+mn-ea"/>
                <a:cs typeface="+mn-cs"/>
                <a:sym typeface="+mn-lt"/>
              </a:defRPr>
            </a:lvl1pPr>
          </a:lstStyle>
          <a:p>
            <a:pPr lvl="0"/>
            <a:r>
              <a:rPr kumimoji="1" lang="ja-JP" altLang="en-US" dirty="0"/>
              <a:t>スライドタイトル</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5150421" y="1008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tx1"/>
                </a:solidFill>
              </a:defRPr>
            </a:lvl1pPr>
          </a:lstStyle>
          <a:p>
            <a:pPr lvl="0"/>
            <a:r>
              <a:rPr kumimoji="1" lang="ja-JP" altLang="en-US" dirty="0"/>
              <a:t>スライドタイトル</a:t>
            </a:r>
          </a:p>
        </p:txBody>
      </p:sp>
      <p:sp>
        <p:nvSpPr>
          <p:cNvPr id="2"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567126960"/>
      </p:ext>
    </p:extLst>
  </p:cSld>
  <p:clrMapOvr>
    <a:overrideClrMapping bg1="dk1" tx1="lt1" bg2="dk2" tx2="lt2" accent1="accent1" accent2="accent2" accent3="accent3" accent4="accent4" accent5="accent5" accent6="accent6" hlink="hlink" folHlink="folHlink"/>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基本版）黒_コンテンツ全面_レベル_A4">
    <p:bg>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1202176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baseline="0">
                <a:solidFill>
                  <a:schemeClr val="tx1"/>
                </a:solidFill>
                <a:latin typeface="+mn-lt"/>
                <a:ea typeface="+mn-ea"/>
                <a:cs typeface="+mn-cs"/>
                <a:sym typeface="+mn-lt"/>
              </a:defRPr>
            </a:lvl1pPr>
          </a:lstStyle>
          <a:p>
            <a:pPr lvl="0"/>
            <a:r>
              <a:rPr kumimoji="1" lang="ja-JP" altLang="en-US" dirty="0"/>
              <a:t>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641288312"/>
      </p:ext>
    </p:extLst>
  </p:cSld>
  <p:clrMapOvr>
    <a:overrideClrMapping bg1="dk1" tx1="lt1" bg2="dk2" tx2="lt2" accent1="accent1" accent2="accent2" accent3="accent3" accent4="accent4" accent5="accent5" accent6="accent6" hlink="hlink" folHlink="folHlink"/>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0359282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A225710E-CB95-98DD-0E7F-A51C955E4254}"/>
              </a:ext>
            </a:extLst>
          </p:cNvPr>
          <p:cNvGrpSpPr/>
          <p:nvPr userDrawn="1"/>
        </p:nvGrpSpPr>
        <p:grpSpPr>
          <a:xfrm>
            <a:off x="8041197" y="3222000"/>
            <a:ext cx="1440000" cy="1894801"/>
            <a:chOff x="8050246" y="4451478"/>
            <a:chExt cx="1440000" cy="1894801"/>
          </a:xfrm>
        </p:grpSpPr>
        <p:pic>
          <p:nvPicPr>
            <p:cNvPr id="9" name="図 8" descr="ロゴ, 会社名&#10;&#10;自動的に生成された説明">
              <a:extLst>
                <a:ext uri="{FF2B5EF4-FFF2-40B4-BE49-F238E27FC236}">
                  <a16:creationId xmlns:a16="http://schemas.microsoft.com/office/drawing/2014/main" id="{B08C4379-B61C-71BD-16AA-DB14189E0F70}"/>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10" name="図 9" descr="ロゴ&#10;&#10;自動的に生成された説明">
              <a:extLst>
                <a:ext uri="{FF2B5EF4-FFF2-40B4-BE49-F238E27FC236}">
                  <a16:creationId xmlns:a16="http://schemas.microsoft.com/office/drawing/2014/main" id="{D0B28E52-975C-E4C4-9D5C-37EFFEB46C9E}"/>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pic>
        <p:nvPicPr>
          <p:cNvPr id="4" name="Picture 3">
            <a:extLst>
              <a:ext uri="{FF2B5EF4-FFF2-40B4-BE49-F238E27FC236}">
                <a16:creationId xmlns:a16="http://schemas.microsoft.com/office/drawing/2014/main" id="{7C2200EF-A8F3-DAC4-3CA9-7D3483533A82}"/>
              </a:ext>
            </a:extLst>
          </p:cNvPr>
          <p:cNvPicPr>
            <a:picLocks noChangeAspect="1"/>
          </p:cNvPicPr>
          <p:nvPr userDrawn="1"/>
        </p:nvPicPr>
        <p:blipFill>
          <a:blip r:embed="rId8"/>
          <a:srcRect/>
          <a:stretch/>
        </p:blipFill>
        <p:spPr>
          <a:xfrm>
            <a:off x="8547667" y="5416735"/>
            <a:ext cx="1198880" cy="1198880"/>
          </a:xfrm>
          <a:prstGeom prst="rect">
            <a:avLst/>
          </a:prstGeom>
        </p:spPr>
      </p:pic>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369147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3600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3600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solidFill>
                  <a:schemeClr val="tx2"/>
                </a:solidFill>
                <a:cs typeface="+mn-cs"/>
              </a:defRPr>
            </a:lvl1pPr>
          </a:lstStyle>
          <a:p>
            <a:pPr algn="ctr"/>
            <a:r>
              <a:rPr lang="en-US"/>
              <a:t>&lt; Confidential &gt;</a:t>
            </a:r>
            <a:endParaRPr lang="en-US" dirty="0"/>
          </a:p>
        </p:txBody>
      </p:sp>
    </p:spTree>
    <p:extLst>
      <p:ext uri="{BB962C8B-B14F-4D97-AF65-F5344CB8AC3E}">
        <p14:creationId xmlns:p14="http://schemas.microsoft.com/office/powerpoint/2010/main" val="2543739819"/>
      </p:ext>
    </p:extLst>
  </p:cSld>
  <p:clrMapOvr>
    <a:masterClrMapping/>
  </p:clrMapOvr>
  <p:hf hdr="0"/>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5651091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r:embed="rId5">
            <a:extLst>
              <a:ext uri="{28A0092B-C50C-407E-A947-70E740481C1C}">
                <a14:useLocalDpi xmlns:a14="http://schemas.microsoft.com/office/drawing/2010/main"/>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26CEBDAF-C3A1-AA85-7954-487457DC51C3}"/>
              </a:ext>
            </a:extLst>
          </p:cNvPr>
          <p:cNvGrpSpPr/>
          <p:nvPr userDrawn="1"/>
        </p:nvGrpSpPr>
        <p:grpSpPr>
          <a:xfrm>
            <a:off x="8041197" y="3222000"/>
            <a:ext cx="1440000" cy="1894801"/>
            <a:chOff x="8050246" y="4451478"/>
            <a:chExt cx="1440000" cy="1894801"/>
          </a:xfrm>
        </p:grpSpPr>
        <p:pic>
          <p:nvPicPr>
            <p:cNvPr id="4" name="図 3" descr="ロゴ, 会社名&#10;&#10;自動的に生成された説明">
              <a:extLst>
                <a:ext uri="{FF2B5EF4-FFF2-40B4-BE49-F238E27FC236}">
                  <a16:creationId xmlns:a16="http://schemas.microsoft.com/office/drawing/2014/main" id="{8DC421F0-8645-C3F4-1894-E38A68B90FF8}"/>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5" name="図 4" descr="ロゴ&#10;&#10;自動的に生成された説明">
              <a:extLst>
                <a:ext uri="{FF2B5EF4-FFF2-40B4-BE49-F238E27FC236}">
                  <a16:creationId xmlns:a16="http://schemas.microsoft.com/office/drawing/2014/main" id="{B77EF277-F2AE-B462-A565-FA353BA2223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pic>
        <p:nvPicPr>
          <p:cNvPr id="6" name="Picture 3">
            <a:extLst>
              <a:ext uri="{FF2B5EF4-FFF2-40B4-BE49-F238E27FC236}">
                <a16:creationId xmlns:a16="http://schemas.microsoft.com/office/drawing/2014/main" id="{0BCA822D-CF30-ACED-4526-8448CD3D79E8}"/>
              </a:ext>
            </a:extLst>
          </p:cNvPr>
          <p:cNvPicPr>
            <a:picLocks noChangeAspect="1"/>
          </p:cNvPicPr>
          <p:nvPr userDrawn="1"/>
        </p:nvPicPr>
        <p:blipFill>
          <a:blip r:embed="rId8"/>
          <a:srcRect/>
          <a:stretch/>
        </p:blipFill>
        <p:spPr>
          <a:xfrm>
            <a:off x="8547667" y="5416735"/>
            <a:ext cx="1198880" cy="1198880"/>
          </a:xfrm>
          <a:prstGeom prst="rect">
            <a:avLst/>
          </a:prstGeom>
        </p:spPr>
      </p:pic>
    </p:spTree>
    <p:extLst>
      <p:ext uri="{BB962C8B-B14F-4D97-AF65-F5344CB8AC3E}">
        <p14:creationId xmlns:p14="http://schemas.microsoft.com/office/powerpoint/2010/main" val="348466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A4">
    <p:bg bwMode="gray">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5586920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65145" cy="251544"/>
          </a:xfrm>
          <a:prstGeom prst="rect">
            <a:avLst/>
          </a:prstGeom>
          <a:noFill/>
        </p:spPr>
        <p:txBody>
          <a:bodyPr wrap="none" lIns="0" tIns="0" rIns="0" bIns="0" rtlCol="0">
            <a:spAutoFit/>
          </a:bodyPr>
          <a:lstStyle/>
          <a:p>
            <a:pPr algn="l">
              <a:lnSpc>
                <a:spcPts val="950"/>
              </a:lnSpc>
            </a:pPr>
            <a:r>
              <a:rPr kumimoji="1" lang="en-US" altLang="ja-JP" sz="800" dirty="0">
                <a:solidFill>
                  <a:schemeClr val="tx1"/>
                </a:solidFill>
                <a:latin typeface="+mn-lt"/>
                <a:cs typeface="+mn-cs"/>
                <a:sym typeface="+mn-lt"/>
              </a:rPr>
              <a:t>Member of</a:t>
            </a:r>
            <a:br>
              <a:rPr kumimoji="1" lang="en-US" altLang="ja-JP" sz="800" dirty="0">
                <a:solidFill>
                  <a:schemeClr val="tx1"/>
                </a:solidFill>
                <a:latin typeface="+mn-lt"/>
                <a:cs typeface="+mn-cs"/>
                <a:sym typeface="+mn-lt"/>
              </a:rPr>
            </a:br>
            <a:r>
              <a:rPr kumimoji="1" lang="en-US" altLang="ja-JP" sz="800" b="1" dirty="0">
                <a:solidFill>
                  <a:schemeClr val="tx1"/>
                </a:solidFill>
                <a:latin typeface="+mn-lt"/>
                <a:cs typeface="+mn-cs"/>
                <a:sym typeface="+mn-lt"/>
              </a:rPr>
              <a:t>Deloitte Touche Tohmatsu Limited</a:t>
            </a:r>
            <a:endParaRPr kumimoji="1" lang="ja-JP" altLang="en-US" sz="800" b="1" dirty="0">
              <a:solidFill>
                <a:schemeClr val="tx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tx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4EB93A60-2CD0-2A5E-20B8-1BD4AB01A101}"/>
              </a:ext>
            </a:extLst>
          </p:cNvPr>
          <p:cNvGrpSpPr/>
          <p:nvPr userDrawn="1"/>
        </p:nvGrpSpPr>
        <p:grpSpPr>
          <a:xfrm>
            <a:off x="8050925" y="3222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F4435819-A308-634F-91CD-16F2B97761FD}"/>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9" name="図 8">
              <a:extLst>
                <a:ext uri="{FF2B5EF4-FFF2-40B4-BE49-F238E27FC236}">
                  <a16:creationId xmlns:a16="http://schemas.microsoft.com/office/drawing/2014/main" id="{8A8AC27E-9547-76A3-AD5A-B4EA83CEBC76}"/>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pic>
        <p:nvPicPr>
          <p:cNvPr id="5" name="Picture 3">
            <a:extLst>
              <a:ext uri="{FF2B5EF4-FFF2-40B4-BE49-F238E27FC236}">
                <a16:creationId xmlns:a16="http://schemas.microsoft.com/office/drawing/2014/main" id="{368F84F9-434A-E3D4-09D1-8723BC556185}"/>
              </a:ext>
            </a:extLst>
          </p:cNvPr>
          <p:cNvPicPr>
            <a:picLocks noChangeAspect="1"/>
          </p:cNvPicPr>
          <p:nvPr userDrawn="1"/>
        </p:nvPicPr>
        <p:blipFill>
          <a:blip r:embed="rId8"/>
          <a:srcRect/>
          <a:stretch/>
        </p:blipFill>
        <p:spPr>
          <a:xfrm>
            <a:off x="8547667" y="5416735"/>
            <a:ext cx="1198880" cy="1198880"/>
          </a:xfrm>
          <a:prstGeom prst="rect">
            <a:avLst/>
          </a:prstGeom>
        </p:spPr>
      </p:pic>
    </p:spTree>
    <p:extLst>
      <p:ext uri="{BB962C8B-B14F-4D97-AF65-F5344CB8AC3E}">
        <p14:creationId xmlns:p14="http://schemas.microsoft.com/office/powerpoint/2010/main" val="414685361"/>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トーマツロゴ_A4">
    <p:bg bwMode="gray">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1091187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65145" cy="251544"/>
          </a:xfrm>
          <a:prstGeom prst="rect">
            <a:avLst/>
          </a:prstGeom>
          <a:noFill/>
        </p:spPr>
        <p:txBody>
          <a:bodyPr wrap="none" lIns="0" tIns="0" rIns="0" bIns="0" rtlCol="0">
            <a:spAutoFit/>
          </a:bodyPr>
          <a:lstStyle/>
          <a:p>
            <a:pPr algn="l">
              <a:lnSpc>
                <a:spcPts val="950"/>
              </a:lnSpc>
            </a:pPr>
            <a:r>
              <a:rPr kumimoji="1" lang="en-US" altLang="ja-JP" sz="800" dirty="0">
                <a:solidFill>
                  <a:schemeClr val="tx1"/>
                </a:solidFill>
                <a:latin typeface="+mn-lt"/>
                <a:cs typeface="+mn-cs"/>
                <a:sym typeface="+mn-lt"/>
              </a:rPr>
              <a:t>Member of</a:t>
            </a:r>
            <a:br>
              <a:rPr kumimoji="1" lang="en-US" altLang="ja-JP" sz="800" dirty="0">
                <a:solidFill>
                  <a:schemeClr val="tx1"/>
                </a:solidFill>
                <a:latin typeface="+mn-lt"/>
                <a:cs typeface="+mn-cs"/>
                <a:sym typeface="+mn-lt"/>
              </a:rPr>
            </a:br>
            <a:r>
              <a:rPr kumimoji="1" lang="en-US" altLang="ja-JP" sz="800" b="1" dirty="0">
                <a:solidFill>
                  <a:schemeClr val="tx1"/>
                </a:solidFill>
                <a:latin typeface="+mn-lt"/>
                <a:cs typeface="+mn-cs"/>
                <a:sym typeface="+mn-lt"/>
              </a:rPr>
              <a:t>Deloitte Touche Tohmatsu Limited</a:t>
            </a:r>
            <a:endParaRPr kumimoji="1" lang="ja-JP" altLang="en-US" sz="800" b="1" dirty="0">
              <a:solidFill>
                <a:schemeClr val="tx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tx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r:embed="rId5">
            <a:extLst>
              <a:ext uri="{28A0092B-C50C-407E-A947-70E740481C1C}">
                <a14:useLocalDpi xmlns:a14="http://schemas.microsoft.com/office/drawing/2010/main"/>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13C9F1B6-51C5-5DB3-98EE-CAD6CE2D259D}"/>
              </a:ext>
            </a:extLst>
          </p:cNvPr>
          <p:cNvGrpSpPr/>
          <p:nvPr userDrawn="1"/>
        </p:nvGrpSpPr>
        <p:grpSpPr>
          <a:xfrm>
            <a:off x="8050925" y="3222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6CD5B902-7095-BD72-0D99-6F782E0CCFD2}"/>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5" name="図 4">
              <a:extLst>
                <a:ext uri="{FF2B5EF4-FFF2-40B4-BE49-F238E27FC236}">
                  <a16:creationId xmlns:a16="http://schemas.microsoft.com/office/drawing/2014/main" id="{5A3B695B-6410-9AD3-6349-43CC7A1FEFE6}"/>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pic>
        <p:nvPicPr>
          <p:cNvPr id="6" name="Picture 3">
            <a:extLst>
              <a:ext uri="{FF2B5EF4-FFF2-40B4-BE49-F238E27FC236}">
                <a16:creationId xmlns:a16="http://schemas.microsoft.com/office/drawing/2014/main" id="{4D937997-8942-D37E-63D6-96FA22400685}"/>
              </a:ext>
            </a:extLst>
          </p:cNvPr>
          <p:cNvPicPr>
            <a:picLocks noChangeAspect="1"/>
          </p:cNvPicPr>
          <p:nvPr userDrawn="1"/>
        </p:nvPicPr>
        <p:blipFill>
          <a:blip r:embed="rId8"/>
          <a:srcRect/>
          <a:stretch/>
        </p:blipFill>
        <p:spPr>
          <a:xfrm>
            <a:off x="8547667" y="5416735"/>
            <a:ext cx="1198880" cy="1198880"/>
          </a:xfrm>
          <a:prstGeom prst="rect">
            <a:avLst/>
          </a:prstGeom>
        </p:spPr>
      </p:pic>
    </p:spTree>
    <p:extLst>
      <p:ext uri="{BB962C8B-B14F-4D97-AF65-F5344CB8AC3E}">
        <p14:creationId xmlns:p14="http://schemas.microsoft.com/office/powerpoint/2010/main" val="3087478526"/>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基本版②）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38584263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6496"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2796521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基本版②） タイトルのみ_出所・脚注なし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8179308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17971307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基本版②）小見出しあ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4026559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accent3"/>
                </a:solidFill>
              </a:defRPr>
            </a:lvl1pPr>
          </a:lstStyle>
          <a:p>
            <a:pPr lvl="0"/>
            <a:r>
              <a:rPr kumimoji="1" lang="ja-JP" altLang="en-US" dirty="0"/>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32274589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A4">
    <p:bg>
      <p:bgPr>
        <a:solidFill>
          <a:schemeClr val="bg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532365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942394458"/>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出所・脚注なし_A4">
    <p:bg>
      <p:bgPr>
        <a:solidFill>
          <a:schemeClr val="bg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7288061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3527828427"/>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基本版②）黒_小見出しあり_A4">
    <p:bg>
      <p:bgPr>
        <a:solidFill>
          <a:schemeClr val="bg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700141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tx1"/>
                </a:solidFill>
              </a:defRPr>
            </a:lvl1pPr>
          </a:lstStyle>
          <a:p>
            <a:pPr lvl="0"/>
            <a:r>
              <a:rPr kumimoji="1" lang="ja-JP" altLang="en-US" dirty="0"/>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234301617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黒_タイトル_ ロゴ入り_A4">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10952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3600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3600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solidFill>
                  <a:schemeClr val="tx2"/>
                </a:solidFill>
                <a:cs typeface="+mn-cs"/>
              </a:defRPr>
            </a:lvl1pPr>
          </a:lstStyle>
          <a:p>
            <a:pPr algn="ctr"/>
            <a:r>
              <a:rPr lang="en-US"/>
              <a:t>&lt; Confidential &gt;</a:t>
            </a:r>
            <a:endParaRPr lang="en-US" dirty="0"/>
          </a:p>
        </p:txBody>
      </p:sp>
    </p:spTree>
    <p:extLst>
      <p:ext uri="{BB962C8B-B14F-4D97-AF65-F5344CB8AC3E}">
        <p14:creationId xmlns:p14="http://schemas.microsoft.com/office/powerpoint/2010/main" val="3291538517"/>
      </p:ext>
    </p:extLst>
  </p:cSld>
  <p:clrMapOvr>
    <a:overrideClrMapping bg1="dk1" tx1="lt1" bg2="dk2" tx2="lt2" accent1="accent1" accent2="accent2" accent3="accent3" accent4="accent4" accent5="accent5" accent6="accent6" hlink="hlink" folHlink="folHlink"/>
  </p:clrMapOvr>
  <p:hf hdr="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黒_タイトル ロゴ無_A4">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981128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3600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3600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solidFill>
                  <a:schemeClr val="tx2"/>
                </a:solidFill>
                <a:cs typeface="+mn-cs"/>
              </a:defRPr>
            </a:lvl1pPr>
          </a:lstStyle>
          <a:p>
            <a:pPr algn="ctr"/>
            <a:r>
              <a:rPr lang="en-US"/>
              <a:t>&lt; Confidential &gt;</a:t>
            </a:r>
            <a:endParaRPr lang="en-US" dirty="0"/>
          </a:p>
        </p:txBody>
      </p:sp>
    </p:spTree>
    <p:extLst>
      <p:ext uri="{BB962C8B-B14F-4D97-AF65-F5344CB8AC3E}">
        <p14:creationId xmlns:p14="http://schemas.microsoft.com/office/powerpoint/2010/main" val="793438547"/>
      </p:ext>
    </p:extLst>
  </p:cSld>
  <p:clrMapOvr>
    <a:overrideClrMapping bg1="dk1" tx1="lt1" bg2="dk2" tx2="lt2" accent1="accent1" accent2="accent2" accent3="accent3" accent4="accent4" accent5="accent5" accent6="accent6" hlink="hlink" folHlink="folHlink"/>
  </p:clrMapOvr>
  <p:hf hdr="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3042937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35749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r>
              <a:rPr lang="en-GB" altLang="en-GB"/>
              <a:t>DT Template A4</a:t>
            </a:r>
            <a:endParaRPr lang="en-GB" altLang="en-GB" dirty="0"/>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
        <p:nvSpPr>
          <p:cNvPr id="5" name="Text Box 37">
            <a:extLst>
              <a:ext uri="{FF2B5EF4-FFF2-40B4-BE49-F238E27FC236}">
                <a16:creationId xmlns:a16="http://schemas.microsoft.com/office/drawing/2014/main" id="{572A5758-7750-F8C6-87F3-0A542C078CAD}"/>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2025. For information, contact Deloitte Tohmatsu Group.</a:t>
            </a:r>
          </a:p>
        </p:txBody>
      </p:sp>
    </p:spTree>
    <p:extLst>
      <p:ext uri="{BB962C8B-B14F-4D97-AF65-F5344CB8AC3E}">
        <p14:creationId xmlns:p14="http://schemas.microsoft.com/office/powerpoint/2010/main" val="289402959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3937170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63326847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Accessible Green_中表紙_A4">
    <p:bg>
      <p:bgPr>
        <a:solidFill>
          <a:schemeClr val="accent3"/>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350806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294239422"/>
      </p:ext>
    </p:extLst>
  </p:cSld>
  <p:clrMapOvr>
    <a:overrideClrMapping bg1="dk1" tx1="lt1" bg2="dk2" tx2="lt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Accessible Teal_中表紙_A4">
    <p:bg>
      <p:bgPr>
        <a:solidFill>
          <a:schemeClr val="accent5"/>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8135611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785832714"/>
      </p:ext>
    </p:extLst>
  </p:cSld>
  <p:clrMapOvr>
    <a:overrideClrMapping bg1="dk1" tx1="lt1" bg2="dk2" tx2="lt2" accent1="accent1" accent2="accent2" accent3="accent3" accent4="accent4" accent5="accent5" accent6="accent6" hlink="hlink" folHlink="folHlink"/>
  </p:clrMapOvr>
  <p:hf hdr="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theme/theme1.xml" Type="http://schemas.openxmlformats.org/officeDocument/2006/relationships/theme"/><Relationship Id="rId24" Target="../tags/tag2.xml" Type="http://schemas.openxmlformats.org/officeDocument/2006/relationships/tags"/><Relationship Id="rId25" Target="../embeddings/oleObject1.bin" Type="http://schemas.openxmlformats.org/officeDocument/2006/relationships/oleObject"/><Relationship Id="rId26" Target="../media/image1.emf" Type="http://schemas.openxmlformats.org/officeDocument/2006/relationships/imag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23.xml" Type="http://schemas.openxmlformats.org/officeDocument/2006/relationships/slideLayout"/><Relationship Id="rId10" Target="../media/image1.emf" Type="http://schemas.openxmlformats.org/officeDocument/2006/relationships/imag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theme/theme2.xml" Type="http://schemas.openxmlformats.org/officeDocument/2006/relationships/theme"/><Relationship Id="rId8" Target="../tags/tag25.xml" Type="http://schemas.openxmlformats.org/officeDocument/2006/relationships/tags"/><Relationship Id="rId9" Target="../embeddings/oleObject10.bin" Type="http://schemas.openxmlformats.org/officeDocument/2006/relationships/oleObjec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4"/>
            </p:custDataLst>
            <p:extLst>
              <p:ext uri="{D42A27DB-BD31-4B8C-83A1-F6EECF244321}">
                <p14:modId xmlns:p14="http://schemas.microsoft.com/office/powerpoint/2010/main" val="25624317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5" imgW="563" imgH="564" progId="TCLayout.ActiveDocument.1">
                  <p:embed/>
                </p:oleObj>
              </mc:Choice>
              <mc:Fallback>
                <p:oleObj name="think-cell スライド" r:id="rId25" imgW="563" imgH="564" progId="TCLayout.ActiveDocument.1">
                  <p:embed/>
                  <p:pic>
                    <p:nvPicPr>
                      <p:cNvPr id="4" name="オブジェクト 3" hidden="1"/>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ea"/>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endParaRPr kumimoji="1" lang="en-US" altLang="ja-JP" dirty="0"/>
          </a:p>
          <a:p>
            <a:pPr lvl="2"/>
            <a:r>
              <a:rPr kumimoji="1" lang="ja-JP" altLang="en-US" dirty="0"/>
              <a:t>第 </a:t>
            </a:r>
            <a:r>
              <a:rPr kumimoji="1" lang="en-US" altLang="ja-JP" dirty="0"/>
              <a:t>2 </a:t>
            </a:r>
            <a:r>
              <a:rPr kumimoji="1" lang="ja-JP" altLang="en-US" dirty="0"/>
              <a:t>レベル</a:t>
            </a:r>
            <a:endParaRPr kumimoji="1" lang="en-US" altLang="ja-JP" dirty="0"/>
          </a:p>
          <a:p>
            <a:pPr lvl="3"/>
            <a:r>
              <a:rPr kumimoji="1" lang="ja-JP" altLang="en-US" dirty="0"/>
              <a:t>第 </a:t>
            </a:r>
            <a:r>
              <a:rPr kumimoji="1" lang="en-US" altLang="ja-JP" dirty="0"/>
              <a:t>3 </a:t>
            </a:r>
            <a:r>
              <a:rPr kumimoji="1" lang="ja-JP" altLang="en-US" dirty="0"/>
              <a:t>レベル</a:t>
            </a:r>
            <a:endParaRPr kumimoji="1" lang="en-US" altLang="ja-JP" dirty="0"/>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472100" y="6444000"/>
            <a:ext cx="961802"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r>
              <a:rPr lang="en-US" dirty="0"/>
              <a:t>&lt; </a:t>
            </a:r>
            <a:r>
              <a:rPr lang="en-US" dirty="0">
                <a:solidFill>
                  <a:schemeClr val="tx2"/>
                </a:solidFill>
              </a:rPr>
              <a:t>Confidential</a:t>
            </a:r>
            <a:r>
              <a:rPr lang="en-US" dirty="0"/>
              <a:t> &gt;</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74" r:id="rId8"/>
    <p:sldLayoutId id="2147483975" r:id="rId9"/>
    <p:sldLayoutId id="2147483976" r:id="rId10"/>
    <p:sldLayoutId id="2147483936" r:id="rId11"/>
    <p:sldLayoutId id="2147483961" r:id="rId12"/>
    <p:sldLayoutId id="2147483938" r:id="rId13"/>
    <p:sldLayoutId id="2147483939" r:id="rId14"/>
    <p:sldLayoutId id="2147483970" r:id="rId15"/>
    <p:sldLayoutId id="2147483971" r:id="rId16"/>
    <p:sldLayoutId id="2147483972" r:id="rId17"/>
    <p:sldLayoutId id="2147483973" r:id="rId18"/>
    <p:sldLayoutId id="2147483954" r:id="rId19"/>
    <p:sldLayoutId id="2147483956" r:id="rId20"/>
    <p:sldLayoutId id="2147483955" r:id="rId21"/>
    <p:sldLayoutId id="2147483957" r:id="rId22"/>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8"/>
            </p:custDataLst>
            <p:extLst>
              <p:ext uri="{D42A27DB-BD31-4B8C-83A1-F6EECF244321}">
                <p14:modId xmlns:p14="http://schemas.microsoft.com/office/powerpoint/2010/main" val="420485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563" imgH="564" progId="TCLayout.ActiveDocument.1">
                  <p:embed/>
                </p:oleObj>
              </mc:Choice>
              <mc:Fallback>
                <p:oleObj name="think-cell スライド" r:id="rId9" imgW="563" imgH="564" progId="TCLayout.ActiveDocument.1">
                  <p:embed/>
                  <p:pic>
                    <p:nvPicPr>
                      <p:cNvPr id="4" name="オブジェクト 3"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スライドタイトル（入力が必要）</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2025.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66" r:id="rId2"/>
    <p:sldLayoutId id="2147483941" r:id="rId3"/>
    <p:sldLayoutId id="2147483977" r:id="rId4"/>
    <p:sldLayoutId id="2147483978" r:id="rId5"/>
    <p:sldLayoutId id="2147483979" r:id="rId6"/>
  </p:sldLayoutIdLst>
  <p:hf hdr="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userDrawn="1">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userDrawn="1">
          <p15:clr>
            <a:srgbClr val="A4A3A4"/>
          </p15:clr>
        </p15:guide>
        <p15:guide id="10" orient="horz" pos="3974">
          <p15:clr>
            <a:srgbClr val="A4A3A4"/>
          </p15:clr>
        </p15:guide>
        <p15:guide id="11" orient="horz" pos="4156">
          <p15:clr>
            <a:srgbClr val="A4A3A4"/>
          </p15:clr>
        </p15:guide>
        <p15:guide id="12" orient="horz" pos="4269">
          <p15:clr>
            <a:srgbClr val="A4A3A4"/>
          </p15:clr>
        </p15:guide>
        <p15:guide id="13" orient="horz" pos="527" userDrawn="1">
          <p15:clr>
            <a:srgbClr val="A4A3A4"/>
          </p15:clr>
        </p15:guide>
        <p15:guide id="14" orient="horz" pos="935" userDrawn="1">
          <p15:clr>
            <a:srgbClr val="A4A3A4"/>
          </p15:clr>
        </p15:guide>
      </p15:sldGuideLst>
    </p:ext>
  </p:extLst>
</p:sldMaster>
</file>

<file path=ppt/slides/_rels/slide1.xml.rels><?xml version="1.0" encoding="UTF-8" standalone="yes"?><Relationships xmlns="http://schemas.openxmlformats.org/package/2006/relationships"><Relationship Id="rId1" Target="../slideLayouts/slideLayout11.xml" Type="http://schemas.openxmlformats.org/officeDocument/2006/relationships/slideLayout"/><Relationship Id="rId2" Target="https://forms.office.com/e/bXXwAF1fHd" TargetMode="External" Type="http://schemas.openxmlformats.org/officeDocument/2006/relationships/hyperlink"/><Relationship Id="rId3" Target="mailto:ict-info@tohmatsu.co.jp"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4E80691E-B7B2-B382-BC45-2182156E235E}"/>
              </a:ext>
            </a:extLst>
          </p:cNvPr>
          <p:cNvSpPr/>
          <p:nvPr/>
        </p:nvSpPr>
        <p:spPr bwMode="gray">
          <a:xfrm>
            <a:off x="417600" y="152400"/>
            <a:ext cx="4356013" cy="316938"/>
          </a:xfrm>
          <a:prstGeom prst="rect">
            <a:avLst/>
          </a:prstGeom>
          <a:solidFill>
            <a:schemeClr val="accent6">
              <a:lumMod val="7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800" b="1" i="0" u="none" strike="noStrike" kern="1200" cap="none" spc="0" normalizeH="0" baseline="0" noProof="0" dirty="0">
                <a:ln>
                  <a:noFill/>
                </a:ln>
                <a:solidFill>
                  <a:schemeClr val="bg1"/>
                </a:solidFill>
                <a:effectLst/>
                <a:uLnTx/>
                <a:uFillTx/>
                <a:latin typeface="+mn-ea"/>
                <a:cs typeface="+mn-cs"/>
              </a:rPr>
              <a:t>（会社名）</a:t>
            </a:r>
          </a:p>
        </p:txBody>
      </p:sp>
      <p:sp>
        <p:nvSpPr>
          <p:cNvPr id="11" name="正方形/長方形 10">
            <a:extLst>
              <a:ext uri="{FF2B5EF4-FFF2-40B4-BE49-F238E27FC236}">
                <a16:creationId xmlns:a16="http://schemas.microsoft.com/office/drawing/2014/main" id="{C3918907-19D9-F60D-E389-DECCC79BE24B}"/>
              </a:ext>
            </a:extLst>
          </p:cNvPr>
          <p:cNvSpPr/>
          <p:nvPr/>
        </p:nvSpPr>
        <p:spPr bwMode="gray">
          <a:xfrm>
            <a:off x="417599" y="469338"/>
            <a:ext cx="9072475" cy="546662"/>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dirty="0">
                <a:ln>
                  <a:noFill/>
                </a:ln>
                <a:effectLst/>
                <a:uLnTx/>
                <a:uFillTx/>
                <a:latin typeface="+mn-ea"/>
                <a:cs typeface="+mn-cs"/>
              </a:rPr>
              <a:t>（会社概要）</a:t>
            </a:r>
          </a:p>
        </p:txBody>
      </p:sp>
      <p:sp>
        <p:nvSpPr>
          <p:cNvPr id="12" name="正方形/長方形 11">
            <a:extLst>
              <a:ext uri="{FF2B5EF4-FFF2-40B4-BE49-F238E27FC236}">
                <a16:creationId xmlns:a16="http://schemas.microsoft.com/office/drawing/2014/main" id="{E95662C9-D85F-8A37-B8A6-D0206E9C88C8}"/>
              </a:ext>
            </a:extLst>
          </p:cNvPr>
          <p:cNvSpPr/>
          <p:nvPr/>
        </p:nvSpPr>
        <p:spPr bwMode="gray">
          <a:xfrm>
            <a:off x="415925" y="1100615"/>
            <a:ext cx="440156" cy="2254569"/>
          </a:xfrm>
          <a:prstGeom prst="rect">
            <a:avLst/>
          </a:prstGeom>
          <a:solidFill>
            <a:schemeClr val="accent6">
              <a:lumMod val="7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1" i="0" u="none" strike="noStrike" kern="1200" cap="none" spc="0" normalizeH="0" baseline="0" noProof="0" dirty="0">
                <a:ln>
                  <a:noFill/>
                </a:ln>
                <a:solidFill>
                  <a:schemeClr val="bg1"/>
                </a:solidFill>
                <a:effectLst/>
                <a:uLnTx/>
                <a:uFillTx/>
                <a:latin typeface="+mn-ea"/>
                <a:cs typeface="+mn-cs"/>
              </a:rPr>
              <a:t>基礎</a:t>
            </a:r>
            <a:br>
              <a:rPr kumimoji="1" lang="en-US" altLang="ja-JP" sz="1100" b="1" i="0" u="none" strike="noStrike" kern="1200" cap="none" spc="0" normalizeH="0" baseline="0" noProof="0" dirty="0">
                <a:ln>
                  <a:noFill/>
                </a:ln>
                <a:solidFill>
                  <a:schemeClr val="bg1"/>
                </a:solidFill>
                <a:effectLst/>
                <a:uLnTx/>
                <a:uFillTx/>
                <a:latin typeface="+mn-ea"/>
                <a:cs typeface="+mn-cs"/>
              </a:rPr>
            </a:br>
            <a:r>
              <a:rPr kumimoji="1" lang="ja-JP" altLang="en-US" sz="1100" b="1" i="0" u="none" strike="noStrike" kern="1200" cap="none" spc="0" normalizeH="0" baseline="0" noProof="0" dirty="0">
                <a:ln>
                  <a:noFill/>
                </a:ln>
                <a:solidFill>
                  <a:schemeClr val="bg1"/>
                </a:solidFill>
                <a:effectLst/>
                <a:uLnTx/>
                <a:uFillTx/>
                <a:latin typeface="+mn-ea"/>
                <a:cs typeface="+mn-cs"/>
              </a:rPr>
              <a:t>情報</a:t>
            </a:r>
          </a:p>
        </p:txBody>
      </p:sp>
      <p:sp>
        <p:nvSpPr>
          <p:cNvPr id="13" name="正方形/長方形 12">
            <a:extLst>
              <a:ext uri="{FF2B5EF4-FFF2-40B4-BE49-F238E27FC236}">
                <a16:creationId xmlns:a16="http://schemas.microsoft.com/office/drawing/2014/main" id="{741A881D-71E0-3F3A-79F6-8ACF8CE5ED76}"/>
              </a:ext>
            </a:extLst>
          </p:cNvPr>
          <p:cNvSpPr/>
          <p:nvPr/>
        </p:nvSpPr>
        <p:spPr bwMode="gray">
          <a:xfrm>
            <a:off x="914401" y="1100615"/>
            <a:ext cx="4038600" cy="225456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企業名：</a:t>
            </a:r>
            <a:r>
              <a:rPr kumimoji="1" lang="en-US" altLang="ja-JP" sz="1200" dirty="0">
                <a:latin typeface="+mn-ea"/>
                <a:cs typeface="+mn-cs"/>
              </a:rPr>
              <a:t>XXX</a:t>
            </a:r>
          </a:p>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i="0" u="none" strike="noStrike" kern="1200" cap="none" spc="0" normalizeH="0" baseline="0" noProof="0" dirty="0">
                <a:ln>
                  <a:noFill/>
                </a:ln>
                <a:effectLst/>
                <a:uLnTx/>
                <a:uFillTx/>
                <a:latin typeface="+mn-ea"/>
                <a:cs typeface="+mn-cs"/>
              </a:rPr>
              <a:t>代表者：</a:t>
            </a:r>
            <a:r>
              <a:rPr kumimoji="1" lang="en-US" altLang="ja-JP" sz="1200" i="0" u="none" strike="noStrike" kern="1200" cap="none" spc="0" normalizeH="0" baseline="0" noProof="0" dirty="0">
                <a:ln>
                  <a:noFill/>
                </a:ln>
                <a:effectLst/>
                <a:uLnTx/>
                <a:uFillTx/>
                <a:latin typeface="+mn-ea"/>
                <a:cs typeface="+mn-cs"/>
              </a:rPr>
              <a:t>XXX</a:t>
            </a:r>
          </a:p>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本社所在地：</a:t>
            </a:r>
            <a:r>
              <a:rPr kumimoji="1" lang="en-US" altLang="ja-JP" sz="1200" dirty="0">
                <a:latin typeface="+mn-ea"/>
                <a:cs typeface="+mn-cs"/>
              </a:rPr>
              <a:t>XXX</a:t>
            </a:r>
          </a:p>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en-US" altLang="ja-JP" sz="1200" dirty="0">
                <a:latin typeface="+mn-ea"/>
                <a:cs typeface="+mn-cs"/>
              </a:rPr>
              <a:t>HP URL</a:t>
            </a:r>
            <a:r>
              <a:rPr kumimoji="1" lang="ja-JP" altLang="en-US" sz="1200" dirty="0">
                <a:latin typeface="+mn-ea"/>
                <a:cs typeface="+mn-cs"/>
              </a:rPr>
              <a:t>：</a:t>
            </a:r>
            <a:r>
              <a:rPr kumimoji="1" lang="en-US" altLang="ja-JP" sz="1200" dirty="0">
                <a:latin typeface="+mn-ea"/>
                <a:cs typeface="+mn-cs"/>
              </a:rPr>
              <a:t>XXX</a:t>
            </a:r>
          </a:p>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ピッチ登壇</a:t>
            </a:r>
            <a:endParaRPr kumimoji="1" lang="en-US" altLang="ja-JP" sz="1200" dirty="0">
              <a:latin typeface="+mn-ea"/>
              <a:cs typeface="+mn-cs"/>
            </a:endParaRPr>
          </a:p>
          <a:p>
            <a:pPr marL="361950" lvl="1" indent="-171450" defTabSz="990564" fontAlgn="auto">
              <a:spcBef>
                <a:spcPts val="200"/>
              </a:spcBef>
              <a:spcAft>
                <a:spcPts val="0"/>
              </a:spcAft>
              <a:buSzPct val="100000"/>
              <a:buFont typeface="Arial" panose="020B0604020202020204" pitchFamily="34" charset="0"/>
              <a:buChar char="•"/>
            </a:pPr>
            <a:r>
              <a:rPr kumimoji="1" lang="ja-JP" altLang="en-US" sz="1200" dirty="0">
                <a:latin typeface="+mn-ea"/>
                <a:cs typeface="+mn-cs"/>
              </a:rPr>
              <a:t>担当者：（</a:t>
            </a:r>
            <a:r>
              <a:rPr kumimoji="1" lang="ja-JP" altLang="en-US" sz="1200" dirty="0">
                <a:latin typeface="+mn-ea"/>
                <a:cs typeface="+mn-cs"/>
                <a:sym typeface="Wingdings" panose="05000000000000000000" pitchFamily="2" charset="2"/>
              </a:rPr>
              <a:t>代表者と異なる場合は記載してください</a:t>
            </a:r>
            <a:r>
              <a:rPr kumimoji="1" lang="ja-JP" altLang="en-US" sz="1200" dirty="0">
                <a:latin typeface="+mn-ea"/>
                <a:cs typeface="+mn-cs"/>
              </a:rPr>
              <a:t>）</a:t>
            </a:r>
            <a:endParaRPr kumimoji="1" lang="en-US" altLang="ja-JP" sz="1200" dirty="0">
              <a:latin typeface="+mn-ea"/>
              <a:cs typeface="+mn-cs"/>
            </a:endParaRPr>
          </a:p>
          <a:p>
            <a:pPr marL="361950" lvl="1" indent="-171450" defTabSz="990564" fontAlgn="auto">
              <a:spcBef>
                <a:spcPts val="200"/>
              </a:spcBef>
              <a:spcAft>
                <a:spcPts val="0"/>
              </a:spcAft>
              <a:buSzPct val="100000"/>
              <a:buFont typeface="Arial" panose="020B0604020202020204" pitchFamily="34" charset="0"/>
              <a:buChar char="•"/>
            </a:pPr>
            <a:r>
              <a:rPr kumimoji="1" lang="ja-JP" altLang="en-US" sz="1200" dirty="0">
                <a:latin typeface="+mn-ea"/>
                <a:cs typeface="+mn-cs"/>
              </a:rPr>
              <a:t>連絡先：</a:t>
            </a:r>
            <a:r>
              <a:rPr kumimoji="1" lang="en-US" altLang="ja-JP" sz="1200" dirty="0">
                <a:latin typeface="+mn-ea"/>
                <a:cs typeface="+mn-cs"/>
              </a:rPr>
              <a:t>XXX</a:t>
            </a:r>
          </a:p>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インバウンドベンチャーリスト</a:t>
            </a:r>
            <a:endParaRPr kumimoji="1" lang="en-US" altLang="ja-JP" sz="1200" dirty="0">
              <a:latin typeface="+mn-ea"/>
              <a:cs typeface="+mn-cs"/>
            </a:endParaRPr>
          </a:p>
          <a:p>
            <a:pPr marL="361950" lvl="1" indent="-171450" defTabSz="990564" fontAlgn="auto">
              <a:spcBef>
                <a:spcPts val="200"/>
              </a:spcBef>
              <a:spcAft>
                <a:spcPts val="0"/>
              </a:spcAft>
              <a:buSzPct val="100000"/>
              <a:buFont typeface="Arial" panose="020B0604020202020204" pitchFamily="34" charset="0"/>
              <a:buChar char="•"/>
            </a:pPr>
            <a:r>
              <a:rPr kumimoji="1" lang="ja-JP" altLang="en-US" sz="1200" dirty="0">
                <a:latin typeface="+mn-ea"/>
                <a:cs typeface="+mn-cs"/>
              </a:rPr>
              <a:t>担当者：（掲載を希望しない場合は空欄としてください）</a:t>
            </a:r>
            <a:endParaRPr kumimoji="1" lang="en-US" altLang="ja-JP" sz="1200" dirty="0">
              <a:latin typeface="+mn-ea"/>
              <a:cs typeface="+mn-cs"/>
            </a:endParaRPr>
          </a:p>
          <a:p>
            <a:pPr marL="361950" lvl="1" indent="-171450" defTabSz="990564" fontAlgn="auto">
              <a:spcBef>
                <a:spcPts val="200"/>
              </a:spcBef>
              <a:spcAft>
                <a:spcPts val="0"/>
              </a:spcAft>
              <a:buSzPct val="100000"/>
              <a:buFont typeface="Arial" panose="020B0604020202020204" pitchFamily="34" charset="0"/>
              <a:buChar char="•"/>
            </a:pPr>
            <a:r>
              <a:rPr kumimoji="1" lang="ja-JP" altLang="en-US" sz="1200" dirty="0">
                <a:latin typeface="+mn-ea"/>
                <a:cs typeface="+mn-cs"/>
              </a:rPr>
              <a:t>連絡先：（掲載を希望しない場合は空欄としてください）</a:t>
            </a:r>
            <a:endParaRPr kumimoji="1" lang="en-US" altLang="ja-JP" sz="1200" dirty="0">
              <a:latin typeface="+mn-ea"/>
              <a:cs typeface="+mn-cs"/>
            </a:endParaRPr>
          </a:p>
        </p:txBody>
      </p:sp>
      <p:sp>
        <p:nvSpPr>
          <p:cNvPr id="14" name="正方形/長方形 13">
            <a:extLst>
              <a:ext uri="{FF2B5EF4-FFF2-40B4-BE49-F238E27FC236}">
                <a16:creationId xmlns:a16="http://schemas.microsoft.com/office/drawing/2014/main" id="{1957131A-9848-C481-3EC1-0F2DDC5D8B55}"/>
              </a:ext>
            </a:extLst>
          </p:cNvPr>
          <p:cNvSpPr/>
          <p:nvPr/>
        </p:nvSpPr>
        <p:spPr bwMode="gray">
          <a:xfrm>
            <a:off x="415925" y="3429000"/>
            <a:ext cx="440156" cy="2113058"/>
          </a:xfrm>
          <a:prstGeom prst="rect">
            <a:avLst/>
          </a:prstGeom>
          <a:solidFill>
            <a:schemeClr val="accent6">
              <a:lumMod val="7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1" i="0" u="none" strike="noStrike" kern="1200" cap="none" spc="0" normalizeH="0" baseline="0" noProof="0" dirty="0">
                <a:ln>
                  <a:noFill/>
                </a:ln>
                <a:solidFill>
                  <a:schemeClr val="bg1"/>
                </a:solidFill>
                <a:effectLst/>
                <a:uLnTx/>
                <a:uFillTx/>
                <a:latin typeface="+mn-ea"/>
                <a:cs typeface="+mn-cs"/>
              </a:rPr>
              <a:t>サービス紹介</a:t>
            </a:r>
          </a:p>
        </p:txBody>
      </p:sp>
      <p:sp>
        <p:nvSpPr>
          <p:cNvPr id="15" name="正方形/長方形 14">
            <a:extLst>
              <a:ext uri="{FF2B5EF4-FFF2-40B4-BE49-F238E27FC236}">
                <a16:creationId xmlns:a16="http://schemas.microsoft.com/office/drawing/2014/main" id="{E346AF65-572C-CFF2-BF42-87462D147026}"/>
              </a:ext>
            </a:extLst>
          </p:cNvPr>
          <p:cNvSpPr/>
          <p:nvPr/>
        </p:nvSpPr>
        <p:spPr bwMode="gray">
          <a:xfrm>
            <a:off x="914401" y="3429000"/>
            <a:ext cx="4038600" cy="2113058"/>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サービス名：</a:t>
            </a:r>
            <a:r>
              <a:rPr kumimoji="1" lang="en-US" altLang="ja-JP" sz="1200" dirty="0">
                <a:latin typeface="+mn-ea"/>
                <a:cs typeface="+mn-cs"/>
              </a:rPr>
              <a:t>XXX</a:t>
            </a:r>
          </a:p>
          <a:p>
            <a:pPr marL="355600" lvl="1" indent="-171450" defTabSz="990564" fontAlgn="auto">
              <a:spcBef>
                <a:spcPts val="200"/>
              </a:spcBef>
              <a:spcAft>
                <a:spcPts val="0"/>
              </a:spcAft>
              <a:buSzPct val="100000"/>
              <a:buFont typeface="Wingdings" panose="05000000000000000000" pitchFamily="2" charset="2"/>
              <a:buChar char="ü"/>
            </a:pPr>
            <a:r>
              <a:rPr kumimoji="1" lang="ja-JP" altLang="en-US" sz="1200" dirty="0">
                <a:latin typeface="+mn-ea"/>
                <a:cs typeface="+mn-cs"/>
              </a:rPr>
              <a:t>（サービスの説明を記載してください）</a:t>
            </a:r>
            <a:endParaRPr kumimoji="1" lang="en-US" altLang="ja-JP" sz="1200" dirty="0">
              <a:latin typeface="+mn-ea"/>
              <a:cs typeface="+mn-cs"/>
            </a:endParaRPr>
          </a:p>
          <a:p>
            <a:pPr marL="355600" lvl="1" indent="-171450" defTabSz="990564" fontAlgn="auto">
              <a:spcBef>
                <a:spcPts val="200"/>
              </a:spcBef>
              <a:spcAft>
                <a:spcPts val="0"/>
              </a:spcAft>
              <a:buSzPct val="100000"/>
              <a:buFont typeface="Wingdings" panose="05000000000000000000" pitchFamily="2" charset="2"/>
              <a:buChar char="ü"/>
            </a:pPr>
            <a:endParaRPr kumimoji="1" lang="en-US" altLang="ja-JP" sz="1200" i="0" u="none" strike="noStrike" kern="1200" cap="none" spc="0" normalizeH="0" baseline="0" noProof="0" dirty="0">
              <a:ln>
                <a:noFill/>
              </a:ln>
              <a:effectLst/>
              <a:uLnTx/>
              <a:uFillTx/>
              <a:latin typeface="+mn-ea"/>
              <a:cs typeface="+mn-cs"/>
            </a:endParaRPr>
          </a:p>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サービス名：</a:t>
            </a:r>
            <a:r>
              <a:rPr kumimoji="1" lang="en-US" altLang="ja-JP" sz="1200" dirty="0">
                <a:latin typeface="+mn-ea"/>
                <a:cs typeface="+mn-cs"/>
              </a:rPr>
              <a:t>XXX</a:t>
            </a:r>
          </a:p>
          <a:p>
            <a:pPr marL="355600" lvl="1" indent="-171450" defTabSz="990564" fontAlgn="auto">
              <a:spcBef>
                <a:spcPts val="200"/>
              </a:spcBef>
              <a:spcAft>
                <a:spcPts val="0"/>
              </a:spcAft>
              <a:buSzPct val="100000"/>
              <a:buFont typeface="Wingdings" panose="05000000000000000000" pitchFamily="2" charset="2"/>
              <a:buChar char="ü"/>
            </a:pPr>
            <a:r>
              <a:rPr kumimoji="1" lang="ja-JP" altLang="en-US" sz="1200" dirty="0">
                <a:latin typeface="+mn-ea"/>
                <a:cs typeface="+mn-cs"/>
              </a:rPr>
              <a:t>（サービスの説明を記載してください）</a:t>
            </a:r>
            <a:endParaRPr kumimoji="1" lang="en-US" altLang="ja-JP" sz="1200" dirty="0">
              <a:latin typeface="+mn-ea"/>
              <a:cs typeface="+mn-cs"/>
            </a:endParaRPr>
          </a:p>
        </p:txBody>
      </p:sp>
      <p:sp>
        <p:nvSpPr>
          <p:cNvPr id="16" name="正方形/長方形 15">
            <a:extLst>
              <a:ext uri="{FF2B5EF4-FFF2-40B4-BE49-F238E27FC236}">
                <a16:creationId xmlns:a16="http://schemas.microsoft.com/office/drawing/2014/main" id="{A46A5F7C-BB06-AD7F-E261-81BB93301797}"/>
              </a:ext>
            </a:extLst>
          </p:cNvPr>
          <p:cNvSpPr/>
          <p:nvPr/>
        </p:nvSpPr>
        <p:spPr bwMode="gray">
          <a:xfrm>
            <a:off x="415925" y="5615873"/>
            <a:ext cx="440156" cy="974941"/>
          </a:xfrm>
          <a:prstGeom prst="rect">
            <a:avLst/>
          </a:prstGeom>
          <a:solidFill>
            <a:schemeClr val="accent6">
              <a:lumMod val="7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1" i="0" u="none" strike="noStrike" kern="1200" cap="none" spc="0" normalizeH="0" baseline="0" noProof="0" dirty="0">
                <a:ln>
                  <a:noFill/>
                </a:ln>
                <a:solidFill>
                  <a:schemeClr val="bg1"/>
                </a:solidFill>
                <a:effectLst/>
                <a:uLnTx/>
                <a:uFillTx/>
                <a:latin typeface="+mn-ea"/>
                <a:cs typeface="+mn-cs"/>
              </a:rPr>
              <a:t>導入</a:t>
            </a:r>
            <a:endParaRPr kumimoji="1" lang="en-US" altLang="ja-JP" sz="1100" b="1" i="0" u="none" strike="noStrike" kern="1200" cap="none" spc="0" normalizeH="0" baseline="0" noProof="0" dirty="0">
              <a:ln>
                <a:noFill/>
              </a:ln>
              <a:solidFill>
                <a:schemeClr val="bg1"/>
              </a:solidFill>
              <a:effectLst/>
              <a:uLnTx/>
              <a:uFillTx/>
              <a:latin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1" i="0" u="none" strike="noStrike" kern="1200" cap="none" spc="0" normalizeH="0" baseline="0" noProof="0" dirty="0">
                <a:ln>
                  <a:noFill/>
                </a:ln>
                <a:solidFill>
                  <a:schemeClr val="bg1"/>
                </a:solidFill>
                <a:effectLst/>
                <a:uLnTx/>
                <a:uFillTx/>
                <a:latin typeface="+mn-ea"/>
                <a:cs typeface="+mn-cs"/>
              </a:rPr>
              <a:t>実績</a:t>
            </a:r>
          </a:p>
        </p:txBody>
      </p:sp>
      <p:sp>
        <p:nvSpPr>
          <p:cNvPr id="17" name="正方形/長方形 16">
            <a:extLst>
              <a:ext uri="{FF2B5EF4-FFF2-40B4-BE49-F238E27FC236}">
                <a16:creationId xmlns:a16="http://schemas.microsoft.com/office/drawing/2014/main" id="{17D1053F-340E-41FB-69DC-A16EF1411807}"/>
              </a:ext>
            </a:extLst>
          </p:cNvPr>
          <p:cNvSpPr/>
          <p:nvPr/>
        </p:nvSpPr>
        <p:spPr bwMode="gray">
          <a:xfrm>
            <a:off x="914401" y="5615873"/>
            <a:ext cx="4038600" cy="974941"/>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（照会するサービスの主な導入実績を記載してください）</a:t>
            </a:r>
            <a:endParaRPr kumimoji="1" lang="en-US" altLang="ja-JP" sz="1200" dirty="0">
              <a:latin typeface="+mn-ea"/>
              <a:cs typeface="+mn-cs"/>
            </a:endParaRPr>
          </a:p>
          <a:p>
            <a:pPr marL="360363" lvl="1" indent="-171450" defTabSz="990564" fontAlgn="auto">
              <a:spcBef>
                <a:spcPts val="200"/>
              </a:spcBef>
              <a:spcAft>
                <a:spcPts val="0"/>
              </a:spcAft>
              <a:buSzPct val="100000"/>
              <a:buFont typeface="Wingdings" panose="05000000000000000000" pitchFamily="2" charset="2"/>
              <a:buChar char="ü"/>
            </a:pPr>
            <a:r>
              <a:rPr kumimoji="1" lang="ja-JP" altLang="en-US" sz="1200" dirty="0">
                <a:latin typeface="+mn-ea"/>
                <a:cs typeface="+mn-cs"/>
              </a:rPr>
              <a:t>（サービス導入による効果・パフォーマンスを記載してください）</a:t>
            </a:r>
            <a:endParaRPr kumimoji="1" lang="en-US" altLang="ja-JP" sz="1200" dirty="0">
              <a:latin typeface="+mn-ea"/>
              <a:cs typeface="+mn-cs"/>
            </a:endParaRPr>
          </a:p>
        </p:txBody>
      </p:sp>
      <p:sp>
        <p:nvSpPr>
          <p:cNvPr id="18" name="正方形/長方形 17">
            <a:extLst>
              <a:ext uri="{FF2B5EF4-FFF2-40B4-BE49-F238E27FC236}">
                <a16:creationId xmlns:a16="http://schemas.microsoft.com/office/drawing/2014/main" id="{4B630763-34D7-4C46-477E-DCE8720973C7}"/>
              </a:ext>
            </a:extLst>
          </p:cNvPr>
          <p:cNvSpPr/>
          <p:nvPr/>
        </p:nvSpPr>
        <p:spPr bwMode="gray">
          <a:xfrm>
            <a:off x="5132388" y="1100616"/>
            <a:ext cx="4357687" cy="5497034"/>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0" rIns="0" bIns="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200"/>
              </a:spcBef>
              <a:spcAft>
                <a:spcPts val="0"/>
              </a:spcAft>
              <a:buClrTx/>
              <a:buSzPct val="100000"/>
              <a:buFont typeface="Wingdings" panose="05000000000000000000" pitchFamily="2" charset="2"/>
              <a:buChar char="n"/>
              <a:tabLst/>
            </a:pPr>
            <a:r>
              <a:rPr kumimoji="1" lang="ja-JP" altLang="en-US" sz="1200" dirty="0">
                <a:latin typeface="+mn-ea"/>
                <a:cs typeface="+mn-cs"/>
              </a:rPr>
              <a:t>サービスの提供イメージ</a:t>
            </a:r>
            <a:endParaRPr kumimoji="1" lang="en-US" altLang="ja-JP" sz="1200" dirty="0">
              <a:latin typeface="+mn-ea"/>
              <a:cs typeface="+mn-cs"/>
            </a:endParaRPr>
          </a:p>
        </p:txBody>
      </p:sp>
      <p:sp>
        <p:nvSpPr>
          <p:cNvPr id="19" name="正方形/長方形 18">
            <a:extLst>
              <a:ext uri="{FF2B5EF4-FFF2-40B4-BE49-F238E27FC236}">
                <a16:creationId xmlns:a16="http://schemas.microsoft.com/office/drawing/2014/main" id="{328F51A9-897A-D519-D9D2-3FAC5CC9FED8}"/>
              </a:ext>
            </a:extLst>
          </p:cNvPr>
          <p:cNvSpPr/>
          <p:nvPr/>
        </p:nvSpPr>
        <p:spPr bwMode="gray">
          <a:xfrm>
            <a:off x="5205589" y="1293183"/>
            <a:ext cx="4211284" cy="2357714"/>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800" dirty="0">
                <a:latin typeface="+mn-ea"/>
                <a:cs typeface="+mn-cs"/>
              </a:rPr>
              <a:t>イメージ図</a:t>
            </a:r>
            <a:endParaRPr kumimoji="1" lang="ja-JP" altLang="en-US" sz="1800" i="0" u="none" strike="noStrike" kern="1200" cap="none" spc="0" normalizeH="0" baseline="0" noProof="0" dirty="0">
              <a:ln>
                <a:noFill/>
              </a:ln>
              <a:effectLst/>
              <a:uLnTx/>
              <a:uFillTx/>
              <a:latin typeface="+mn-ea"/>
              <a:cs typeface="+mn-cs"/>
            </a:endParaRPr>
          </a:p>
        </p:txBody>
      </p:sp>
      <p:sp>
        <p:nvSpPr>
          <p:cNvPr id="20" name="正方形/長方形 19">
            <a:extLst>
              <a:ext uri="{FF2B5EF4-FFF2-40B4-BE49-F238E27FC236}">
                <a16:creationId xmlns:a16="http://schemas.microsoft.com/office/drawing/2014/main" id="{8FE181C3-5717-4AE3-DDFC-A9CE0D4DBE4F}"/>
              </a:ext>
            </a:extLst>
          </p:cNvPr>
          <p:cNvSpPr/>
          <p:nvPr/>
        </p:nvSpPr>
        <p:spPr bwMode="gray">
          <a:xfrm>
            <a:off x="5205588" y="3999144"/>
            <a:ext cx="2033895" cy="2357714"/>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800" dirty="0">
                <a:latin typeface="+mn-ea"/>
                <a:cs typeface="+mn-cs"/>
              </a:rPr>
              <a:t>イメージ図</a:t>
            </a:r>
            <a:endParaRPr kumimoji="1" lang="ja-JP" altLang="en-US" sz="1800" i="0" u="none" strike="noStrike" kern="1200" cap="none" spc="0" normalizeH="0" baseline="0" noProof="0" dirty="0">
              <a:ln>
                <a:noFill/>
              </a:ln>
              <a:effectLst/>
              <a:uLnTx/>
              <a:uFillTx/>
              <a:latin typeface="+mn-ea"/>
              <a:cs typeface="+mn-cs"/>
            </a:endParaRPr>
          </a:p>
        </p:txBody>
      </p:sp>
      <p:sp>
        <p:nvSpPr>
          <p:cNvPr id="21" name="正方形/長方形 20">
            <a:extLst>
              <a:ext uri="{FF2B5EF4-FFF2-40B4-BE49-F238E27FC236}">
                <a16:creationId xmlns:a16="http://schemas.microsoft.com/office/drawing/2014/main" id="{DCA07295-BD4B-2135-D791-F198A6A5932E}"/>
              </a:ext>
            </a:extLst>
          </p:cNvPr>
          <p:cNvSpPr/>
          <p:nvPr/>
        </p:nvSpPr>
        <p:spPr bwMode="gray">
          <a:xfrm>
            <a:off x="7382978" y="3999144"/>
            <a:ext cx="2033895" cy="2357714"/>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800" dirty="0">
                <a:latin typeface="+mn-ea"/>
                <a:cs typeface="+mn-cs"/>
              </a:rPr>
              <a:t>イメージ図</a:t>
            </a:r>
            <a:endParaRPr kumimoji="1" lang="ja-JP" altLang="en-US" sz="1800" i="0" u="none" strike="noStrike" kern="1200" cap="none" spc="0" normalizeH="0" baseline="0" noProof="0" dirty="0">
              <a:ln>
                <a:noFill/>
              </a:ln>
              <a:effectLst/>
              <a:uLnTx/>
              <a:uFillTx/>
              <a:latin typeface="+mn-ea"/>
              <a:cs typeface="+mn-cs"/>
            </a:endParaRPr>
          </a:p>
        </p:txBody>
      </p:sp>
      <p:sp>
        <p:nvSpPr>
          <p:cNvPr id="22" name="正方形/長方形 21">
            <a:extLst>
              <a:ext uri="{FF2B5EF4-FFF2-40B4-BE49-F238E27FC236}">
                <a16:creationId xmlns:a16="http://schemas.microsoft.com/office/drawing/2014/main" id="{BD56214E-4A78-99AC-F68C-DF7D2EC2EA47}"/>
              </a:ext>
            </a:extLst>
          </p:cNvPr>
          <p:cNvSpPr/>
          <p:nvPr/>
        </p:nvSpPr>
        <p:spPr bwMode="gray">
          <a:xfrm>
            <a:off x="5205588" y="3758352"/>
            <a:ext cx="2033895" cy="240792"/>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82563" marR="0" indent="-182563"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200" i="0" u="none" strike="noStrike" kern="1200" cap="none" spc="0" normalizeH="0" baseline="0" noProof="0" dirty="0">
                <a:ln>
                  <a:noFill/>
                </a:ln>
                <a:effectLst/>
                <a:uLnTx/>
                <a:uFillTx/>
                <a:latin typeface="+mn-ea"/>
                <a:cs typeface="+mn-cs"/>
              </a:rPr>
              <a:t>サービスの画像イメージ</a:t>
            </a:r>
          </a:p>
        </p:txBody>
      </p:sp>
      <p:sp>
        <p:nvSpPr>
          <p:cNvPr id="23" name="正方形/長方形 22">
            <a:extLst>
              <a:ext uri="{FF2B5EF4-FFF2-40B4-BE49-F238E27FC236}">
                <a16:creationId xmlns:a16="http://schemas.microsoft.com/office/drawing/2014/main" id="{92971F92-CFFA-D62F-A94B-ACB37FE58C7B}"/>
              </a:ext>
            </a:extLst>
          </p:cNvPr>
          <p:cNvSpPr/>
          <p:nvPr/>
        </p:nvSpPr>
        <p:spPr bwMode="gray">
          <a:xfrm>
            <a:off x="7382978" y="3758352"/>
            <a:ext cx="2033895" cy="240792"/>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82563" marR="0" indent="-182563"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200" dirty="0">
                <a:latin typeface="+mn-ea"/>
                <a:cs typeface="+mn-cs"/>
              </a:rPr>
              <a:t>サービスの利用層</a:t>
            </a:r>
            <a:endParaRPr kumimoji="1" lang="ja-JP" altLang="en-US" sz="1200" i="0" u="none" strike="noStrike" kern="1200" cap="none" spc="0" normalizeH="0" baseline="0" noProof="0" dirty="0">
              <a:ln>
                <a:noFill/>
              </a:ln>
              <a:effectLst/>
              <a:uLnTx/>
              <a:uFillTx/>
              <a:latin typeface="+mn-ea"/>
              <a:cs typeface="+mn-cs"/>
            </a:endParaRPr>
          </a:p>
        </p:txBody>
      </p:sp>
      <p:sp>
        <p:nvSpPr>
          <p:cNvPr id="24" name="正方形/長方形 23">
            <a:extLst>
              <a:ext uri="{FF2B5EF4-FFF2-40B4-BE49-F238E27FC236}">
                <a16:creationId xmlns:a16="http://schemas.microsoft.com/office/drawing/2014/main" id="{8EB0FAC3-A018-B675-B082-BDC157620995}"/>
              </a:ext>
            </a:extLst>
          </p:cNvPr>
          <p:cNvSpPr/>
          <p:nvPr/>
        </p:nvSpPr>
        <p:spPr bwMode="gray">
          <a:xfrm>
            <a:off x="4965095" y="258308"/>
            <a:ext cx="366656" cy="208988"/>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latin typeface="+mn-ea"/>
                <a:cs typeface="+mn-cs"/>
              </a:rPr>
              <a:t>テーマ</a:t>
            </a:r>
            <a:endParaRPr kumimoji="1" lang="ja-JP" altLang="en-US" sz="1200" b="1" i="0" u="none" strike="noStrike" kern="1200" cap="none" spc="0" normalizeH="0" baseline="0" noProof="0" dirty="0">
              <a:ln>
                <a:noFill/>
              </a:ln>
              <a:effectLst/>
              <a:uLnTx/>
              <a:uFillTx/>
              <a:latin typeface="+mn-ea"/>
              <a:cs typeface="+mn-cs"/>
            </a:endParaRPr>
          </a:p>
        </p:txBody>
      </p:sp>
      <p:sp>
        <p:nvSpPr>
          <p:cNvPr id="25" name="四角形: 角を丸くする 24">
            <a:extLst>
              <a:ext uri="{FF2B5EF4-FFF2-40B4-BE49-F238E27FC236}">
                <a16:creationId xmlns:a16="http://schemas.microsoft.com/office/drawing/2014/main" id="{B125CC55-01DE-4C52-9D7C-1E30B1EAF4A0}"/>
              </a:ext>
            </a:extLst>
          </p:cNvPr>
          <p:cNvSpPr/>
          <p:nvPr/>
        </p:nvSpPr>
        <p:spPr bwMode="gray">
          <a:xfrm>
            <a:off x="5331753" y="152400"/>
            <a:ext cx="1761263" cy="314896"/>
          </a:xfrm>
          <a:prstGeom prst="roundRect">
            <a:avLst/>
          </a:prstGeom>
          <a:solidFill>
            <a:schemeClr val="accent5"/>
          </a:solidFill>
          <a:ln w="38100" algn="ctr">
            <a:solidFill>
              <a:schemeClr val="accent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dirty="0">
                <a:ln>
                  <a:noFill/>
                </a:ln>
                <a:solidFill>
                  <a:schemeClr val="bg1"/>
                </a:solidFill>
                <a:effectLst/>
                <a:uLnTx/>
                <a:uFillTx/>
                <a:latin typeface="+mn-ea"/>
                <a:cs typeface="+mn-cs"/>
              </a:rPr>
              <a:t>XXX</a:t>
            </a:r>
            <a:endParaRPr kumimoji="1" lang="ja-JP" altLang="en-US" sz="1200" b="1" i="0" u="none" strike="noStrike" kern="1200" cap="none" spc="0" normalizeH="0" baseline="0" noProof="0" dirty="0">
              <a:ln>
                <a:noFill/>
              </a:ln>
              <a:solidFill>
                <a:schemeClr val="bg1"/>
              </a:solidFill>
              <a:effectLst/>
              <a:uLnTx/>
              <a:uFillTx/>
              <a:latin typeface="+mn-ea"/>
              <a:cs typeface="+mn-cs"/>
            </a:endParaRPr>
          </a:p>
        </p:txBody>
      </p:sp>
      <p:sp>
        <p:nvSpPr>
          <p:cNvPr id="6" name="正方形/長方形 5">
            <a:extLst>
              <a:ext uri="{FF2B5EF4-FFF2-40B4-BE49-F238E27FC236}">
                <a16:creationId xmlns:a16="http://schemas.microsoft.com/office/drawing/2014/main" id="{587100DB-BBF8-DCEA-D8DE-B4424AFEF87D}"/>
              </a:ext>
            </a:extLst>
          </p:cNvPr>
          <p:cNvSpPr/>
          <p:nvPr/>
        </p:nvSpPr>
        <p:spPr bwMode="gray">
          <a:xfrm>
            <a:off x="9916451" y="0"/>
            <a:ext cx="5171149" cy="6858000"/>
          </a:xfrm>
          <a:prstGeom prst="rect">
            <a:avLst/>
          </a:prstGeom>
          <a:solidFill>
            <a:schemeClr val="accent6">
              <a:lumMod val="20000"/>
              <a:lumOff val="80000"/>
            </a:schemeClr>
          </a:solidFill>
          <a:ln w="12700" algn="ctr">
            <a:solidFill>
              <a:srgbClr val="BBBCBC"/>
            </a:solidFill>
            <a:miter lim="800000"/>
            <a:headEnd/>
            <a:tailEnd/>
          </a:ln>
        </p:spPr>
        <p:txBody>
          <a:bodyPr rot="0" spcFirstLastPara="0" vertOverflow="overflow" horzOverflow="overflow" vert="horz" wrap="square" lIns="36000" tIns="36000" rIns="36000" bIns="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400"/>
              </a:spcBef>
              <a:spcAft>
                <a:spcPts val="0"/>
              </a:spcAft>
              <a:buClrTx/>
              <a:buSzPct val="100000"/>
              <a:buFont typeface="Wingdings" panose="05000000000000000000" pitchFamily="2" charset="2"/>
              <a:buChar char="n"/>
              <a:tabLst/>
            </a:pPr>
            <a:r>
              <a:rPr kumimoji="1" lang="ja-JP" altLang="en-US" sz="1100" dirty="0">
                <a:solidFill>
                  <a:prstClr val="black"/>
                </a:solidFill>
                <a:latin typeface="+mn-lt"/>
                <a:cs typeface="+mn-cs"/>
              </a:rPr>
              <a:t>ご登壇を希望される方は、</a:t>
            </a:r>
            <a:r>
              <a:rPr kumimoji="1" lang="ja-JP" altLang="en-US" sz="1100" dirty="0">
                <a:solidFill>
                  <a:prstClr val="black"/>
                </a:solidFill>
                <a:latin typeface="+mn-lt"/>
                <a:cs typeface="+mn-cs"/>
                <a:hlinkClick r:id="rId2"/>
              </a:rPr>
              <a:t>登壇申込フォーム</a:t>
            </a:r>
            <a:r>
              <a:rPr kumimoji="1" lang="ja-JP" altLang="en-US" sz="1100" dirty="0">
                <a:solidFill>
                  <a:prstClr val="black"/>
                </a:solidFill>
                <a:latin typeface="+mn-lt"/>
                <a:cs typeface="+mn-cs"/>
              </a:rPr>
              <a:t>を送信の上、本フォーマットを記入し、事務局までメールで提出してください。ご提出いただいた時点で、インバウンドベンチャーリストへの掲載および下記注意事項の内容に同意いただいたものとみなします</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（提出期日：</a:t>
            </a:r>
            <a:r>
              <a:rPr kumimoji="1" lang="en-US" altLang="ja-JP" sz="1100" dirty="0">
                <a:solidFill>
                  <a:prstClr val="black"/>
                </a:solidFill>
                <a:latin typeface="+mn-lt"/>
                <a:cs typeface="+mn-cs"/>
              </a:rPr>
              <a:t>2025</a:t>
            </a:r>
            <a:r>
              <a:rPr kumimoji="1" lang="ja-JP" altLang="en-US" sz="1100" dirty="0">
                <a:solidFill>
                  <a:prstClr val="black"/>
                </a:solidFill>
                <a:latin typeface="+mn-lt"/>
                <a:cs typeface="+mn-cs"/>
              </a:rPr>
              <a:t>年</a:t>
            </a:r>
            <a:r>
              <a:rPr kumimoji="1" lang="en-US" altLang="ja-JP" sz="1100" dirty="0">
                <a:solidFill>
                  <a:prstClr val="black"/>
                </a:solidFill>
                <a:latin typeface="+mn-lt"/>
                <a:cs typeface="+mn-cs"/>
              </a:rPr>
              <a:t>8</a:t>
            </a:r>
            <a:r>
              <a:rPr kumimoji="1" lang="ja-JP" altLang="en-US" sz="1100" dirty="0">
                <a:solidFill>
                  <a:prstClr val="black"/>
                </a:solidFill>
                <a:latin typeface="+mn-lt"/>
                <a:cs typeface="+mn-cs"/>
              </a:rPr>
              <a:t>月</a:t>
            </a:r>
            <a:r>
              <a:rPr kumimoji="1" lang="en-US" altLang="ja-JP" sz="1100" dirty="0">
                <a:solidFill>
                  <a:prstClr val="black"/>
                </a:solidFill>
                <a:latin typeface="+mn-lt"/>
                <a:cs typeface="+mn-cs"/>
              </a:rPr>
              <a:t>25</a:t>
            </a:r>
            <a:r>
              <a:rPr kumimoji="1" lang="ja-JP" altLang="en-US" sz="1100" dirty="0">
                <a:solidFill>
                  <a:prstClr val="black"/>
                </a:solidFill>
                <a:latin typeface="+mn-lt"/>
                <a:cs typeface="+mn-cs"/>
              </a:rPr>
              <a:t>日（月）</a:t>
            </a:r>
            <a:r>
              <a:rPr kumimoji="1" lang="en-US" altLang="ja-JP" sz="1100" dirty="0">
                <a:solidFill>
                  <a:prstClr val="black"/>
                </a:solidFill>
                <a:latin typeface="+mn-lt"/>
                <a:cs typeface="+mn-cs"/>
              </a:rPr>
              <a:t>17</a:t>
            </a:r>
            <a:r>
              <a:rPr kumimoji="1" lang="ja-JP" altLang="en-US" sz="1100" dirty="0">
                <a:solidFill>
                  <a:prstClr val="black"/>
                </a:solidFill>
                <a:latin typeface="+mn-lt"/>
                <a:cs typeface="+mn-cs"/>
              </a:rPr>
              <a:t>時）</a:t>
            </a:r>
            <a:endParaRPr kumimoji="1" lang="en-US" altLang="ja-JP" sz="1100" dirty="0">
              <a:solidFill>
                <a:prstClr val="black"/>
              </a:solidFill>
              <a:latin typeface="+mn-lt"/>
              <a:cs typeface="+mn-cs"/>
            </a:endParaRPr>
          </a:p>
          <a:p>
            <a:pPr marL="357188" lvl="1" indent="-171450" defTabSz="990564" fontAlgn="auto">
              <a:spcBef>
                <a:spcPts val="4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提出先：観光庁　</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ICT</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サービス等利活用促進事業 事務局</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57188"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メールアドレス：</a:t>
            </a:r>
            <a:r>
              <a:rPr kumimoji="1" lang="en-US" altLang="ja-JP" sz="1100" i="0" u="none" strike="noStrike" kern="1200" cap="none" spc="0" normalizeH="0" baseline="0" noProof="0" dirty="0">
                <a:ln>
                  <a:noFill/>
                </a:ln>
                <a:solidFill>
                  <a:prstClr val="black"/>
                </a:solidFill>
                <a:effectLst/>
                <a:uLnTx/>
                <a:uFillTx/>
                <a:latin typeface="+mn-lt"/>
                <a:ea typeface="+mn-ea"/>
                <a:cs typeface="+mn-cs"/>
                <a:hlinkClick r:id="rId3"/>
              </a:rPr>
              <a:t>ict-info@tohmatsu.co.jp</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　</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400"/>
              </a:spcBef>
              <a:spcAft>
                <a:spcPts val="0"/>
              </a:spcAft>
              <a:buSzPct val="100000"/>
              <a:buFont typeface="Wingdings" panose="05000000000000000000" pitchFamily="2" charset="2"/>
              <a:buChar char="n"/>
            </a:pPr>
            <a:r>
              <a:rPr kumimoji="1" lang="ja-JP" altLang="en-US" sz="1100" dirty="0">
                <a:solidFill>
                  <a:prstClr val="black"/>
                </a:solidFill>
                <a:latin typeface="+mn-lt"/>
                <a:cs typeface="+mn-cs"/>
              </a:rPr>
              <a:t>インバウンドベンチャーリストへの掲載</a:t>
            </a:r>
            <a:endParaRPr kumimoji="1" lang="en-US" altLang="ja-JP" sz="1100" dirty="0">
              <a:solidFill>
                <a:prstClr val="black"/>
              </a:solidFill>
              <a:latin typeface="+mn-lt"/>
              <a:cs typeface="+mn-cs"/>
            </a:endParaRPr>
          </a:p>
          <a:p>
            <a:pPr marL="355600"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本書類で提出いただいた内容は、ピッチ登壇の担当者・連絡先を除き、インバウンドベンチャーリストにまとめ、イベント当日に参加者へ配布いたします</a:t>
            </a:r>
            <a:endParaRPr kumimoji="1" lang="en-US" altLang="ja-JP" sz="1100" dirty="0">
              <a:solidFill>
                <a:prstClr val="black"/>
              </a:solidFill>
              <a:latin typeface="+mn-lt"/>
              <a:cs typeface="+mn-cs"/>
            </a:endParaRPr>
          </a:p>
          <a:p>
            <a:pPr marL="355600"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代表者名等、個人情報に該当する情報について、</a:t>
            </a:r>
            <a:r>
              <a:rPr kumimoji="1" lang="en-US" altLang="ja-JP" sz="1100" dirty="0">
                <a:solidFill>
                  <a:prstClr val="black"/>
                </a:solidFill>
                <a:latin typeface="+mn-lt"/>
                <a:cs typeface="+mn-cs"/>
              </a:rPr>
              <a:t>【</a:t>
            </a:r>
            <a:r>
              <a:rPr lang="ja-JP" altLang="en-US" sz="1100" dirty="0">
                <a:solidFill>
                  <a:srgbClr val="000000"/>
                </a:solidFill>
                <a:latin typeface="Yu Gothic UI" panose="020B0500000000000000" pitchFamily="50" charset="-128"/>
                <a:ea typeface="Yu Gothic UI" panose="020B0500000000000000" pitchFamily="50" charset="-128"/>
              </a:rPr>
              <a:t>インバウンドベンチャーリストへの個人情報掲載可否</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欄に、いずれか選択をお願いいたします</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400"/>
              </a:spcBef>
              <a:spcAft>
                <a:spcPts val="0"/>
              </a:spcAft>
              <a:buSzPct val="100000"/>
              <a:buFont typeface="Wingdings" panose="05000000000000000000" pitchFamily="2" charset="2"/>
              <a:buChar char="n"/>
            </a:pPr>
            <a:r>
              <a:rPr kumimoji="1" lang="ja-JP" altLang="en-US" sz="1100" dirty="0">
                <a:solidFill>
                  <a:prstClr val="black"/>
                </a:solidFill>
                <a:latin typeface="+mn-lt"/>
                <a:cs typeface="+mn-cs"/>
              </a:rPr>
              <a:t>任意様式の提出</a:t>
            </a:r>
            <a:endParaRPr kumimoji="1" lang="en-US" altLang="ja-JP" sz="1100" dirty="0">
              <a:solidFill>
                <a:prstClr val="black"/>
              </a:solidFill>
              <a:latin typeface="+mn-lt"/>
              <a:cs typeface="+mn-cs"/>
            </a:endParaRPr>
          </a:p>
          <a:p>
            <a:pPr marL="358775" lvl="1" indent="-171450" defTabSz="990564" fontAlgn="auto">
              <a:spcBef>
                <a:spcPts val="4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本フォーマットに加え、</a:t>
            </a:r>
            <a:r>
              <a:rPr kumimoji="1" lang="en-US" altLang="ja-JP" sz="1100" b="0" i="0" u="sng" strike="noStrike" kern="1200" cap="none" spc="0" normalizeH="0" baseline="0" noProof="0" dirty="0">
                <a:ln>
                  <a:noFill/>
                </a:ln>
                <a:solidFill>
                  <a:prstClr val="black"/>
                </a:solidFill>
                <a:effectLst/>
                <a:uLnTx/>
                <a:uFillTx/>
                <a:latin typeface="+mn-lt"/>
                <a:ea typeface="+mn-ea"/>
                <a:cs typeface="+mn-cs"/>
              </a:rPr>
              <a:t>【</a:t>
            </a:r>
            <a:r>
              <a:rPr kumimoji="1" lang="ja-JP" altLang="en-US" sz="1100" b="0" i="0" u="sng" strike="noStrike" kern="1200" cap="none" spc="0" normalizeH="0" baseline="0" noProof="0" dirty="0">
                <a:ln>
                  <a:noFill/>
                </a:ln>
                <a:solidFill>
                  <a:prstClr val="black"/>
                </a:solidFill>
                <a:effectLst/>
                <a:uLnTx/>
                <a:uFillTx/>
                <a:latin typeface="+mn-lt"/>
                <a:ea typeface="+mn-ea"/>
                <a:cs typeface="+mn-cs"/>
              </a:rPr>
              <a:t>提出任意様式</a:t>
            </a:r>
            <a:r>
              <a:rPr kumimoji="1" lang="en-US" altLang="ja-JP" sz="1100" b="0" i="0" u="sng" strike="noStrike" kern="1200" cap="none" spc="0" normalizeH="0" baseline="0" noProof="0" dirty="0">
                <a:ln>
                  <a:noFill/>
                </a:ln>
                <a:solidFill>
                  <a:prstClr val="black"/>
                </a:solidFill>
                <a:effectLst/>
                <a:uLnTx/>
                <a:uFillTx/>
                <a:latin typeface="+mn-lt"/>
                <a:ea typeface="+mn-ea"/>
                <a:cs typeface="+mn-cs"/>
              </a:rPr>
              <a:t>1】</a:t>
            </a:r>
            <a:r>
              <a:rPr kumimoji="1" lang="ja-JP" altLang="en-US" sz="1100" b="0" i="0" u="sng" strike="noStrike" kern="1200" cap="none" spc="0" normalizeH="0" baseline="0" noProof="0" dirty="0">
                <a:ln>
                  <a:noFill/>
                </a:ln>
                <a:solidFill>
                  <a:prstClr val="black"/>
                </a:solidFill>
                <a:effectLst/>
                <a:uLnTx/>
                <a:uFillTx/>
                <a:latin typeface="+mn-lt"/>
                <a:ea typeface="+mn-ea"/>
                <a:cs typeface="+mn-cs"/>
              </a:rPr>
              <a:t>地域との過去連携実績資料</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を任意でご提出いただけます</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58775" lvl="1" indent="-171450" defTabSz="990564" fontAlgn="auto">
              <a:spcBef>
                <a:spcPts val="4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ご提出いただいた内容が観光庁・事務局にて優良な事例と認められた場合は、登壇者審査時に加点を行います。また、内容によっては観光庁</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HP</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への掲載を打診させていただく場合がございます</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58775"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また、貴社のサービスや過去の事例につきまして、本フォーマットおよび</a:t>
            </a:r>
            <a:r>
              <a:rPr lang="en-US" altLang="ja-JP" sz="1050" u="sng" dirty="0"/>
              <a:t>【</a:t>
            </a:r>
            <a:r>
              <a:rPr lang="ja-JP" altLang="en-US" sz="1050" u="sng" dirty="0"/>
              <a:t>提出任意様式</a:t>
            </a:r>
            <a:r>
              <a:rPr lang="en-US" altLang="ja-JP" sz="1050" u="sng" dirty="0"/>
              <a:t>1】</a:t>
            </a:r>
            <a:r>
              <a:rPr lang="ja-JP" altLang="en-US" sz="1050" u="sng" dirty="0"/>
              <a:t>地域との過去連携実績資料</a:t>
            </a:r>
            <a:r>
              <a:rPr lang="ja-JP" altLang="en-US" sz="1050" dirty="0"/>
              <a:t>に加え、参考資料を</a:t>
            </a:r>
            <a:r>
              <a:rPr lang="en-US" altLang="ja-JP" sz="1050" dirty="0"/>
              <a:t>2</a:t>
            </a:r>
            <a:r>
              <a:rPr lang="ja-JP" altLang="en-US" sz="1050" dirty="0"/>
              <a:t>枚まで提出いただくことが可能です</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400"/>
              </a:spcBef>
              <a:spcAft>
                <a:spcPts val="0"/>
              </a:spcAft>
              <a:buSzPct val="100000"/>
              <a:buFont typeface="Wingdings" panose="05000000000000000000" pitchFamily="2" charset="2"/>
              <a:buChar char="n"/>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注意事項</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57188" lvl="1" indent="-171450" defTabSz="990564" fontAlgn="auto">
              <a:spcBef>
                <a:spcPts val="4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提出主体につき複数日程</a:t>
            </a:r>
            <a:r>
              <a:rPr kumimoji="1" lang="ja-JP" altLang="en-US" sz="1100" dirty="0">
                <a:solidFill>
                  <a:prstClr val="black"/>
                </a:solidFill>
                <a:latin typeface="+mn-lt"/>
                <a:cs typeface="+mn-cs"/>
              </a:rPr>
              <a:t>での</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応募が可能ですが、応募する日程ごとに</a:t>
            </a:r>
            <a:r>
              <a:rPr kumimoji="1" lang="ja-JP" altLang="en-US" sz="1100" dirty="0">
                <a:solidFill>
                  <a:prstClr val="black"/>
                </a:solidFill>
                <a:latin typeface="+mn-lt"/>
                <a:cs typeface="+mn-cs"/>
                <a:hlinkClick r:id="rId2"/>
              </a:rPr>
              <a:t>登壇申込フォーム</a:t>
            </a:r>
            <a:r>
              <a:rPr kumimoji="1" lang="ja-JP" altLang="en-US" sz="1100" dirty="0">
                <a:solidFill>
                  <a:prstClr val="black"/>
                </a:solidFill>
                <a:latin typeface="+mn-lt"/>
                <a:cs typeface="+mn-cs"/>
              </a:rPr>
              <a:t>を送信の上、</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本資料を提出してください</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57188"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当日のご参加が難しい場合は、ピッチトークの内容を事前に録画し、事務局にお送りいただくことで、録画映像を当日投影する形でのご登壇も可能です。録画登壇を希望される方は、登壇申込フォーム</a:t>
            </a:r>
            <a:r>
              <a:rPr kumimoji="1" lang="en-US" altLang="ja-JP" sz="1100" dirty="0">
                <a:solidFill>
                  <a:prstClr val="black"/>
                </a:solidFill>
                <a:latin typeface="+mn-lt"/>
                <a:cs typeface="+mn-cs"/>
              </a:rPr>
              <a:t>Q2</a:t>
            </a:r>
            <a:r>
              <a:rPr kumimoji="1" lang="ja-JP" altLang="en-US" sz="1100" dirty="0">
                <a:solidFill>
                  <a:prstClr val="black"/>
                </a:solidFill>
                <a:latin typeface="+mn-lt"/>
                <a:cs typeface="+mn-cs"/>
              </a:rPr>
              <a:t>にて、「録画映像での登壇を希望する」を選択してください</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57188"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応募者多数の場合は、提出資料に基づく審査により、ご登壇が叶わない可能性がある旨、ご留意ください</a:t>
            </a:r>
            <a:endParaRPr kumimoji="1" lang="en-US" altLang="ja-JP" sz="1100" dirty="0">
              <a:solidFill>
                <a:prstClr val="black"/>
              </a:solidFill>
              <a:latin typeface="+mn-lt"/>
              <a:cs typeface="+mn-cs"/>
            </a:endParaRPr>
          </a:p>
          <a:p>
            <a:pPr marL="357188" lvl="1" indent="-171450" defTabSz="990564" fontAlgn="auto">
              <a:spcBef>
                <a:spcPts val="4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登壇時間は</a:t>
            </a:r>
            <a:r>
              <a:rPr kumimoji="1" lang="en-US" altLang="ja-JP" sz="1100" dirty="0">
                <a:solidFill>
                  <a:prstClr val="black"/>
                </a:solidFill>
                <a:latin typeface="+mn-lt"/>
                <a:cs typeface="+mn-cs"/>
              </a:rPr>
              <a:t>10</a:t>
            </a:r>
            <a:r>
              <a:rPr kumimoji="1" lang="ja-JP" altLang="en-US" sz="1100" dirty="0">
                <a:solidFill>
                  <a:prstClr val="black"/>
                </a:solidFill>
                <a:latin typeface="+mn-lt"/>
                <a:cs typeface="+mn-cs"/>
              </a:rPr>
              <a:t>分となります</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400"/>
              </a:spcBef>
              <a:spcAft>
                <a:spcPts val="0"/>
              </a:spcAft>
              <a:buSzPct val="100000"/>
              <a:buFont typeface="Wingdings" panose="05000000000000000000" pitchFamily="2" charset="2"/>
              <a:buChar char="n"/>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登壇者の決定</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361950" lvl="1" indent="-171450" defTabSz="990564" fontAlgn="auto">
              <a:spcBef>
                <a:spcPts val="4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事務局による審査の上、</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8/29</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（金）を目途にご応募いただいた皆様に登壇可否をご連絡いたします</a:t>
            </a:r>
          </a:p>
        </p:txBody>
      </p:sp>
      <p:sp>
        <p:nvSpPr>
          <p:cNvPr id="8" name="吹き出し: 角を丸めた四角形 7">
            <a:extLst>
              <a:ext uri="{FF2B5EF4-FFF2-40B4-BE49-F238E27FC236}">
                <a16:creationId xmlns:a16="http://schemas.microsoft.com/office/drawing/2014/main" id="{B6BCEBCA-AADB-24FA-5927-A5312D63AEF2}"/>
              </a:ext>
            </a:extLst>
          </p:cNvPr>
          <p:cNvSpPr/>
          <p:nvPr/>
        </p:nvSpPr>
        <p:spPr bwMode="gray">
          <a:xfrm>
            <a:off x="4128765" y="-2167743"/>
            <a:ext cx="6833762" cy="2185259"/>
          </a:xfrm>
          <a:prstGeom prst="wedgeRoundRectCallout">
            <a:avLst>
              <a:gd name="adj1" fmla="val 1119"/>
              <a:gd name="adj2" fmla="val 8879"/>
              <a:gd name="adj3" fmla="val 16667"/>
            </a:avLst>
          </a:prstGeom>
          <a:solidFill>
            <a:schemeClr val="accent6">
              <a:lumMod val="20000"/>
              <a:lumOff val="80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lang="ja-JP" altLang="en-US" sz="1100" b="0" i="0" dirty="0">
                <a:solidFill>
                  <a:srgbClr val="000000"/>
                </a:solidFill>
                <a:effectLst/>
                <a:latin typeface="Yu Gothic UI" panose="020B0500000000000000" pitchFamily="50" charset="-128"/>
                <a:ea typeface="Yu Gothic UI" panose="020B0500000000000000" pitchFamily="50" charset="-128"/>
              </a:rPr>
              <a:t>登壇を希望する</a:t>
            </a:r>
            <a:r>
              <a:rPr lang="ja-JP" altLang="en-US" sz="1100" b="1" i="0" dirty="0">
                <a:solidFill>
                  <a:srgbClr val="000000"/>
                </a:solidFill>
                <a:effectLst/>
                <a:latin typeface="Yu Gothic UI" panose="020B0500000000000000" pitchFamily="50" charset="-128"/>
                <a:ea typeface="Yu Gothic UI" panose="020B0500000000000000" pitchFamily="50" charset="-128"/>
              </a:rPr>
              <a:t>テーマ</a:t>
            </a:r>
            <a:r>
              <a:rPr lang="ja-JP" altLang="en-US" sz="1100" b="0" i="0" dirty="0">
                <a:solidFill>
                  <a:srgbClr val="000000"/>
                </a:solidFill>
                <a:effectLst/>
                <a:latin typeface="Yu Gothic UI" panose="020B0500000000000000" pitchFamily="50" charset="-128"/>
                <a:ea typeface="Yu Gothic UI" panose="020B0500000000000000" pitchFamily="50" charset="-128"/>
              </a:rPr>
              <a:t>および</a:t>
            </a:r>
            <a:r>
              <a:rPr lang="ja-JP" altLang="en-US" sz="1100" b="1" i="0" dirty="0">
                <a:solidFill>
                  <a:srgbClr val="000000"/>
                </a:solidFill>
                <a:effectLst/>
                <a:latin typeface="Yu Gothic UI" panose="020B0500000000000000" pitchFamily="50" charset="-128"/>
                <a:ea typeface="Yu Gothic UI" panose="020B0500000000000000" pitchFamily="50" charset="-128"/>
              </a:rPr>
              <a:t>カテゴリ</a:t>
            </a:r>
            <a:r>
              <a:rPr lang="ja-JP" altLang="en-US" sz="1100" b="0" i="0" dirty="0">
                <a:solidFill>
                  <a:srgbClr val="000000"/>
                </a:solidFill>
                <a:effectLst/>
                <a:latin typeface="Yu Gothic UI" panose="020B0500000000000000" pitchFamily="50" charset="-128"/>
                <a:ea typeface="Yu Gothic UI" panose="020B0500000000000000" pitchFamily="50" charset="-128"/>
              </a:rPr>
              <a:t>を選択してください</a:t>
            </a:r>
            <a:endParaRPr lang="en-US" altLang="ja-JP" sz="1100" b="0" i="0" dirty="0">
              <a:solidFill>
                <a:srgbClr val="000000"/>
              </a:solidFill>
              <a:effectLst/>
              <a:latin typeface="Yu Gothic UI" panose="020B0500000000000000" pitchFamily="50" charset="-128"/>
              <a:ea typeface="Yu Gothic UI" panose="020B0500000000000000" pitchFamily="50" charset="-128"/>
            </a:endParaRPr>
          </a:p>
        </p:txBody>
      </p:sp>
      <p:sp>
        <p:nvSpPr>
          <p:cNvPr id="2" name="吹き出し: 角を丸めた四角形 1">
            <a:extLst>
              <a:ext uri="{FF2B5EF4-FFF2-40B4-BE49-F238E27FC236}">
                <a16:creationId xmlns:a16="http://schemas.microsoft.com/office/drawing/2014/main" id="{27850CC7-4EB1-A756-5BE4-07B5938BC0B8}"/>
              </a:ext>
            </a:extLst>
          </p:cNvPr>
          <p:cNvSpPr/>
          <p:nvPr/>
        </p:nvSpPr>
        <p:spPr bwMode="gray">
          <a:xfrm>
            <a:off x="-2865237" y="2370268"/>
            <a:ext cx="3244561" cy="1058732"/>
          </a:xfrm>
          <a:prstGeom prst="wedgeRoundRectCallout">
            <a:avLst>
              <a:gd name="adj1" fmla="val 56312"/>
              <a:gd name="adj2" fmla="val -49316"/>
              <a:gd name="adj3" fmla="val 16667"/>
            </a:avLst>
          </a:prstGeom>
          <a:solidFill>
            <a:schemeClr val="accent6">
              <a:lumMod val="20000"/>
              <a:lumOff val="80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lang="en-US" altLang="ja-JP" sz="1100" b="1" u="sng" dirty="0">
                <a:solidFill>
                  <a:srgbClr val="000000"/>
                </a:solidFill>
                <a:latin typeface="Yu Gothic UI" panose="020B0500000000000000" pitchFamily="50" charset="-128"/>
                <a:ea typeface="Yu Gothic UI" panose="020B0500000000000000" pitchFamily="50" charset="-128"/>
              </a:rPr>
              <a:t>【</a:t>
            </a:r>
            <a:r>
              <a:rPr lang="ja-JP" altLang="en-US" sz="1100" b="1" u="sng" dirty="0">
                <a:solidFill>
                  <a:srgbClr val="000000"/>
                </a:solidFill>
                <a:latin typeface="Yu Gothic UI" panose="020B0500000000000000" pitchFamily="50" charset="-128"/>
                <a:ea typeface="Yu Gothic UI" panose="020B0500000000000000" pitchFamily="50" charset="-128"/>
              </a:rPr>
              <a:t>インバウンドベンチャーリストへの個人情報掲載可否</a:t>
            </a:r>
            <a:r>
              <a:rPr lang="en-US" altLang="ja-JP" sz="1100" b="1" u="sng" dirty="0">
                <a:solidFill>
                  <a:srgbClr val="000000"/>
                </a:solidFill>
                <a:latin typeface="Yu Gothic UI" panose="020B0500000000000000" pitchFamily="50" charset="-128"/>
                <a:ea typeface="Yu Gothic UI" panose="020B0500000000000000" pitchFamily="50" charset="-128"/>
              </a:rPr>
              <a:t>】</a:t>
            </a:r>
          </a:p>
          <a:p>
            <a:pPr marR="0" defTabSz="990564" rtl="0" eaLnBrk="1" fontAlgn="auto" latinLnBrk="0" hangingPunct="1">
              <a:lnSpc>
                <a:spcPct val="100000"/>
              </a:lnSpc>
              <a:spcBef>
                <a:spcPts val="0"/>
              </a:spcBef>
              <a:spcAft>
                <a:spcPts val="0"/>
              </a:spcAft>
              <a:buClrTx/>
              <a:buSzPct val="100000"/>
              <a:tabLst/>
            </a:pPr>
            <a:r>
              <a:rPr lang="ja-JP" altLang="en-US" sz="1100" dirty="0">
                <a:solidFill>
                  <a:srgbClr val="000000"/>
                </a:solidFill>
                <a:latin typeface="Yu Gothic UI" panose="020B0500000000000000" pitchFamily="50" charset="-128"/>
                <a:ea typeface="Yu Gothic UI" panose="020B0500000000000000" pitchFamily="50" charset="-128"/>
              </a:rPr>
              <a:t>代表者名のインバウンドベンチャーリストへの掲載可否について、以下より選択してください</a:t>
            </a:r>
            <a:endParaRPr lang="en-US" altLang="ja-JP" sz="1100" dirty="0">
              <a:solidFill>
                <a:srgbClr val="000000"/>
              </a:solidFill>
              <a:latin typeface="Yu Gothic UI" panose="020B0500000000000000" pitchFamily="50" charset="-128"/>
              <a:ea typeface="Yu Gothic UI" panose="020B0500000000000000" pitchFamily="50" charset="-128"/>
            </a:endParaRPr>
          </a:p>
          <a:p>
            <a:pPr marR="0" defTabSz="990564" rtl="0" eaLnBrk="1" fontAlgn="auto" latinLnBrk="0" hangingPunct="1">
              <a:lnSpc>
                <a:spcPct val="100000"/>
              </a:lnSpc>
              <a:spcBef>
                <a:spcPts val="0"/>
              </a:spcBef>
              <a:spcAft>
                <a:spcPts val="0"/>
              </a:spcAft>
              <a:buClrTx/>
              <a:buSzPct val="100000"/>
              <a:tabLst/>
            </a:pPr>
            <a:endParaRPr lang="en-US" altLang="ja-JP" sz="1100" dirty="0">
              <a:solidFill>
                <a:srgbClr val="000000"/>
              </a:solidFill>
              <a:latin typeface="Yu Gothic UI" panose="020B0500000000000000" pitchFamily="50" charset="-128"/>
              <a:ea typeface="Yu Gothic UI" panose="020B0500000000000000" pitchFamily="50" charset="-128"/>
            </a:endParaRPr>
          </a:p>
          <a:p>
            <a:pPr marR="0" algn="ctr" defTabSz="990564" rtl="0" eaLnBrk="1" fontAlgn="auto" latinLnBrk="0" hangingPunct="1">
              <a:lnSpc>
                <a:spcPct val="100000"/>
              </a:lnSpc>
              <a:spcBef>
                <a:spcPts val="0"/>
              </a:spcBef>
              <a:spcAft>
                <a:spcPts val="0"/>
              </a:spcAft>
              <a:buClrTx/>
              <a:buSzPct val="100000"/>
              <a:tabLst/>
            </a:pPr>
            <a:r>
              <a:rPr lang="ja-JP" altLang="en-US" sz="1400" b="1" i="0" dirty="0">
                <a:solidFill>
                  <a:srgbClr val="000000"/>
                </a:solidFill>
                <a:effectLst/>
                <a:latin typeface="Yu Gothic UI" panose="020B0500000000000000" pitchFamily="50" charset="-128"/>
                <a:ea typeface="Yu Gothic UI" panose="020B0500000000000000" pitchFamily="50" charset="-128"/>
              </a:rPr>
              <a:t>可 </a:t>
            </a:r>
            <a:r>
              <a:rPr lang="en-US" altLang="ja-JP" sz="1400" b="1" i="0" dirty="0">
                <a:solidFill>
                  <a:srgbClr val="000000"/>
                </a:solidFill>
                <a:effectLst/>
                <a:latin typeface="Yu Gothic UI" panose="020B0500000000000000" pitchFamily="50" charset="-128"/>
                <a:ea typeface="Yu Gothic UI" panose="020B0500000000000000" pitchFamily="50" charset="-128"/>
              </a:rPr>
              <a:t>/ </a:t>
            </a:r>
            <a:r>
              <a:rPr lang="ja-JP" altLang="en-US" sz="1400" b="1" dirty="0">
                <a:solidFill>
                  <a:srgbClr val="000000"/>
                </a:solidFill>
                <a:latin typeface="Yu Gothic UI" panose="020B0500000000000000" pitchFamily="50" charset="-128"/>
                <a:ea typeface="Yu Gothic UI" panose="020B0500000000000000" pitchFamily="50" charset="-128"/>
              </a:rPr>
              <a:t>否</a:t>
            </a:r>
            <a:endParaRPr lang="en-US" altLang="ja-JP" sz="1400" b="1" i="0" dirty="0">
              <a:solidFill>
                <a:srgbClr val="000000"/>
              </a:solidFill>
              <a:effectLst/>
              <a:latin typeface="Yu Gothic UI" panose="020B0500000000000000" pitchFamily="50" charset="-128"/>
              <a:ea typeface="Yu Gothic UI" panose="020B0500000000000000" pitchFamily="50" charset="-128"/>
            </a:endParaRPr>
          </a:p>
        </p:txBody>
      </p:sp>
      <p:sp>
        <p:nvSpPr>
          <p:cNvPr id="5" name="正方形/長方形 4">
            <a:extLst>
              <a:ext uri="{FF2B5EF4-FFF2-40B4-BE49-F238E27FC236}">
                <a16:creationId xmlns:a16="http://schemas.microsoft.com/office/drawing/2014/main" id="{CECE2326-E0A5-6F17-2AE9-EF02B61934F1}"/>
              </a:ext>
            </a:extLst>
          </p:cNvPr>
          <p:cNvSpPr/>
          <p:nvPr/>
        </p:nvSpPr>
        <p:spPr bwMode="gray">
          <a:xfrm>
            <a:off x="7239484" y="258308"/>
            <a:ext cx="485274" cy="208988"/>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effectLst/>
                <a:uLnTx/>
                <a:uFillTx/>
                <a:latin typeface="+mn-ea"/>
                <a:cs typeface="+mn-cs"/>
              </a:rPr>
              <a:t>カテゴリ</a:t>
            </a:r>
          </a:p>
        </p:txBody>
      </p:sp>
      <p:sp>
        <p:nvSpPr>
          <p:cNvPr id="7" name="四角形: 角を丸くする 6">
            <a:extLst>
              <a:ext uri="{FF2B5EF4-FFF2-40B4-BE49-F238E27FC236}">
                <a16:creationId xmlns:a16="http://schemas.microsoft.com/office/drawing/2014/main" id="{DE9480EE-7821-5D96-0213-CCDFDFC100DF}"/>
              </a:ext>
            </a:extLst>
          </p:cNvPr>
          <p:cNvSpPr/>
          <p:nvPr/>
        </p:nvSpPr>
        <p:spPr bwMode="gray">
          <a:xfrm>
            <a:off x="7724757" y="152400"/>
            <a:ext cx="1765318" cy="314896"/>
          </a:xfrm>
          <a:prstGeom prst="roundRect">
            <a:avLst/>
          </a:prstGeom>
          <a:solidFill>
            <a:schemeClr val="accent5"/>
          </a:solidFill>
          <a:ln w="3810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dirty="0">
                <a:ln>
                  <a:noFill/>
                </a:ln>
                <a:solidFill>
                  <a:schemeClr val="bg1"/>
                </a:solidFill>
                <a:effectLst/>
                <a:uLnTx/>
                <a:uFillTx/>
                <a:latin typeface="+mn-ea"/>
                <a:cs typeface="+mn-cs"/>
              </a:rPr>
              <a:t>XXX</a:t>
            </a:r>
            <a:endParaRPr kumimoji="1" lang="ja-JP" altLang="en-US" sz="1200" b="1" i="0" u="none" strike="noStrike" kern="1200" cap="none" spc="0" normalizeH="0" baseline="0" noProof="0" dirty="0">
              <a:ln>
                <a:noFill/>
              </a:ln>
              <a:solidFill>
                <a:schemeClr val="bg1"/>
              </a:solidFill>
              <a:effectLst/>
              <a:uLnTx/>
              <a:uFillTx/>
              <a:latin typeface="+mn-ea"/>
              <a:cs typeface="+mn-cs"/>
            </a:endParaRPr>
          </a:p>
        </p:txBody>
      </p:sp>
      <p:graphicFrame>
        <p:nvGraphicFramePr>
          <p:cNvPr id="29" name="表 28">
            <a:extLst>
              <a:ext uri="{FF2B5EF4-FFF2-40B4-BE49-F238E27FC236}">
                <a16:creationId xmlns:a16="http://schemas.microsoft.com/office/drawing/2014/main" id="{0D7BBFE8-5098-AAF9-E8EA-6850DAFA09DB}"/>
              </a:ext>
            </a:extLst>
          </p:cNvPr>
          <p:cNvGraphicFramePr>
            <a:graphicFrameLocks noGrp="1"/>
          </p:cNvGraphicFramePr>
          <p:nvPr>
            <p:extLst>
              <p:ext uri="{D42A27DB-BD31-4B8C-83A1-F6EECF244321}">
                <p14:modId xmlns:p14="http://schemas.microsoft.com/office/powerpoint/2010/main" val="2101848876"/>
              </p:ext>
            </p:extLst>
          </p:nvPr>
        </p:nvGraphicFramePr>
        <p:xfrm>
          <a:off x="4484630" y="-1833814"/>
          <a:ext cx="6283080" cy="1604376"/>
        </p:xfrm>
        <a:graphic>
          <a:graphicData uri="http://schemas.openxmlformats.org/drawingml/2006/table">
            <a:tbl>
              <a:tblPr>
                <a:tableStyleId>{5940675A-B579-460E-94D1-54222C63F5DA}</a:tableStyleId>
              </a:tblPr>
              <a:tblGrid>
                <a:gridCol w="455313">
                  <a:extLst>
                    <a:ext uri="{9D8B030D-6E8A-4147-A177-3AD203B41FA5}">
                      <a16:colId xmlns:a16="http://schemas.microsoft.com/office/drawing/2014/main" val="2900829376"/>
                    </a:ext>
                  </a:extLst>
                </a:gridCol>
                <a:gridCol w="1942589">
                  <a:extLst>
                    <a:ext uri="{9D8B030D-6E8A-4147-A177-3AD203B41FA5}">
                      <a16:colId xmlns:a16="http://schemas.microsoft.com/office/drawing/2014/main" val="2021185496"/>
                    </a:ext>
                  </a:extLst>
                </a:gridCol>
                <a:gridCol w="1942589">
                  <a:extLst>
                    <a:ext uri="{9D8B030D-6E8A-4147-A177-3AD203B41FA5}">
                      <a16:colId xmlns:a16="http://schemas.microsoft.com/office/drawing/2014/main" val="2293408519"/>
                    </a:ext>
                  </a:extLst>
                </a:gridCol>
                <a:gridCol w="1942589">
                  <a:extLst>
                    <a:ext uri="{9D8B030D-6E8A-4147-A177-3AD203B41FA5}">
                      <a16:colId xmlns:a16="http://schemas.microsoft.com/office/drawing/2014/main" val="3614335879"/>
                    </a:ext>
                  </a:extLst>
                </a:gridCol>
              </a:tblGrid>
              <a:tr h="196447">
                <a:tc>
                  <a:txBody>
                    <a:bodyPr/>
                    <a:lstStyle/>
                    <a:p>
                      <a:pPr algn="ctr" rtl="0" fontAlgn="ctr"/>
                      <a:r>
                        <a:rPr lang="ja-JP" altLang="en-US" sz="1000" b="1" u="none" strike="noStrike" dirty="0">
                          <a:solidFill>
                            <a:schemeClr val="bg1"/>
                          </a:solidFill>
                          <a:effectLst/>
                        </a:rPr>
                        <a:t>テーマ</a:t>
                      </a:r>
                      <a:endParaRPr lang="ja-JP" altLang="en-US" sz="1000" b="1" i="0" u="none" strike="noStrike" dirty="0">
                        <a:solidFill>
                          <a:schemeClr val="bg1"/>
                        </a:solidFill>
                        <a:effectLst/>
                        <a:latin typeface="Yu Gothic UI" panose="020B0500000000000000" pitchFamily="50" charset="-128"/>
                        <a:ea typeface="Yu Gothic UI" panose="020B0500000000000000" pitchFamily="50" charset="-128"/>
                      </a:endParaRPr>
                    </a:p>
                  </a:txBody>
                  <a:tcPr marL="9242" marR="9242" marT="9242" marB="0" anchor="ctr">
                    <a:solidFill>
                      <a:schemeClr val="accent1"/>
                    </a:solidFill>
                  </a:tcPr>
                </a:tc>
                <a:tc>
                  <a:txBody>
                    <a:bodyPr/>
                    <a:lstStyle/>
                    <a:p>
                      <a:pPr algn="l" rtl="0" fontAlgn="ctr"/>
                      <a:r>
                        <a:rPr lang="ja-JP" altLang="en-US" sz="1000" b="0" u="none" strike="noStrike" dirty="0">
                          <a:solidFill>
                            <a:sysClr val="windowText" lastClr="000000"/>
                          </a:solidFill>
                          <a:effectLst/>
                        </a:rPr>
                        <a:t>観光客に対する情報発信・分析</a:t>
                      </a:r>
                      <a:endParaRPr lang="ja-JP" altLang="en-US" sz="1000" b="0" i="0" u="none" strike="noStrike" dirty="0">
                        <a:solidFill>
                          <a:sysClr val="windowText" lastClr="000000"/>
                        </a:solidFill>
                        <a:effectLst/>
                        <a:latin typeface="Yu Gothic UI" panose="020B0500000000000000" pitchFamily="50" charset="-128"/>
                        <a:ea typeface="Yu Gothic UI" panose="020B0500000000000000" pitchFamily="50" charset="-128"/>
                      </a:endParaRPr>
                    </a:p>
                  </a:txBody>
                  <a:tcPr marL="9242" marR="9242" marT="9242" marB="0" anchor="ctr">
                    <a:solidFill>
                      <a:schemeClr val="accent1">
                        <a:lumMod val="20000"/>
                        <a:lumOff val="80000"/>
                      </a:schemeClr>
                    </a:solidFill>
                  </a:tcPr>
                </a:tc>
                <a:tc>
                  <a:txBody>
                    <a:bodyPr/>
                    <a:lstStyle/>
                    <a:p>
                      <a:pPr algn="l" rtl="0" fontAlgn="ctr"/>
                      <a:r>
                        <a:rPr lang="ja-JP" altLang="en-US" sz="1000" b="0" u="none" strike="noStrike" dirty="0">
                          <a:solidFill>
                            <a:sysClr val="windowText" lastClr="000000"/>
                          </a:solidFill>
                          <a:effectLst/>
                        </a:rPr>
                        <a:t>観光客の分散・平準化に向けた取組</a:t>
                      </a:r>
                      <a:endParaRPr lang="ja-JP" altLang="en-US" sz="1000" b="0" i="0" u="none" strike="noStrike" dirty="0">
                        <a:solidFill>
                          <a:sysClr val="windowText" lastClr="000000"/>
                        </a:solidFill>
                        <a:effectLst/>
                        <a:latin typeface="Yu Gothic UI" panose="020B0500000000000000" pitchFamily="50" charset="-128"/>
                        <a:ea typeface="Yu Gothic UI" panose="020B0500000000000000" pitchFamily="50" charset="-128"/>
                      </a:endParaRPr>
                    </a:p>
                  </a:txBody>
                  <a:tcPr marL="9242" marR="9242" marT="9242" marB="0" anchor="ctr">
                    <a:solidFill>
                      <a:schemeClr val="accent1">
                        <a:lumMod val="20000"/>
                        <a:lumOff val="80000"/>
                      </a:schemeClr>
                    </a:solidFill>
                  </a:tcPr>
                </a:tc>
                <a:tc>
                  <a:txBody>
                    <a:bodyPr/>
                    <a:lstStyle/>
                    <a:p>
                      <a:pPr algn="l" rtl="0" fontAlgn="ctr"/>
                      <a:r>
                        <a:rPr lang="ja-JP" altLang="en-US" sz="1000" b="0" u="none" strike="noStrike" dirty="0">
                          <a:solidFill>
                            <a:sysClr val="windowText" lastClr="000000"/>
                          </a:solidFill>
                          <a:effectLst/>
                        </a:rPr>
                        <a:t>観光客に対するマナー啓発の取組</a:t>
                      </a:r>
                      <a:endParaRPr lang="ja-JP" altLang="en-US" sz="1000" b="0" i="0" u="none" strike="noStrike" dirty="0">
                        <a:solidFill>
                          <a:sysClr val="windowText" lastClr="000000"/>
                        </a:solidFill>
                        <a:effectLst/>
                        <a:latin typeface="Yu Gothic UI" panose="020B0500000000000000" pitchFamily="50" charset="-128"/>
                        <a:ea typeface="Yu Gothic UI" panose="020B0500000000000000" pitchFamily="50" charset="-128"/>
                      </a:endParaRPr>
                    </a:p>
                  </a:txBody>
                  <a:tcPr marL="9242" marR="9242" marT="9242" marB="0" anchor="ctr">
                    <a:solidFill>
                      <a:schemeClr val="accent1">
                        <a:lumMod val="20000"/>
                        <a:lumOff val="80000"/>
                      </a:schemeClr>
                    </a:solidFill>
                  </a:tcPr>
                </a:tc>
                <a:extLst>
                  <a:ext uri="{0D108BD9-81ED-4DB2-BD59-A6C34878D82A}">
                    <a16:rowId xmlns:a16="http://schemas.microsoft.com/office/drawing/2014/main" val="1753069006"/>
                  </a:ext>
                </a:extLst>
              </a:tr>
              <a:tr h="381663">
                <a:tc rowSpan="4">
                  <a:txBody>
                    <a:bodyPr/>
                    <a:lstStyle/>
                    <a:p>
                      <a:pPr algn="ctr" rtl="0" fontAlgn="ctr"/>
                      <a:r>
                        <a:rPr lang="ja-JP" altLang="en-US" sz="1000" b="1" u="none" strike="noStrike" dirty="0">
                          <a:solidFill>
                            <a:schemeClr val="bg1"/>
                          </a:solidFill>
                          <a:effectLst/>
                        </a:rPr>
                        <a:t>カテゴリ</a:t>
                      </a:r>
                      <a:endParaRPr lang="ja-JP" altLang="en-US" sz="1000" b="1" i="0" u="none" strike="noStrike" dirty="0">
                        <a:solidFill>
                          <a:schemeClr val="bg1"/>
                        </a:solidFill>
                        <a:effectLst/>
                        <a:latin typeface="Yu Gothic UI" panose="020B0500000000000000" pitchFamily="50" charset="-128"/>
                        <a:ea typeface="Yu Gothic UI" panose="020B0500000000000000" pitchFamily="50" charset="-128"/>
                      </a:endParaRPr>
                    </a:p>
                  </a:txBody>
                  <a:tcPr marL="9242" marR="9242" marT="9242" marB="0" anchor="ctr">
                    <a:solidFill>
                      <a:srgbClr val="ED8B00"/>
                    </a:solidFill>
                  </a:tcPr>
                </a:tc>
                <a:tc>
                  <a:txBody>
                    <a:bodyPr/>
                    <a:lstStyle/>
                    <a:p>
                      <a:pPr algn="l" rtl="0" fontAlgn="ctr"/>
                      <a:r>
                        <a:rPr lang="zh-TW" altLang="en-US" sz="1000" b="0" u="none" strike="noStrike" dirty="0">
                          <a:solidFill>
                            <a:srgbClr val="000000"/>
                          </a:solidFill>
                          <a:effectLst/>
                        </a:rPr>
                        <a:t>災害等非常時対策</a:t>
                      </a:r>
                      <a:endParaRPr lang="zh-TW"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algn="l" rtl="0" fontAlgn="ctr"/>
                      <a:r>
                        <a:rPr lang="ja-JP" altLang="en-US" sz="1000" b="0" u="none" strike="noStrike" dirty="0">
                          <a:solidFill>
                            <a:srgbClr val="000000"/>
                          </a:solidFill>
                          <a:effectLst/>
                        </a:rPr>
                        <a:t>予約・決済、通信環境の整備</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algn="l" rtl="0" fontAlgn="ctr"/>
                      <a:r>
                        <a:rPr lang="ja-JP" altLang="en-US" sz="1000" b="0" u="none" strike="noStrike" dirty="0">
                          <a:solidFill>
                            <a:srgbClr val="000000"/>
                          </a:solidFill>
                          <a:effectLst/>
                        </a:rPr>
                        <a:t>マナー啓発等を目的とした情報発信・多言語対応</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extLst>
                  <a:ext uri="{0D108BD9-81ED-4DB2-BD59-A6C34878D82A}">
                    <a16:rowId xmlns:a16="http://schemas.microsoft.com/office/drawing/2014/main" val="1496598572"/>
                  </a:ext>
                </a:extLst>
              </a:tr>
              <a:tr h="262941">
                <a:tc vMerge="1">
                  <a:txBody>
                    <a:bodyPr/>
                    <a:lstStyle/>
                    <a:p>
                      <a:endParaRPr kumimoji="1" lang="ja-JP" altLang="en-US"/>
                    </a:p>
                  </a:txBody>
                  <a:tcPr/>
                </a:tc>
                <a:tc>
                  <a:txBody>
                    <a:bodyPr/>
                    <a:lstStyle/>
                    <a:p>
                      <a:pPr algn="l" rtl="0" fontAlgn="ctr"/>
                      <a:r>
                        <a:rPr lang="ja-JP" altLang="en-US" sz="1000" b="0" u="none" strike="noStrike">
                          <a:solidFill>
                            <a:srgbClr val="000000"/>
                          </a:solidFill>
                          <a:effectLst/>
                        </a:rPr>
                        <a:t>情報収集・分析、マーケティング関連</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algn="l" rtl="0" fontAlgn="ctr"/>
                      <a:r>
                        <a:rPr lang="ja-JP" altLang="en-US" sz="1000" b="0" u="none" strike="noStrike" dirty="0">
                          <a:solidFill>
                            <a:srgbClr val="000000"/>
                          </a:solidFill>
                          <a:effectLst/>
                        </a:rPr>
                        <a:t>混雑対応</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algn="ctr" rtl="0" fontAlgn="ctr"/>
                      <a:r>
                        <a:rPr lang="ja-JP" altLang="en-US" sz="1000" b="0" u="none" strike="noStrike" dirty="0">
                          <a:solidFill>
                            <a:srgbClr val="000000"/>
                          </a:solidFill>
                          <a:effectLst/>
                        </a:rPr>
                        <a:t>ー</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extLst>
                  <a:ext uri="{0D108BD9-81ED-4DB2-BD59-A6C34878D82A}">
                    <a16:rowId xmlns:a16="http://schemas.microsoft.com/office/drawing/2014/main" val="3062162762"/>
                  </a:ext>
                </a:extLst>
              </a:tr>
              <a:tr h="196447">
                <a:tc vMerge="1">
                  <a:txBody>
                    <a:bodyPr/>
                    <a:lstStyle/>
                    <a:p>
                      <a:endParaRPr kumimoji="1" lang="ja-JP" altLang="en-US"/>
                    </a:p>
                  </a:txBody>
                  <a:tcPr/>
                </a:tc>
                <a:tc>
                  <a:txBody>
                    <a:bodyPr/>
                    <a:lstStyle/>
                    <a:p>
                      <a:pPr algn="ctr" rtl="0" fontAlgn="ctr"/>
                      <a:r>
                        <a:rPr lang="ja-JP" altLang="en-US" sz="1000" b="0" u="none" strike="noStrike" dirty="0">
                          <a:solidFill>
                            <a:srgbClr val="000000"/>
                          </a:solidFill>
                          <a:effectLst/>
                        </a:rPr>
                        <a:t>ー</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algn="l" rtl="0" fontAlgn="ctr"/>
                      <a:r>
                        <a:rPr lang="ja-JP" altLang="en-US" sz="1000" b="0" u="none" strike="noStrike" dirty="0">
                          <a:solidFill>
                            <a:srgbClr val="000000"/>
                          </a:solidFill>
                          <a:effectLst/>
                        </a:rPr>
                        <a:t>二次交通の円滑な利用・周遊促進</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algn="ctr" rtl="0" fontAlgn="ctr"/>
                      <a:r>
                        <a:rPr lang="ja-JP" altLang="en-US" sz="1000" b="0" u="none" strike="noStrike" dirty="0">
                          <a:solidFill>
                            <a:srgbClr val="000000"/>
                          </a:solidFill>
                          <a:effectLst/>
                        </a:rPr>
                        <a:t>ー</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extLst>
                  <a:ext uri="{0D108BD9-81ED-4DB2-BD59-A6C34878D82A}">
                    <a16:rowId xmlns:a16="http://schemas.microsoft.com/office/drawing/2014/main" val="3676355674"/>
                  </a:ext>
                </a:extLst>
              </a:tr>
              <a:tr h="566878">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000" b="0" u="none" strike="noStrike" dirty="0">
                          <a:solidFill>
                            <a:srgbClr val="000000"/>
                          </a:solidFill>
                          <a:effectLst/>
                        </a:rPr>
                        <a:t>その他受入環境の向上（観光客に対する情報発信・分析に資するもの）</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000" b="0" u="none" strike="noStrike" dirty="0">
                          <a:solidFill>
                            <a:srgbClr val="000000"/>
                          </a:solidFill>
                          <a:effectLst/>
                        </a:rPr>
                        <a:t>その他受入環境の向上（観光客の分散・平準化に向けた受入環境整備に資するもの）</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000" b="0" u="none" strike="noStrike" dirty="0">
                          <a:solidFill>
                            <a:srgbClr val="000000"/>
                          </a:solidFill>
                          <a:effectLst/>
                        </a:rPr>
                        <a:t>その他受入環境の向上（観光客へのマナー啓発に資するもの）</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9242" marR="9242" marT="9242" marB="0" anchor="ctr">
                    <a:solidFill>
                      <a:srgbClr val="FFECD1"/>
                    </a:solidFill>
                  </a:tcPr>
                </a:tc>
                <a:extLst>
                  <a:ext uri="{0D108BD9-81ED-4DB2-BD59-A6C34878D82A}">
                    <a16:rowId xmlns:a16="http://schemas.microsoft.com/office/drawing/2014/main" val="2640176103"/>
                  </a:ext>
                </a:extLst>
              </a:tr>
            </a:tbl>
          </a:graphicData>
        </a:graphic>
      </p:graphicFrame>
      <p:sp>
        <p:nvSpPr>
          <p:cNvPr id="30" name="正方形/長方形 29">
            <a:extLst>
              <a:ext uri="{FF2B5EF4-FFF2-40B4-BE49-F238E27FC236}">
                <a16:creationId xmlns:a16="http://schemas.microsoft.com/office/drawing/2014/main" id="{E5F4254C-A150-E9AC-D6CC-95FD4C684BF1}"/>
              </a:ext>
            </a:extLst>
          </p:cNvPr>
          <p:cNvSpPr/>
          <p:nvPr/>
        </p:nvSpPr>
        <p:spPr bwMode="gray">
          <a:xfrm>
            <a:off x="4453468" y="-1863146"/>
            <a:ext cx="6348110" cy="210791"/>
          </a:xfrm>
          <a:prstGeom prst="rect">
            <a:avLst/>
          </a:prstGeom>
          <a:noFill/>
          <a:ln w="38100" algn="ctr">
            <a:solidFill>
              <a:schemeClr val="accent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2D731BB8-B620-60AE-6B5C-24CEE2F01D27}"/>
              </a:ext>
            </a:extLst>
          </p:cNvPr>
          <p:cNvSpPr/>
          <p:nvPr/>
        </p:nvSpPr>
        <p:spPr bwMode="gray">
          <a:xfrm>
            <a:off x="4453468" y="-1603302"/>
            <a:ext cx="6348110" cy="1373863"/>
          </a:xfrm>
          <a:prstGeom prst="rect">
            <a:avLst/>
          </a:prstGeom>
          <a:noFill/>
          <a:ln w="3810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cxnSp>
        <p:nvCxnSpPr>
          <p:cNvPr id="35" name="コネクタ: カギ線 34">
            <a:extLst>
              <a:ext uri="{FF2B5EF4-FFF2-40B4-BE49-F238E27FC236}">
                <a16:creationId xmlns:a16="http://schemas.microsoft.com/office/drawing/2014/main" id="{AB31595E-F830-5BC2-DEC5-636ED1CFE9BE}"/>
              </a:ext>
            </a:extLst>
          </p:cNvPr>
          <p:cNvCxnSpPr>
            <a:cxnSpLocks/>
            <a:stCxn id="30" idx="1"/>
            <a:endCxn id="25" idx="0"/>
          </p:cNvCxnSpPr>
          <p:nvPr/>
        </p:nvCxnSpPr>
        <p:spPr bwMode="gray">
          <a:xfrm rot="10800000" flipH="1" flipV="1">
            <a:off x="4453467" y="-1757750"/>
            <a:ext cx="1758917" cy="1910150"/>
          </a:xfrm>
          <a:prstGeom prst="bentConnector4">
            <a:avLst>
              <a:gd name="adj1" fmla="val -8908"/>
              <a:gd name="adj2" fmla="val 87226"/>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コネクタ: カギ線 41">
            <a:extLst>
              <a:ext uri="{FF2B5EF4-FFF2-40B4-BE49-F238E27FC236}">
                <a16:creationId xmlns:a16="http://schemas.microsoft.com/office/drawing/2014/main" id="{71BE467D-C4DD-8CCE-C722-ED598ADE0773}"/>
              </a:ext>
            </a:extLst>
          </p:cNvPr>
          <p:cNvCxnSpPr>
            <a:cxnSpLocks/>
            <a:stCxn id="29" idx="2"/>
            <a:endCxn id="7" idx="0"/>
          </p:cNvCxnSpPr>
          <p:nvPr/>
        </p:nvCxnSpPr>
        <p:spPr bwMode="gray">
          <a:xfrm rot="16200000" flipH="1">
            <a:off x="7925874" y="-529142"/>
            <a:ext cx="381838" cy="981246"/>
          </a:xfrm>
          <a:prstGeom prst="bentConnector3">
            <a:avLst>
              <a:gd name="adj1" fmla="val 50000"/>
            </a:avLst>
          </a:prstGeom>
          <a:ln w="38100">
            <a:solidFill>
              <a:srgbClr val="ED8B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56630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506">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font">
      <a:majorFont>
        <a:latin typeface="Aptos"/>
        <a:ea typeface="Yu Gothic UI"/>
        <a:cs typeface=""/>
      </a:majorFont>
      <a:minorFont>
        <a:latin typeface="Aptos"/>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otx" id="{5C02274F-DAFF-4A36-975F-99DE3CF43C8D}" vid="{31B2886B-0DC9-4169-96AF-3D1708605A05}"/>
    </a:ext>
  </a:extLst>
</a:theme>
</file>

<file path=ppt/theme/theme2.xml><?xml version="1.0" encoding="utf-8"?>
<a:theme xmlns:a="http://schemas.openxmlformats.org/drawingml/2006/main" name="DT Template_A4_J_202506_基本版②">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font">
      <a:majorFont>
        <a:latin typeface="Aptos"/>
        <a:ea typeface="Yu Gothic UI"/>
        <a:cs typeface=""/>
      </a:majorFont>
      <a:minorFont>
        <a:latin typeface="Aptos"/>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otx" id="{5C02274F-DAFF-4A36-975F-99DE3CF43C8D}" vid="{895500E1-D291-4CF2-B1F7-29AF5293C3D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B72FBA2EFC2514C85056987861D4FCC" ma:contentTypeVersion="9" ma:contentTypeDescription="新しいドキュメントを作成します。" ma:contentTypeScope="" ma:versionID="af31c8fd272bcdede43e416cf8ddbb6e">
  <xsd:schema xmlns:xsd="http://www.w3.org/2001/XMLSchema" xmlns:xs="http://www.w3.org/2001/XMLSchema" xmlns:p="http://schemas.microsoft.com/office/2006/metadata/properties" xmlns:ns2="49846136-0b0d-4429-9e2a-7113e5a06a57" xmlns:ns3="c633123c-0806-488e-8416-d21386cce06b" targetNamespace="http://schemas.microsoft.com/office/2006/metadata/properties" ma:root="true" ma:fieldsID="2fc2e69187bd3898a88aebaf46508c56" ns2:_="" ns3:_="">
    <xsd:import namespace="49846136-0b0d-4429-9e2a-7113e5a06a57"/>
    <xsd:import namespace="c633123c-0806-488e-8416-d21386cce06b"/>
    <xsd:element name="properties">
      <xsd:complexType>
        <xsd:sequence>
          <xsd:element name="documentManagement">
            <xsd:complexType>
              <xsd:all>
                <xsd:element ref="ns2:_x8aac__x660e_" minOccurs="0"/>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846136-0b0d-4429-9e2a-7113e5a06a57" elementFormDefault="qualified">
    <xsd:import namespace="http://schemas.microsoft.com/office/2006/documentManagement/types"/>
    <xsd:import namespace="http://schemas.microsoft.com/office/infopath/2007/PartnerControls"/>
    <xsd:element name="_x8aac__x660e_" ma:index="4" nillable="true" ma:displayName="説明" ma:internalName="_x8aac__x660e_" ma:readOnly="false">
      <xsd:simpleType>
        <xsd:restriction base="dms:Note">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33123c-0806-488e-8416-d21386cce06b"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コンテンツ タイプ"/>
        <xsd:element ref="dc:title" minOccurs="0" maxOccurs="1" ma:index="3"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_x8aac__x660e_ xmlns="49846136-0b0d-4429-9e2a-7113e5a06a57" xsi:nil="true"/>
  </documentManagement>
</p:properties>
</file>

<file path=customXml/itemProps1.xml><?xml version="1.0" encoding="utf-8"?>
<ds:datastoreItem xmlns:ds="http://schemas.openxmlformats.org/officeDocument/2006/customXml" ds:itemID="{69CC8363-B254-41AA-AE1C-A742CFE22B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846136-0b0d-4429-9e2a-7113e5a06a57"/>
    <ds:schemaRef ds:uri="c633123c-0806-488e-8416-d21386cce0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35D26D-16E4-43C7-9F1D-3496AB2ED695}">
  <ds:schemaRefs>
    <ds:schemaRef ds:uri="http://schemas.microsoft.com/sharepoint/v3/contenttype/forms"/>
  </ds:schemaRefs>
</ds:datastoreItem>
</file>

<file path=customXml/itemProps3.xml><?xml version="1.0" encoding="utf-8"?>
<ds:datastoreItem xmlns:ds="http://schemas.openxmlformats.org/officeDocument/2006/customXml" ds:itemID="{4E21B286-A395-480F-812B-D3810D1663A3}">
  <ds:schemaRefs>
    <ds:schemaRef ds:uri="http://schemas.microsoft.com/office/2006/metadata/properties"/>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c633123c-0806-488e-8416-d21386cce06b"/>
    <ds:schemaRef ds:uri="49846136-0b0d-4429-9e2a-7113e5a06a57"/>
    <ds:schemaRef ds:uri="http://www.w3.org/XML/1998/namespace"/>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Words>718</Words>
  <PresentationFormat>A4 210 x 297 mm</PresentationFormat>
  <Paragraphs>72</Paragraphs>
  <Slides>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9" baseType="lpstr">
      <vt:lpstr>Yu Gothic UI</vt:lpstr>
      <vt:lpstr>Aptos</vt:lpstr>
      <vt:lpstr>Arial</vt:lpstr>
      <vt:lpstr>Verdana</vt:lpstr>
      <vt:lpstr>Wingdings</vt:lpstr>
      <vt:lpstr>DT Template_A4_J_202506</vt:lpstr>
      <vt:lpstr>DT Template_A4_J_202506_基本版②</vt:lpstr>
      <vt:lpstr>think-cell スライド</vt:lpstr>
      <vt:lpstr>PowerPoint プレゼンテーション</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0x0101006B72FBA2EFC2514C85056987861D4FCC</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