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3" r:id="rId2"/>
  </p:sldMasterIdLst>
  <p:notesMasterIdLst>
    <p:notesMasterId r:id="rId4"/>
  </p:notesMasterIdLst>
  <p:sldIdLst>
    <p:sldId id="259" r:id="rId3"/>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09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cmAuthor id="2" name="観光庁加藤" initials="加藤" lastIdx="2" clrIdx="1"/>
  <p:cmAuthor id="3" name="ㅤ" initials="ㅤ"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72A376"/>
    <a:srgbClr val="D47C7C"/>
    <a:srgbClr val="FDE11C"/>
    <a:srgbClr val="F6D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0"/>
    <p:restoredTop sz="94710" autoAdjust="0"/>
  </p:normalViewPr>
  <p:slideViewPr>
    <p:cSldViewPr snapToGrid="0" showGuides="1">
      <p:cViewPr varScale="1">
        <p:scale>
          <a:sx n="63" d="100"/>
          <a:sy n="63" d="100"/>
        </p:scale>
        <p:origin x="1376" y="172"/>
      </p:cViewPr>
      <p:guideLst>
        <p:guide orient="horz" pos="2183"/>
        <p:guide pos="309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Masters/slideMaster2.xml" Type="http://schemas.openxmlformats.org/officeDocument/2006/relationships/slideMaster"/><Relationship Id="rId3" Target="slides/slide1.xml" Type="http://schemas.openxmlformats.org/officeDocument/2006/relationships/slide"/><Relationship Id="rId4" Target="notesMasters/notesMaster1.xml" Type="http://schemas.openxmlformats.org/officeDocument/2006/relationships/notesMaster"/><Relationship Id="rId5" Target="commentAuthors.xml" Type="http://schemas.openxmlformats.org/officeDocument/2006/relationships/commentAuthors"/><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3" name="ヘッダー プレースホルダー 1"/>
          <p:cNvSpPr>
            <a:spLocks noGrp="1"/>
          </p:cNvSpPr>
          <p:nvPr>
            <p:ph type="hdr" sz="quarter"/>
          </p:nvPr>
        </p:nvSpPr>
        <p:spPr>
          <a:xfrm>
            <a:off x="0" y="0"/>
            <a:ext cx="2918831" cy="493316"/>
          </a:xfrm>
          <a:prstGeom prst="rect">
            <a:avLst/>
          </a:prstGeom>
        </p:spPr>
        <p:txBody>
          <a:bodyPr vert="horz" lIns="91425" tIns="45712" rIns="91425" bIns="45712" rtlCol="0"/>
          <a:lstStyle>
            <a:lvl1pPr algn="l">
              <a:defRPr sz="1200"/>
            </a:lvl1pPr>
          </a:lstStyle>
          <a:p>
            <a:endParaRPr kumimoji="1" lang="ja-JP" altLang="en-US"/>
          </a:p>
        </p:txBody>
      </p:sp>
      <p:sp>
        <p:nvSpPr>
          <p:cNvPr id="1124" name="日付プレースホルダー 2"/>
          <p:cNvSpPr>
            <a:spLocks noGrp="1"/>
          </p:cNvSpPr>
          <p:nvPr>
            <p:ph type="dt" idx="1"/>
          </p:nvPr>
        </p:nvSpPr>
        <p:spPr>
          <a:xfrm>
            <a:off x="3815375" y="0"/>
            <a:ext cx="2918831" cy="493316"/>
          </a:xfrm>
          <a:prstGeom prst="rect">
            <a:avLst/>
          </a:prstGeom>
        </p:spPr>
        <p:txBody>
          <a:bodyPr vert="horz" lIns="91425" tIns="45712" rIns="91425" bIns="45712" rtlCol="0"/>
          <a:lstStyle>
            <a:lvl1pPr algn="r">
              <a:defRPr sz="1200"/>
            </a:lvl1pPr>
          </a:lstStyle>
          <a:p>
            <a:fld id="{46D06EA9-14B5-4F31-95CC-6AD91D20700D}" type="datetimeFigureOut">
              <a:rPr kumimoji="1" lang="ja-JP" altLang="en-US" smtClean="0"/>
              <a:t>2026/3/16</a:t>
            </a:fld>
            <a:endParaRPr kumimoji="1" lang="ja-JP" altLang="en-US"/>
          </a:p>
        </p:txBody>
      </p:sp>
      <p:sp>
        <p:nvSpPr>
          <p:cNvPr id="1125"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25" tIns="45712" rIns="91425" bIns="45712" rtlCol="0" anchor="ctr"/>
          <a:lstStyle/>
          <a:p>
            <a:endParaRPr lang="ja-JP" altLang="en-US"/>
          </a:p>
        </p:txBody>
      </p:sp>
      <p:sp>
        <p:nvSpPr>
          <p:cNvPr id="1126" name="ノート プレースホルダー 4"/>
          <p:cNvSpPr>
            <a:spLocks noGrp="1"/>
          </p:cNvSpPr>
          <p:nvPr>
            <p:ph type="body" sz="quarter" idx="3"/>
          </p:nvPr>
        </p:nvSpPr>
        <p:spPr>
          <a:xfrm>
            <a:off x="673576" y="4686500"/>
            <a:ext cx="5388610" cy="4439841"/>
          </a:xfrm>
          <a:prstGeom prst="rect">
            <a:avLst/>
          </a:prstGeom>
        </p:spPr>
        <p:txBody>
          <a:bodyPr vert="horz" lIns="91425" tIns="45712" rIns="91425"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27" name="フッター プレースホルダー 5"/>
          <p:cNvSpPr>
            <a:spLocks noGrp="1"/>
          </p:cNvSpPr>
          <p:nvPr>
            <p:ph type="ftr" sz="quarter" idx="4"/>
          </p:nvPr>
        </p:nvSpPr>
        <p:spPr>
          <a:xfrm>
            <a:off x="0" y="9371285"/>
            <a:ext cx="2918831" cy="493316"/>
          </a:xfrm>
          <a:prstGeom prst="rect">
            <a:avLst/>
          </a:prstGeom>
        </p:spPr>
        <p:txBody>
          <a:bodyPr vert="horz" lIns="91425" tIns="45712" rIns="91425" bIns="45712" rtlCol="0" anchor="b"/>
          <a:lstStyle>
            <a:lvl1pPr algn="l">
              <a:defRPr sz="1200"/>
            </a:lvl1pPr>
          </a:lstStyle>
          <a:p>
            <a:endParaRPr kumimoji="1" lang="ja-JP" altLang="en-US"/>
          </a:p>
        </p:txBody>
      </p:sp>
      <p:sp>
        <p:nvSpPr>
          <p:cNvPr id="1128" name="スライド番号プレースホルダー 6"/>
          <p:cNvSpPr>
            <a:spLocks noGrp="1"/>
          </p:cNvSpPr>
          <p:nvPr>
            <p:ph type="sldNum" sz="quarter" idx="5"/>
          </p:nvPr>
        </p:nvSpPr>
        <p:spPr>
          <a:xfrm>
            <a:off x="3815375" y="9371285"/>
            <a:ext cx="2918831" cy="493316"/>
          </a:xfrm>
          <a:prstGeom prst="rect">
            <a:avLst/>
          </a:prstGeom>
        </p:spPr>
        <p:txBody>
          <a:bodyPr vert="horz" lIns="91425" tIns="45712" rIns="91425" bIns="45712"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19"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lang="ja-JP" altLang="en-US" dirty="0"/>
          </a:p>
          <a:p>
            <a:pPr marL="0" lvl="0" indent="0" algn="l" rtl="0">
              <a:spcBef>
                <a:spcPts val="360"/>
              </a:spcBef>
              <a:spcAft>
                <a:spcPts val="0"/>
              </a:spcAft>
              <a:buNone/>
            </a:pPr>
            <a:endParaRPr dirty="0"/>
          </a:p>
        </p:txBody>
      </p:sp>
      <p:sp>
        <p:nvSpPr>
          <p:cNvPr id="1120"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0402625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39" name="Rectangle 14"/>
          <p:cNvSpPr>
            <a:spLocks noChangeArrowheads="1"/>
          </p:cNvSpPr>
          <p:nvPr/>
        </p:nvSpPr>
        <p:spPr>
          <a:xfrm>
            <a:off x="1833563" y="3284544"/>
            <a:ext cx="8072437" cy="73025"/>
          </a:xfrm>
          <a:prstGeom prst="rect">
            <a:avLst/>
          </a:prstGeom>
          <a:solidFill>
            <a:srgbClr val="FF0000"/>
          </a:solidFill>
          <a:ln w="9525">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40"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1"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2"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3"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4"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7" name="タイトル 1"/>
          <p:cNvSpPr>
            <a:spLocks noGrp="1"/>
          </p:cNvSpPr>
          <p:nvPr>
            <p:ph type="title"/>
          </p:nvPr>
        </p:nvSpPr>
        <p:spPr/>
        <p:txBody>
          <a:bodyPr/>
          <a:lstStyle/>
          <a:p>
            <a:r>
              <a:rPr lang="ja-JP" altLang="en-US"/>
              <a:t>マスター タイトルの書式設定</a:t>
            </a:r>
          </a:p>
        </p:txBody>
      </p:sp>
      <p:sp>
        <p:nvSpPr>
          <p:cNvPr id="1098"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9"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00"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01"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3"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4"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5"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06"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07"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9"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10"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11"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12"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4"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5"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6"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t>‹#›</a:t>
            </a:fld>
            <a:endParaRPr lang="en-US" altLang="ja-JP" dirty="0"/>
          </a:p>
        </p:txBody>
      </p:sp>
      <p:cxnSp>
        <p:nvCxnSpPr>
          <p:cNvPr id="1117"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119" name="日付プレースホルダー 3"/>
          <p:cNvSpPr>
            <a:spLocks noGrp="1"/>
          </p:cNvSpPr>
          <p:nvPr>
            <p:ph type="dt" sz="half" idx="10"/>
          </p:nvPr>
        </p:nvSpPr>
        <p:spPr/>
        <p:txBody>
          <a:bodyPr/>
          <a:lstStyle/>
          <a:p>
            <a:endParaRPr kumimoji="1" lang="ja-JP" altLang="en-US"/>
          </a:p>
        </p:txBody>
      </p:sp>
      <p:sp>
        <p:nvSpPr>
          <p:cNvPr id="1120" name="フッター プレースホルダー 4"/>
          <p:cNvSpPr>
            <a:spLocks noGrp="1"/>
          </p:cNvSpPr>
          <p:nvPr>
            <p:ph type="ftr" sz="quarter" idx="11"/>
          </p:nvPr>
        </p:nvSpPr>
        <p:spPr/>
        <p:txBody>
          <a:bodyPr/>
          <a:lstStyle/>
          <a:p>
            <a:endParaRPr kumimoji="1" lang="ja-JP" altLang="en-US"/>
          </a:p>
        </p:txBody>
      </p:sp>
      <p:sp>
        <p:nvSpPr>
          <p:cNvPr id="1121"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タイトルとコンテンツ" type="obj">
  <p:cSld name="タイトルとコンテンツ">
    <p:spTree>
      <p:nvGrpSpPr>
        <p:cNvPr id="1" name=""/>
        <p:cNvGrpSpPr/>
        <p:nvPr/>
      </p:nvGrpSpPr>
      <p:grpSpPr>
        <a:xfrm>
          <a:off x="0" y="0"/>
          <a:ext cx="0" cy="0"/>
          <a:chOff x="0" y="0"/>
          <a:chExt cx="0" cy="0"/>
        </a:xfrm>
      </p:grpSpPr>
      <p:sp>
        <p:nvSpPr>
          <p:cNvPr id="1031"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2"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33"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34"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35"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13412400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セクション見出し" type="secHead">
  <p:cSld name="セクション見出し">
    <p:spTree>
      <p:nvGrpSpPr>
        <p:cNvPr id="1" name=""/>
        <p:cNvGrpSpPr/>
        <p:nvPr/>
      </p:nvGrpSpPr>
      <p:grpSpPr>
        <a:xfrm>
          <a:off x="0" y="0"/>
          <a:ext cx="0" cy="0"/>
          <a:chOff x="0" y="0"/>
          <a:chExt cx="0" cy="0"/>
        </a:xfrm>
      </p:grpSpPr>
      <p:sp>
        <p:nvSpPr>
          <p:cNvPr id="1037" name="Google Shape;28;p7"/>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75"/>
              <a:buFont typeface="Arial"/>
              <a:buNone/>
              <a:defRPr sz="48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8" name="Google Shape;29;p7"/>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rgbClr val="888888"/>
              </a:buClr>
              <a:buSzPts val="1950"/>
              <a:buNone/>
              <a:defRPr sz="1950">
                <a:solidFill>
                  <a:srgbClr val="888888"/>
                </a:solidFill>
              </a:defRPr>
            </a:lvl1pPr>
            <a:lvl2pPr marL="914400" lvl="1" indent="-228600" algn="l">
              <a:lnSpc>
                <a:spcPct val="90000"/>
              </a:lnSpc>
              <a:spcBef>
                <a:spcPts val="406"/>
              </a:spcBef>
              <a:spcAft>
                <a:spcPts val="0"/>
              </a:spcAft>
              <a:buClr>
                <a:srgbClr val="888888"/>
              </a:buClr>
              <a:buSzPts val="1625"/>
              <a:buNone/>
              <a:defRPr sz="1625">
                <a:solidFill>
                  <a:srgbClr val="888888"/>
                </a:solidFill>
              </a:defRPr>
            </a:lvl2pPr>
            <a:lvl3pPr marL="1371600" lvl="2" indent="-228600" algn="l">
              <a:lnSpc>
                <a:spcPct val="90000"/>
              </a:lnSpc>
              <a:spcBef>
                <a:spcPts val="406"/>
              </a:spcBef>
              <a:spcAft>
                <a:spcPts val="0"/>
              </a:spcAft>
              <a:buClr>
                <a:srgbClr val="888888"/>
              </a:buClr>
              <a:buSzPts val="1463"/>
              <a:buNone/>
              <a:defRPr sz="1463">
                <a:solidFill>
                  <a:srgbClr val="888888"/>
                </a:solidFill>
              </a:defRPr>
            </a:lvl3pPr>
            <a:lvl4pPr marL="1828800" lvl="3" indent="-228600" algn="l">
              <a:lnSpc>
                <a:spcPct val="90000"/>
              </a:lnSpc>
              <a:spcBef>
                <a:spcPts val="406"/>
              </a:spcBef>
              <a:spcAft>
                <a:spcPts val="0"/>
              </a:spcAft>
              <a:buClr>
                <a:srgbClr val="888888"/>
              </a:buClr>
              <a:buSzPts val="1300"/>
              <a:buNone/>
              <a:defRPr sz="1300">
                <a:solidFill>
                  <a:srgbClr val="888888"/>
                </a:solidFill>
              </a:defRPr>
            </a:lvl4pPr>
            <a:lvl5pPr marL="2286000" lvl="4" indent="-228600" algn="l">
              <a:lnSpc>
                <a:spcPct val="90000"/>
              </a:lnSpc>
              <a:spcBef>
                <a:spcPts val="406"/>
              </a:spcBef>
              <a:spcAft>
                <a:spcPts val="0"/>
              </a:spcAft>
              <a:buClr>
                <a:srgbClr val="888888"/>
              </a:buClr>
              <a:buSzPts val="1300"/>
              <a:buNone/>
              <a:defRPr sz="1300">
                <a:solidFill>
                  <a:srgbClr val="888888"/>
                </a:solidFill>
              </a:defRPr>
            </a:lvl5pPr>
            <a:lvl6pPr marL="2743200" lvl="5" indent="-228600" algn="l">
              <a:lnSpc>
                <a:spcPct val="90000"/>
              </a:lnSpc>
              <a:spcBef>
                <a:spcPts val="406"/>
              </a:spcBef>
              <a:spcAft>
                <a:spcPts val="0"/>
              </a:spcAft>
              <a:buClr>
                <a:srgbClr val="888888"/>
              </a:buClr>
              <a:buSzPts val="1300"/>
              <a:buNone/>
              <a:defRPr sz="1300">
                <a:solidFill>
                  <a:srgbClr val="888888"/>
                </a:solidFill>
              </a:defRPr>
            </a:lvl6pPr>
            <a:lvl7pPr marL="3200400" lvl="6" indent="-228600" algn="l">
              <a:lnSpc>
                <a:spcPct val="90000"/>
              </a:lnSpc>
              <a:spcBef>
                <a:spcPts val="406"/>
              </a:spcBef>
              <a:spcAft>
                <a:spcPts val="0"/>
              </a:spcAft>
              <a:buClr>
                <a:srgbClr val="888888"/>
              </a:buClr>
              <a:buSzPts val="1300"/>
              <a:buNone/>
              <a:defRPr sz="1300">
                <a:solidFill>
                  <a:srgbClr val="888888"/>
                </a:solidFill>
              </a:defRPr>
            </a:lvl7pPr>
            <a:lvl8pPr marL="3657600" lvl="7" indent="-228600" algn="l">
              <a:lnSpc>
                <a:spcPct val="90000"/>
              </a:lnSpc>
              <a:spcBef>
                <a:spcPts val="406"/>
              </a:spcBef>
              <a:spcAft>
                <a:spcPts val="0"/>
              </a:spcAft>
              <a:buClr>
                <a:srgbClr val="888888"/>
              </a:buClr>
              <a:buSzPts val="1300"/>
              <a:buNone/>
              <a:defRPr sz="1300">
                <a:solidFill>
                  <a:srgbClr val="888888"/>
                </a:solidFill>
              </a:defRPr>
            </a:lvl8pPr>
            <a:lvl9pPr marL="4114800" lvl="8" indent="-228600" algn="l">
              <a:lnSpc>
                <a:spcPct val="90000"/>
              </a:lnSpc>
              <a:spcBef>
                <a:spcPts val="406"/>
              </a:spcBef>
              <a:spcAft>
                <a:spcPts val="0"/>
              </a:spcAft>
              <a:buClr>
                <a:srgbClr val="888888"/>
              </a:buClr>
              <a:buSzPts val="1300"/>
              <a:buNone/>
              <a:defRPr sz="1300">
                <a:solidFill>
                  <a:srgbClr val="888888"/>
                </a:solidFill>
              </a:defRPr>
            </a:lvl9pPr>
          </a:lstStyle>
          <a:p>
            <a:endParaRPr/>
          </a:p>
        </p:txBody>
      </p:sp>
      <p:sp>
        <p:nvSpPr>
          <p:cNvPr id="1039" name="Google Shape;30;p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0" name="Google Shape;31;p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1" name="Google Shape;32;p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4888941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2 つのコンテンツ" type="twoObj">
  <p:cSld name="2 つのコンテンツ">
    <p:spTree>
      <p:nvGrpSpPr>
        <p:cNvPr id="1" name=""/>
        <p:cNvGrpSpPr/>
        <p:nvPr/>
      </p:nvGrpSpPr>
      <p:grpSpPr>
        <a:xfrm>
          <a:off x="0" y="0"/>
          <a:ext cx="0" cy="0"/>
          <a:chOff x="0" y="0"/>
          <a:chExt cx="0" cy="0"/>
        </a:xfrm>
      </p:grpSpPr>
      <p:sp>
        <p:nvSpPr>
          <p:cNvPr id="1043"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4"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45"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46"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7"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8"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9257897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比較" type="twoTxTwoObj">
  <p:cSld name="比較">
    <p:spTree>
      <p:nvGrpSpPr>
        <p:cNvPr id="1" name=""/>
        <p:cNvGrpSpPr/>
        <p:nvPr/>
      </p:nvGrpSpPr>
      <p:grpSpPr>
        <a:xfrm>
          <a:off x="0" y="0"/>
          <a:ext cx="0" cy="0"/>
          <a:chOff x="0" y="0"/>
          <a:chExt cx="0" cy="0"/>
        </a:xfrm>
      </p:grpSpPr>
      <p:sp>
        <p:nvSpPr>
          <p:cNvPr id="1050"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1"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2"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3"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4"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5"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56"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57"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5121695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タイトルのみ" type="titleOnly">
  <p:cSld name="タイトルのみ">
    <p:spTree>
      <p:nvGrpSpPr>
        <p:cNvPr id="1" name=""/>
        <p:cNvGrpSpPr/>
        <p:nvPr/>
      </p:nvGrpSpPr>
      <p:grpSpPr>
        <a:xfrm>
          <a:off x="0" y="0"/>
          <a:ext cx="0" cy="0"/>
          <a:chOff x="0" y="0"/>
          <a:chExt cx="0" cy="0"/>
        </a:xfrm>
      </p:grpSpPr>
      <p:sp>
        <p:nvSpPr>
          <p:cNvPr id="1059"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0"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1"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2"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3465157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6" name="タイトル 1"/>
          <p:cNvSpPr>
            <a:spLocks noGrp="1"/>
          </p:cNvSpPr>
          <p:nvPr>
            <p:ph type="title"/>
          </p:nvPr>
        </p:nvSpPr>
        <p:spPr/>
        <p:txBody>
          <a:bodyPr/>
          <a:lstStyle/>
          <a:p>
            <a:r>
              <a:rPr lang="ja-JP" altLang="en-US"/>
              <a:t>マスター タイトルの書式設定</a:t>
            </a:r>
          </a:p>
        </p:txBody>
      </p:sp>
      <p:sp>
        <p:nvSpPr>
          <p:cNvPr id="1047"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8" name="Rectangle 3"/>
          <p:cNvSpPr>
            <a:spLocks noGrp="1" noChangeArrowheads="1"/>
          </p:cNvSpPr>
          <p:nvPr>
            <p:ph type="dt" sz="half" idx="10"/>
          </p:nvPr>
        </p:nvSpPr>
        <p:spPr/>
        <p:txBody>
          <a:bodyPr/>
          <a:lstStyle>
            <a:lvl1pPr>
              <a:defRPr/>
            </a:lvl1pPr>
          </a:lstStyle>
          <a:p>
            <a:pPr>
              <a:defRPr/>
            </a:pPr>
            <a:endParaRPr lang="en-US" altLang="ja-JP" dirty="0">
              <a:solidFill>
                <a:srgbClr val="000000"/>
              </a:solidFill>
            </a:endParaRPr>
          </a:p>
        </p:txBody>
      </p:sp>
      <p:sp>
        <p:nvSpPr>
          <p:cNvPr id="1049" name="Rectangle 4"/>
          <p:cNvSpPr>
            <a:spLocks noGrp="1" noChangeArrowheads="1"/>
          </p:cNvSpPr>
          <p:nvPr>
            <p:ph type="ftr" sz="quarter" idx="11"/>
          </p:nvPr>
        </p:nvSpPr>
        <p:spPr/>
        <p:txBody>
          <a:bodyPr/>
          <a:lstStyle>
            <a:lvl1pPr>
              <a:defRPr/>
            </a:lvl1pPr>
          </a:lstStyle>
          <a:p>
            <a:pPr>
              <a:defRPr/>
            </a:pPr>
            <a:endParaRPr lang="en-US" altLang="ja-JP" dirty="0">
              <a:solidFill>
                <a:srgbClr val="000000"/>
              </a:solidFill>
            </a:endParaRPr>
          </a:p>
        </p:txBody>
      </p:sp>
      <p:sp>
        <p:nvSpPr>
          <p:cNvPr id="1050" name="Rectangle 5"/>
          <p:cNvSpPr>
            <a:spLocks noGrp="1" noChangeArrowheads="1"/>
          </p:cNvSpPr>
          <p:nvPr>
            <p:ph type="sldNum" sz="quarter" idx="12"/>
          </p:nvPr>
        </p:nvSpPr>
        <p:spPr/>
        <p:txBody>
          <a:bodyPr/>
          <a:lstStyle>
            <a:lvl1pPr>
              <a:defRPr/>
            </a:lvl1pPr>
          </a:lstStyle>
          <a:p>
            <a:pPr>
              <a:defRPr/>
            </a:pPr>
            <a:fld id="{58764233-5231-4BB3-864E-7369979C1539}" type="slidenum">
              <a:rPr lang="en-US" altLang="ja-JP" smtClean="0">
                <a:solidFill>
                  <a:srgbClr val="000000"/>
                </a:solidFill>
              </a:rPr>
              <a:t>‹#›</a:t>
            </a:fld>
            <a:endParaRPr lang="en-US" altLang="ja-JP" dirty="0">
              <a:solidFill>
                <a:srgbClr val="000000"/>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白紙" type="blank">
  <p:cSld name="白紙">
    <p:spTree>
      <p:nvGrpSpPr>
        <p:cNvPr id="1" name=""/>
        <p:cNvGrpSpPr/>
        <p:nvPr/>
      </p:nvGrpSpPr>
      <p:grpSpPr>
        <a:xfrm>
          <a:off x="0" y="0"/>
          <a:ext cx="0" cy="0"/>
          <a:chOff x="0" y="0"/>
          <a:chExt cx="0" cy="0"/>
        </a:xfrm>
      </p:grpSpPr>
      <p:sp>
        <p:nvSpPr>
          <p:cNvPr id="1064"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5"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6"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31535051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タイトル付きの&#10;コンテンツ">
    <p:spTree>
      <p:nvGrpSpPr>
        <p:cNvPr id="1" name=""/>
        <p:cNvGrpSpPr/>
        <p:nvPr/>
      </p:nvGrpSpPr>
      <p:grpSpPr>
        <a:xfrm>
          <a:off x="0" y="0"/>
          <a:ext cx="0" cy="0"/>
          <a:chOff x="0" y="0"/>
          <a:chExt cx="0" cy="0"/>
        </a:xfrm>
      </p:grpSpPr>
      <p:sp>
        <p:nvSpPr>
          <p:cNvPr id="1068"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9"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1070"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1"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2"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3"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41354258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タイトル付きの図" type="picTx">
  <p:cSld name="タイトル付きの図">
    <p:spTree>
      <p:nvGrpSpPr>
        <p:cNvPr id="1" name=""/>
        <p:cNvGrpSpPr/>
        <p:nvPr/>
      </p:nvGrpSpPr>
      <p:grpSpPr>
        <a:xfrm>
          <a:off x="0" y="0"/>
          <a:ext cx="0" cy="0"/>
          <a:chOff x="0" y="0"/>
          <a:chExt cx="0" cy="0"/>
        </a:xfrm>
      </p:grpSpPr>
      <p:sp>
        <p:nvSpPr>
          <p:cNvPr id="1075"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6"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dirty="0"/>
          </a:p>
        </p:txBody>
      </p:sp>
      <p:sp>
        <p:nvSpPr>
          <p:cNvPr id="1077"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8"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9"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0"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4399979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タイトルと&#10;縦書きテキスト">
    <p:spTree>
      <p:nvGrpSpPr>
        <p:cNvPr id="1" name=""/>
        <p:cNvGrpSpPr/>
        <p:nvPr/>
      </p:nvGrpSpPr>
      <p:grpSpPr>
        <a:xfrm>
          <a:off x="0" y="0"/>
          <a:ext cx="0" cy="0"/>
          <a:chOff x="0" y="0"/>
          <a:chExt cx="0" cy="0"/>
        </a:xfrm>
      </p:grpSpPr>
      <p:sp>
        <p:nvSpPr>
          <p:cNvPr id="1082"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3"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84"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5"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6"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22962417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縦書きタイトルと&#10;縦書きテキスト">
    <p:spTree>
      <p:nvGrpSpPr>
        <p:cNvPr id="1" name=""/>
        <p:cNvGrpSpPr/>
        <p:nvPr/>
      </p:nvGrpSpPr>
      <p:grpSpPr>
        <a:xfrm>
          <a:off x="0" y="0"/>
          <a:ext cx="0" cy="0"/>
          <a:chOff x="0" y="0"/>
          <a:chExt cx="0" cy="0"/>
        </a:xfrm>
      </p:grpSpPr>
      <p:sp>
        <p:nvSpPr>
          <p:cNvPr id="1088"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9"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0"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91"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92"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2458075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2"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4" name="Rectangle 3"/>
          <p:cNvSpPr>
            <a:spLocks noGrp="1" noChangeArrowheads="1"/>
          </p:cNvSpPr>
          <p:nvPr>
            <p:ph type="dt" sz="half" idx="10"/>
          </p:nvPr>
        </p:nvSpPr>
        <p:spPr/>
        <p:txBody>
          <a:bodyPr/>
          <a:lstStyle>
            <a:lvl1pPr>
              <a:defRPr/>
            </a:lvl1pPr>
          </a:lstStyle>
          <a:p>
            <a:pPr>
              <a:defRPr/>
            </a:pPr>
            <a:endParaRPr lang="en-US" altLang="ja-JP" dirty="0"/>
          </a:p>
        </p:txBody>
      </p:sp>
      <p:sp>
        <p:nvSpPr>
          <p:cNvPr id="1055" name="Rectangle 4"/>
          <p:cNvSpPr>
            <a:spLocks noGrp="1" noChangeArrowheads="1"/>
          </p:cNvSpPr>
          <p:nvPr>
            <p:ph type="ftr" sz="quarter" idx="11"/>
          </p:nvPr>
        </p:nvSpPr>
        <p:spPr/>
        <p:txBody>
          <a:bodyPr/>
          <a:lstStyle>
            <a:lvl1pPr>
              <a:defRPr/>
            </a:lvl1pPr>
          </a:lstStyle>
          <a:p>
            <a:pPr>
              <a:defRPr/>
            </a:pPr>
            <a:endParaRPr lang="en-US" altLang="ja-JP" dirty="0"/>
          </a:p>
        </p:txBody>
      </p:sp>
      <p:sp>
        <p:nvSpPr>
          <p:cNvPr id="1056" name="Rectangle 5"/>
          <p:cNvSpPr>
            <a:spLocks noGrp="1" noChangeArrowheads="1"/>
          </p:cNvSpPr>
          <p:nvPr>
            <p:ph type="sldNum" sz="quarter" idx="12"/>
          </p:nvPr>
        </p:nvSpPr>
        <p:spPr/>
        <p:txBody>
          <a:bodyPr/>
          <a:lstStyle>
            <a:lvl1pPr>
              <a:defRPr/>
            </a:lvl1pPr>
          </a:lstStyle>
          <a:p>
            <a:pPr>
              <a:defRPr/>
            </a:pPr>
            <a:fld id="{DFEEB25D-4B7B-45DF-AF0B-DD05B66E5003}" type="slidenum">
              <a:rPr lang="en-US" altLang="ja-JP" smtClean="0"/>
              <a:t>‹#›</a:t>
            </a:fld>
            <a:endParaRPr lang="en-US" altLang="ja-JP"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8" name="タイトル 1"/>
          <p:cNvSpPr>
            <a:spLocks noGrp="1"/>
          </p:cNvSpPr>
          <p:nvPr>
            <p:ph type="title"/>
          </p:nvPr>
        </p:nvSpPr>
        <p:spPr/>
        <p:txBody>
          <a:bodyPr/>
          <a:lstStyle/>
          <a:p>
            <a:r>
              <a:rPr lang="ja-JP" altLang="en-US"/>
              <a:t>マスター タイトルの書式設定</a:t>
            </a:r>
          </a:p>
        </p:txBody>
      </p:sp>
      <p:sp>
        <p:nvSpPr>
          <p:cNvPr id="1059"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62"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63"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5"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6"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7"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8"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9"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0"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71"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72"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4" name="タイトル 1"/>
          <p:cNvSpPr>
            <a:spLocks noGrp="1"/>
          </p:cNvSpPr>
          <p:nvPr>
            <p:ph type="title"/>
          </p:nvPr>
        </p:nvSpPr>
        <p:spPr/>
        <p:txBody>
          <a:bodyPr/>
          <a:lstStyle/>
          <a:p>
            <a:r>
              <a:rPr lang="ja-JP" altLang="en-US"/>
              <a:t>マスター タイトルの書式設定</a:t>
            </a:r>
          </a:p>
        </p:txBody>
      </p:sp>
      <p:sp>
        <p:nvSpPr>
          <p:cNvPr id="1075" name="Rectangle 3"/>
          <p:cNvSpPr>
            <a:spLocks noGrp="1" noChangeArrowheads="1"/>
          </p:cNvSpPr>
          <p:nvPr>
            <p:ph type="dt" sz="half" idx="10"/>
          </p:nvPr>
        </p:nvSpPr>
        <p:spPr/>
        <p:txBody>
          <a:bodyPr/>
          <a:lstStyle>
            <a:lvl1pPr>
              <a:defRPr/>
            </a:lvl1pPr>
          </a:lstStyle>
          <a:p>
            <a:pPr>
              <a:defRPr/>
            </a:pPr>
            <a:endParaRPr lang="en-US" altLang="ja-JP" dirty="0">
              <a:solidFill>
                <a:srgbClr val="000000"/>
              </a:solidFill>
            </a:endParaRPr>
          </a:p>
        </p:txBody>
      </p:sp>
      <p:sp>
        <p:nvSpPr>
          <p:cNvPr id="1076" name="Rectangle 4"/>
          <p:cNvSpPr>
            <a:spLocks noGrp="1" noChangeArrowheads="1"/>
          </p:cNvSpPr>
          <p:nvPr>
            <p:ph type="ftr" sz="quarter" idx="11"/>
          </p:nvPr>
        </p:nvSpPr>
        <p:spPr/>
        <p:txBody>
          <a:bodyPr/>
          <a:lstStyle>
            <a:lvl1pPr>
              <a:defRPr/>
            </a:lvl1pPr>
          </a:lstStyle>
          <a:p>
            <a:pPr>
              <a:defRPr/>
            </a:pPr>
            <a:endParaRPr lang="en-US" altLang="ja-JP" dirty="0">
              <a:solidFill>
                <a:srgbClr val="000000"/>
              </a:solidFill>
            </a:endParaRPr>
          </a:p>
        </p:txBody>
      </p:sp>
      <p:sp>
        <p:nvSpPr>
          <p:cNvPr id="1077" name="Rectangle 5"/>
          <p:cNvSpPr>
            <a:spLocks noGrp="1" noChangeArrowheads="1"/>
          </p:cNvSpPr>
          <p:nvPr>
            <p:ph type="sldNum" sz="quarter" idx="12"/>
          </p:nvPr>
        </p:nvSpPr>
        <p:spPr/>
        <p:txBody>
          <a:bodyPr/>
          <a:lstStyle>
            <a:lvl1pPr>
              <a:defRPr/>
            </a:lvl1pPr>
          </a:lstStyle>
          <a:p>
            <a:pPr>
              <a:defRPr/>
            </a:pPr>
            <a:fld id="{6C8B3383-B952-447B-9C5E-1900D707C22A}" type="slidenum">
              <a:rPr lang="en-US" altLang="ja-JP" smtClean="0">
                <a:solidFill>
                  <a:srgbClr val="000000"/>
                </a:solidFill>
              </a:rPr>
              <a:t>‹#›</a:t>
            </a:fld>
            <a:endParaRPr lang="en-US" altLang="ja-JP" dirty="0">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9" name="Rectangle 3"/>
          <p:cNvSpPr>
            <a:spLocks noGrp="1" noChangeArrowheads="1"/>
          </p:cNvSpPr>
          <p:nvPr>
            <p:ph type="dt" sz="half" idx="10"/>
          </p:nvPr>
        </p:nvSpPr>
        <p:spPr/>
        <p:txBody>
          <a:bodyPr/>
          <a:lstStyle>
            <a:lvl1pPr>
              <a:defRPr/>
            </a:lvl1pPr>
          </a:lstStyle>
          <a:p>
            <a:pPr>
              <a:defRPr/>
            </a:pPr>
            <a:endParaRPr lang="en-US" altLang="ja-JP" dirty="0">
              <a:solidFill>
                <a:prstClr val="black"/>
              </a:solidFill>
            </a:endParaRPr>
          </a:p>
        </p:txBody>
      </p:sp>
      <p:sp>
        <p:nvSpPr>
          <p:cNvPr id="1080" name="Rectangle 4"/>
          <p:cNvSpPr>
            <a:spLocks noGrp="1" noChangeArrowheads="1"/>
          </p:cNvSpPr>
          <p:nvPr>
            <p:ph type="ftr" sz="quarter" idx="11"/>
          </p:nvPr>
        </p:nvSpPr>
        <p:spPr/>
        <p:txBody>
          <a:bodyPr/>
          <a:lstStyle>
            <a:lvl1pPr>
              <a:defRPr/>
            </a:lvl1pPr>
          </a:lstStyle>
          <a:p>
            <a:pPr>
              <a:defRPr/>
            </a:pPr>
            <a:endParaRPr lang="en-US" altLang="ja-JP" dirty="0">
              <a:solidFill>
                <a:prstClr val="black"/>
              </a:solidFill>
            </a:endParaRPr>
          </a:p>
        </p:txBody>
      </p:sp>
      <p:sp>
        <p:nvSpPr>
          <p:cNvPr id="1081" name="Rectangle 5"/>
          <p:cNvSpPr>
            <a:spLocks noGrp="1" noChangeArrowheads="1"/>
          </p:cNvSpPr>
          <p:nvPr>
            <p:ph type="sldNum" sz="quarter" idx="12"/>
          </p:nvPr>
        </p:nvSpPr>
        <p:spPr/>
        <p:txBody>
          <a:bodyPr/>
          <a:lstStyle>
            <a:lvl1pPr>
              <a:defRPr/>
            </a:lvl1pPr>
          </a:lstStyle>
          <a:p>
            <a:pPr>
              <a:defRPr/>
            </a:pPr>
            <a:fld id="{6A8F643B-1E2A-4F03-8182-047C0680F225}" type="slidenum">
              <a:rPr lang="en-US" altLang="ja-JP" smtClean="0">
                <a:solidFill>
                  <a:prstClr val="black"/>
                </a:solidFill>
              </a:rPr>
              <a:t>‹#›</a:t>
            </a:fld>
            <a:endParaRPr lang="en-US" altLang="ja-JP" dirty="0">
              <a:solidFill>
                <a:prstClr val="black"/>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3"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4"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5"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6"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87"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88"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90"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1" name="図プレースホルダ 2"/>
          <p:cNvSpPr>
            <a:spLocks noGrp="1"/>
          </p:cNvSpPr>
          <p:nvPr>
            <p:ph type="pic" idx="1" hasCustomPrompt="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2"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3"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94"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95"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theme/theme1.xml" Type="http://schemas.openxmlformats.org/officeDocument/2006/relationships/theme"/><Relationship Id="rId16"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5.xml" Type="http://schemas.openxmlformats.org/officeDocument/2006/relationships/slideLayout"/><Relationship Id="rId10" Target="../slideLayouts/slideLayout24.xml" Type="http://schemas.openxmlformats.org/officeDocument/2006/relationships/slideLayout"/><Relationship Id="rId11" Target="../theme/theme2.xml" Type="http://schemas.openxmlformats.org/officeDocument/2006/relationships/theme"/><Relationship Id="rId2" Target="../slideLayouts/slideLayout16.xml" Type="http://schemas.openxmlformats.org/officeDocument/2006/relationships/slideLayout"/><Relationship Id="rId3" Target="../slideLayouts/slideLayout17.xml" Type="http://schemas.openxmlformats.org/officeDocument/2006/relationships/slideLayout"/><Relationship Id="rId4" Target="../slideLayouts/slideLayout18.xml" Type="http://schemas.openxmlformats.org/officeDocument/2006/relationships/slideLayout"/><Relationship Id="rId5" Target="../slideLayouts/slideLayout19.xml" Type="http://schemas.openxmlformats.org/officeDocument/2006/relationships/slideLayout"/><Relationship Id="rId6" Target="../slideLayouts/slideLayout20.xml" Type="http://schemas.openxmlformats.org/officeDocument/2006/relationships/slideLayout"/><Relationship Id="rId7" Target="../slideLayouts/slideLayout21.xml" Type="http://schemas.openxmlformats.org/officeDocument/2006/relationships/slideLayout"/><Relationship Id="rId8" Target="../slideLayouts/slideLayout22.xml" Type="http://schemas.openxmlformats.org/officeDocument/2006/relationships/slideLayout"/><Relationship Id="rId9" Target="../slideLayouts/slideLayout23.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ln>
        </p:spPr>
        <p:txBody>
          <a:bodyPr vert="horz" wrap="square" lIns="91440" tIns="45720" rIns="91440" bIns="45720" numCol="1" anchor="t" anchorCtr="0" compatLnSpc="1"/>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ln>
          <a:effectLst/>
        </p:spPr>
        <p:txBody>
          <a:bodyPr vert="horz" wrap="square" lIns="91440" tIns="45720" rIns="91440" bIns="45720" numCol="1" anchor="t" anchorCtr="0" compatLnSpc="1"/>
          <a:lstStyle>
            <a:lvl1pPr algn="l">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ln>
          <a:effectLst/>
        </p:spPr>
        <p:txBody>
          <a:bodyPr vert="horz" wrap="square" lIns="91440" tIns="45720" rIns="91440" bIns="45720" numCol="1" anchor="t" anchorCtr="0" compatLnSpc="1"/>
          <a:lstStyle>
            <a:lvl1pPr algn="ctr">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ln>
          <a:effectLst/>
        </p:spPr>
        <p:txBody>
          <a:bodyPr vert="horz" wrap="square" lIns="91440" tIns="45720" rIns="91440" bIns="45720" numCol="1" anchor="t" anchorCtr="0" compatLnSpc="1"/>
          <a:lstStyle>
            <a:lvl1pPr algn="r">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fld id="{59B376E9-991B-4BCB-8AA0-D825FCD5BED6}" type="slidenum">
              <a:rPr lang="en-US" altLang="ja-JP" smtClean="0"/>
              <a:t>‹#›</a:t>
            </a:fld>
            <a:endParaRPr lang="en-US" altLang="ja-JP" dirty="0"/>
          </a:p>
        </p:txBody>
      </p:sp>
      <p:sp>
        <p:nvSpPr>
          <p:cNvPr id="1029" name="Rectangle 6"/>
          <p:cNvSpPr>
            <a:spLocks noChangeArrowheads="1"/>
          </p:cNvSpPr>
          <p:nvPr userDrawn="1"/>
        </p:nvSpPr>
        <p:spPr>
          <a:xfrm>
            <a:off x="0" y="1"/>
            <a:ext cx="9906000" cy="366713"/>
          </a:xfrm>
          <a:prstGeom prst="rect">
            <a:avLst/>
          </a:prstGeom>
          <a:no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userDrawn="1"/>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ln>
        </p:spPr>
        <p:txBody>
          <a:bodyPr vert="horz" wrap="square" lIns="91440" tIns="45720" rIns="91440" bIns="45720" numCol="1" anchor="ctr" anchorCtr="0" compatLnSpc="1"/>
          <a:lstStyle/>
          <a:p>
            <a:pPr lvl="0"/>
            <a:r>
              <a:rPr lang="ja-JP" altLang="en-US"/>
              <a:t>マスタ タイトルの書式設定</a:t>
            </a:r>
          </a:p>
        </p:txBody>
      </p:sp>
      <p:pic>
        <p:nvPicPr>
          <p:cNvPr id="1077" name="Picture 32" descr="ppjtitle"/>
          <p:cNvPicPr>
            <a:picLocks noChangeAspect="1" noChangeArrowheads="1"/>
          </p:cNvPicPr>
          <p:nvPr userDrawn="1"/>
        </p:nvPicPr>
        <p:blipFill>
          <a:blip r:embed="rId16"/>
          <a:stretch>
            <a:fillRect/>
          </a:stretch>
        </p:blipFill>
        <p:spPr>
          <a:xfrm>
            <a:off x="8697913" y="0"/>
            <a:ext cx="1208087" cy="3349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2pPr>
      <a:lvl3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3pPr>
      <a:lvl4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4pPr>
      <a:lvl5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5pPr>
      <a:lvl6pPr marL="4572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6pPr>
      <a:lvl7pPr marL="9144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anose="020B0600070205080204"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anose="020B0600070205080204"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anose="020B0600070205080204"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25"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6"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027"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28"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29"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363383366"/>
      </p:ext>
    </p:extLst>
  </p:cSld>
  <p:clrMap bg1="lt1" tx1="dk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1" name="Google Shape;92;p1"/>
          <p:cNvSpPr txBox="1">
            <a:spLocks noGrp="1"/>
          </p:cNvSpPr>
          <p:nvPr>
            <p:ph type="title"/>
          </p:nvPr>
        </p:nvSpPr>
        <p:spPr>
          <a:xfrm>
            <a:off x="4052" y="16169"/>
            <a:ext cx="6085387" cy="36933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altLang="en-US" sz="1400" dirty="0">
                <a:latin typeface="Meiryo UI" panose="020B0604030504040204" pitchFamily="50" charset="-128"/>
                <a:ea typeface="Meiryo UI" panose="020B0604030504040204" pitchFamily="50" charset="-128"/>
                <a:cs typeface="Meiryo"/>
                <a:sym typeface="Meiryo"/>
              </a:rPr>
              <a:t>事業名</a:t>
            </a:r>
            <a:r>
              <a:rPr lang="ja-JP" sz="1400" dirty="0">
                <a:latin typeface="Meiryo UI" panose="020B0604030504040204" pitchFamily="50" charset="-128"/>
                <a:ea typeface="Meiryo UI" panose="020B0604030504040204" pitchFamily="50" charset="-128"/>
                <a:cs typeface="Meiryo"/>
                <a:sym typeface="Meiryo"/>
              </a:rPr>
              <a:t>：○○○○【○○県○○市】 　</a:t>
            </a:r>
            <a:endParaRPr sz="2400" dirty="0">
              <a:latin typeface="Meiryo UI" panose="020B0604030504040204" pitchFamily="50" charset="-128"/>
              <a:ea typeface="Meiryo UI" panose="020B0604030504040204" pitchFamily="50" charset="-128"/>
            </a:endParaRPr>
          </a:p>
        </p:txBody>
      </p:sp>
      <p:sp>
        <p:nvSpPr>
          <p:cNvPr id="2" name="Google Shape;103;p1">
            <a:extLst>
              <a:ext uri="{FF2B5EF4-FFF2-40B4-BE49-F238E27FC236}">
                <a16:creationId xmlns:a16="http://schemas.microsoft.com/office/drawing/2014/main" id="{A40B1E53-C3CC-D990-B90E-D46B64C37459}"/>
              </a:ext>
            </a:extLst>
          </p:cNvPr>
          <p:cNvSpPr txBox="1"/>
          <p:nvPr/>
        </p:nvSpPr>
        <p:spPr>
          <a:xfrm>
            <a:off x="8185393" y="26387"/>
            <a:ext cx="1682508" cy="230792"/>
          </a:xfrm>
          <a:prstGeom prst="rect">
            <a:avLst/>
          </a:prstGeom>
          <a:noFill/>
          <a:ln>
            <a:solidFill>
              <a:schemeClr val="tx1"/>
            </a:solidFill>
          </a:ln>
        </p:spPr>
        <p:txBody>
          <a:bodyPr spcFirstLastPara="1" wrap="square" lIns="91425" tIns="45700" rIns="91425" bIns="45700" anchor="ctr" anchorCtr="0">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US" altLang="ja-JP" sz="900" b="0" i="0" u="none" strike="noStrike" kern="0" cap="none" spc="0" normalizeH="0" baseline="0" noProof="0" dirty="0">
                <a:ln>
                  <a:noFill/>
                </a:ln>
                <a:solidFill>
                  <a:srgbClr val="000000"/>
                </a:solidFill>
                <a:effectLst/>
                <a:uLnTx/>
                <a:uFillTx/>
                <a:latin typeface="Meiryo UI"/>
                <a:ea typeface="Meiryo UI"/>
                <a:cs typeface="Meiryo"/>
                <a:sym typeface="Meiryo"/>
              </a:rPr>
              <a:t>【</a:t>
            </a:r>
            <a:r>
              <a:rPr kumimoji="0" lang="ja-JP" altLang="en-US" sz="900" b="0" i="0" u="none" strike="noStrike" kern="0" cap="none" spc="0" normalizeH="0" baseline="0" noProof="0" dirty="0">
                <a:ln>
                  <a:noFill/>
                </a:ln>
                <a:solidFill>
                  <a:srgbClr val="000000"/>
                </a:solidFill>
                <a:effectLst/>
                <a:uLnTx/>
                <a:uFillTx/>
                <a:latin typeface="Meiryo UI"/>
                <a:ea typeface="Meiryo UI"/>
                <a:cs typeface="Meiryo"/>
                <a:sym typeface="Meiryo"/>
              </a:rPr>
              <a:t>事業概要説明書（様式６）</a:t>
            </a:r>
            <a:r>
              <a:rPr kumimoji="0" lang="en-US" altLang="ja-JP" sz="900" b="0" i="0" u="none" strike="noStrike" kern="0" cap="none" spc="0" normalizeH="0" baseline="0" noProof="0" dirty="0">
                <a:ln>
                  <a:noFill/>
                </a:ln>
                <a:solidFill>
                  <a:srgbClr val="000000"/>
                </a:solidFill>
                <a:effectLst/>
                <a:uLnTx/>
                <a:uFillTx/>
                <a:latin typeface="Meiryo UI"/>
                <a:ea typeface="Meiryo UI"/>
                <a:cs typeface="Meiryo"/>
                <a:sym typeface="Meiryo"/>
              </a:rPr>
              <a:t>】</a:t>
            </a:r>
            <a:endParaRPr kumimoji="0" sz="900" b="0" i="0" u="none" strike="noStrike" kern="0" cap="none" spc="0" normalizeH="0" baseline="0" noProof="0" dirty="0">
              <a:ln>
                <a:noFill/>
              </a:ln>
              <a:solidFill>
                <a:srgbClr val="000000"/>
              </a:solidFill>
              <a:effectLst/>
              <a:uLnTx/>
              <a:uFillTx/>
              <a:latin typeface="Meiryo UI"/>
              <a:ea typeface="Meiryo UI"/>
              <a:cs typeface="Arial"/>
              <a:sym typeface="Arial"/>
            </a:endParaRPr>
          </a:p>
        </p:txBody>
      </p:sp>
      <p:graphicFrame>
        <p:nvGraphicFramePr>
          <p:cNvPr id="17" name="表 16">
            <a:extLst>
              <a:ext uri="{FF2B5EF4-FFF2-40B4-BE49-F238E27FC236}">
                <a16:creationId xmlns:a16="http://schemas.microsoft.com/office/drawing/2014/main" id="{B1C756B9-672C-C2BE-544E-76B76F4FB98D}"/>
              </a:ext>
            </a:extLst>
          </p:cNvPr>
          <p:cNvGraphicFramePr>
            <a:graphicFrameLocks noGrp="1"/>
          </p:cNvGraphicFramePr>
          <p:nvPr>
            <p:extLst>
              <p:ext uri="{D42A27DB-BD31-4B8C-83A1-F6EECF244321}">
                <p14:modId xmlns:p14="http://schemas.microsoft.com/office/powerpoint/2010/main" val="1925805875"/>
              </p:ext>
            </p:extLst>
          </p:nvPr>
        </p:nvGraphicFramePr>
        <p:xfrm>
          <a:off x="42591" y="348427"/>
          <a:ext cx="9825310" cy="6456117"/>
        </p:xfrm>
        <a:graphic>
          <a:graphicData uri="http://schemas.openxmlformats.org/drawingml/2006/table">
            <a:tbl>
              <a:tblPr>
                <a:tableStyleId>{5940675A-B579-460E-94D1-54222C63F5DA}</a:tableStyleId>
              </a:tblPr>
              <a:tblGrid>
                <a:gridCol w="1329009">
                  <a:extLst>
                    <a:ext uri="{9D8B030D-6E8A-4147-A177-3AD203B41FA5}">
                      <a16:colId xmlns:a16="http://schemas.microsoft.com/office/drawing/2014/main" val="723497204"/>
                    </a:ext>
                  </a:extLst>
                </a:gridCol>
                <a:gridCol w="8496301">
                  <a:extLst>
                    <a:ext uri="{9D8B030D-6E8A-4147-A177-3AD203B41FA5}">
                      <a16:colId xmlns:a16="http://schemas.microsoft.com/office/drawing/2014/main" val="3506979741"/>
                    </a:ext>
                  </a:extLst>
                </a:gridCol>
              </a:tblGrid>
              <a:tr h="372933">
                <a:tc>
                  <a:txBody>
                    <a:bodyPr/>
                    <a:lstStyle/>
                    <a:p>
                      <a:pPr algn="ctr" fontAlgn="ctr"/>
                      <a:r>
                        <a:rPr lang="ja-JP" altLang="en-US" sz="1000" b="1" u="none" strike="noStrike" dirty="0">
                          <a:solidFill>
                            <a:schemeClr val="bg1"/>
                          </a:solidFill>
                          <a:effectLst/>
                          <a:latin typeface="Meiryo UI" panose="020B0604030504040204" pitchFamily="50" charset="-128"/>
                          <a:ea typeface="Meiryo UI" panose="020B0604030504040204" pitchFamily="50" charset="-128"/>
                        </a:rPr>
                        <a:t>実施体制</a:t>
                      </a: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lvl="0" indent="0" algn="l" rtl="0">
                        <a:spcBef>
                          <a:spcPts val="0"/>
                        </a:spcBef>
                        <a:spcAft>
                          <a:spcPts val="0"/>
                        </a:spcAft>
                        <a:buNone/>
                      </a:pPr>
                      <a:r>
                        <a:rPr kumimoji="1" lang="ja-JP" altLang="en-US" sz="900" dirty="0">
                          <a:ln>
                            <a:noFill/>
                          </a:ln>
                          <a:solidFill>
                            <a:schemeClr val="bg1">
                              <a:lumMod val="65000"/>
                            </a:schemeClr>
                          </a:solidFill>
                          <a:latin typeface="Meiryo UI" panose="020B0604030504040204" pitchFamily="50" charset="-128"/>
                          <a:ea typeface="Meiryo UI" panose="020B0604030504040204" pitchFamily="50" charset="-128"/>
                        </a:rPr>
                        <a:t>実施主体：○○</a:t>
                      </a:r>
                      <a:endParaRPr kumimoji="1" lang="en-US" altLang="ja-JP" sz="900" dirty="0">
                        <a:ln>
                          <a:noFill/>
                        </a:ln>
                        <a:solidFill>
                          <a:schemeClr val="bg1">
                            <a:lumMod val="65000"/>
                          </a:schemeClr>
                        </a:solidFill>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kumimoji="1" lang="ja-JP" altLang="en-US" sz="900" dirty="0">
                          <a:ln>
                            <a:noFill/>
                          </a:ln>
                          <a:solidFill>
                            <a:schemeClr val="bg1">
                              <a:lumMod val="65000"/>
                            </a:schemeClr>
                          </a:solidFill>
                          <a:latin typeface="Meiryo UI" panose="020B0604030504040204" pitchFamily="50" charset="-128"/>
                          <a:ea typeface="Meiryo UI" panose="020B0604030504040204" pitchFamily="50" charset="-128"/>
                        </a:rPr>
                        <a:t>連携先事業者：○○、○○等</a:t>
                      </a:r>
                      <a:r>
                        <a:rPr lang="ja-JP" altLang="en-US" sz="900" u="none" strike="noStrike" dirty="0">
                          <a:solidFill>
                            <a:schemeClr val="bg1">
                              <a:lumMod val="65000"/>
                            </a:schemeClr>
                          </a:solidFill>
                          <a:effectLst/>
                          <a:latin typeface="Meiryo UI" panose="020B0604030504040204" pitchFamily="50" charset="-128"/>
                          <a:ea typeface="Meiryo UI" panose="020B0604030504040204" pitchFamily="50" charset="-128"/>
                        </a:rPr>
                        <a:t>　</a:t>
                      </a:r>
                      <a:endParaRPr lang="ja-JP" altLang="en-US" sz="900" b="0" i="0" u="none" strike="noStrike" dirty="0">
                        <a:solidFill>
                          <a:schemeClr val="bg1">
                            <a:lumMod val="65000"/>
                          </a:schemeClr>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6281015"/>
                  </a:ext>
                </a:extLst>
              </a:tr>
              <a:tr h="975360">
                <a:tc>
                  <a:txBody>
                    <a:bodyPr/>
                    <a:lstStyle/>
                    <a:p>
                      <a:pPr algn="ctr" fontAlgn="ctr"/>
                      <a:r>
                        <a:rPr lang="ja-JP" altLang="en-US" sz="1000" b="1" u="none" strike="noStrike" dirty="0">
                          <a:solidFill>
                            <a:schemeClr val="bg1"/>
                          </a:solidFill>
                          <a:effectLst/>
                          <a:latin typeface="Meiryo UI" panose="020B0604030504040204" pitchFamily="50" charset="-128"/>
                          <a:ea typeface="Meiryo UI" panose="020B0604030504040204" pitchFamily="50" charset="-128"/>
                        </a:rPr>
                        <a:t>地域の現状と課題</a:t>
                      </a: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dirty="0">
                          <a:solidFill>
                            <a:schemeClr val="bg1">
                              <a:lumMod val="65000"/>
                            </a:schemeClr>
                          </a:solidFill>
                          <a:effectLst/>
                          <a:latin typeface="Meiryo UI" panose="020B0604030504040204" pitchFamily="50" charset="-128"/>
                          <a:ea typeface="Meiryo UI" panose="020B0604030504040204" pitchFamily="50" charset="-128"/>
                        </a:rPr>
                        <a:t>本事業にて取組を行う対象エリアについて、観光振興施策として取組んでいる内容やインバウンドを中心とした観光に関する現状を記載し、その上、当該地域の観光について抱えている課題感や、考える解決策を具体的に記載してください</a:t>
                      </a: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8025137"/>
                  </a:ext>
                </a:extLst>
              </a:tr>
              <a:tr h="1016000">
                <a:tc>
                  <a:txBody>
                    <a:bodyPr/>
                    <a:lstStyle/>
                    <a:p>
                      <a:pPr algn="ctr" fontAlgn="ctr"/>
                      <a:r>
                        <a:rPr lang="ja-JP" altLang="en-US" sz="1000" b="1" u="none" strike="noStrike" dirty="0">
                          <a:solidFill>
                            <a:schemeClr val="bg1"/>
                          </a:solidFill>
                          <a:effectLst/>
                          <a:latin typeface="Meiryo UI" panose="020B0604030504040204" pitchFamily="50" charset="-128"/>
                          <a:ea typeface="Meiryo UI" panose="020B0604030504040204" pitchFamily="50" charset="-128"/>
                        </a:rPr>
                        <a:t>事業概要・要旨</a:t>
                      </a: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lvl="0" indent="0" algn="l" rtl="0">
                        <a:spcBef>
                          <a:spcPts val="0"/>
                        </a:spcBef>
                        <a:spcAft>
                          <a:spcPts val="0"/>
                        </a:spcAft>
                        <a:buNone/>
                      </a:pPr>
                      <a:r>
                        <a:rPr lang="ja-JP" altLang="en-US" sz="900" b="0" i="0" u="none" strike="noStrike" dirty="0">
                          <a:solidFill>
                            <a:schemeClr val="bg1">
                              <a:lumMod val="65000"/>
                            </a:schemeClr>
                          </a:solidFill>
                          <a:effectLst/>
                          <a:latin typeface="Meiryo UI" panose="020B0604030504040204" pitchFamily="50" charset="-128"/>
                          <a:ea typeface="Meiryo UI" panose="020B0604030504040204" pitchFamily="50" charset="-128"/>
                        </a:rPr>
                        <a:t>本事業にて取組みたい誘客戦略、ターゲットとする客層等の事業概要を記載してください</a:t>
                      </a: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39578511"/>
                  </a:ext>
                </a:extLst>
              </a:tr>
              <a:tr h="1391920">
                <a:tc>
                  <a:txBody>
                    <a:bodyPr/>
                    <a:lstStyle/>
                    <a:p>
                      <a:pPr marL="0" marR="0" lvl="0" indent="0" algn="ctr" rtl="0" fontAlgn="ctr">
                        <a:lnSpc>
                          <a:spcPct val="100000"/>
                        </a:lnSpc>
                        <a:spcBef>
                          <a:spcPts val="0"/>
                        </a:spcBef>
                        <a:spcAft>
                          <a:spcPts val="0"/>
                        </a:spcAft>
                        <a:buClr>
                          <a:srgbClr val="000000"/>
                        </a:buClr>
                        <a:buFont typeface="Arial"/>
                        <a:buNone/>
                      </a:pPr>
                      <a:r>
                        <a:rPr lang="ja-JP" altLang="en-US"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体験型観光コンテンツの現状と課題</a:t>
                      </a:r>
                      <a:endParaRPr lang="en-US" altLang="ja-JP"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bg1">
                              <a:lumMod val="65000"/>
                            </a:schemeClr>
                          </a:solidFill>
                          <a:latin typeface="Meiryo UI" panose="020B0604030504040204" pitchFamily="50" charset="-128"/>
                          <a:ea typeface="Meiryo UI" panose="020B0604030504040204" pitchFamily="50" charset="-128"/>
                          <a:cs typeface="Meiryo"/>
                          <a:sym typeface="Meiryo"/>
                        </a:rPr>
                        <a:t>本事業にて取組を行う対象の体験型観光コンテンツについて、売上げの詳細（販売経路や顧客層）や体験型観光コンテンツの特性、他社の類似体験型観光コンテンツと比較した際の質の分析等を具体的に記載し、体験型観光コンテンツの提供を行う上で抱えている課題感や、考える解決策を具体的に記載</a:t>
                      </a:r>
                      <a:r>
                        <a:rPr lang="ja-JP" altLang="en-US" sz="900" b="0" i="0" u="none" strike="noStrike" cap="none">
                          <a:solidFill>
                            <a:schemeClr val="bg1">
                              <a:lumMod val="65000"/>
                            </a:schemeClr>
                          </a:solidFill>
                          <a:latin typeface="Meiryo UI" panose="020B0604030504040204" pitchFamily="50" charset="-128"/>
                          <a:ea typeface="Meiryo UI" panose="020B0604030504040204" pitchFamily="50" charset="-128"/>
                          <a:cs typeface="Meiryo"/>
                          <a:sym typeface="Meiryo"/>
                        </a:rPr>
                        <a:t>してください</a:t>
                      </a:r>
                      <a:endParaRPr lang="en-US" altLang="ja-JP" sz="900" b="0" i="0" u="none" strike="noStrike" cap="none" dirty="0">
                        <a:solidFill>
                          <a:schemeClr val="bg1">
                            <a:lumMod val="65000"/>
                          </a:schemeClr>
                        </a:solidFill>
                        <a:latin typeface="Meiryo UI" panose="020B0604030504040204" pitchFamily="50" charset="-128"/>
                        <a:ea typeface="Meiryo UI" panose="020B0604030504040204" pitchFamily="50" charset="-128"/>
                        <a:sym typeface="Arial"/>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5140796"/>
                  </a:ext>
                </a:extLst>
              </a:tr>
              <a:tr h="1381760">
                <a:tc>
                  <a:txBody>
                    <a:bodyPr/>
                    <a:lstStyle/>
                    <a:p>
                      <a:pPr algn="ctr" fontAlgn="ctr"/>
                      <a:r>
                        <a:rPr lang="ja-JP" altLang="en-US" sz="1000" b="1" i="0" u="none" strike="noStrike" dirty="0">
                          <a:solidFill>
                            <a:schemeClr val="bg1"/>
                          </a:solidFill>
                          <a:effectLst/>
                          <a:latin typeface="Meiryo UI" panose="020B0604030504040204" pitchFamily="50" charset="-128"/>
                          <a:ea typeface="Meiryo UI" panose="020B0604030504040204" pitchFamily="50" charset="-128"/>
                        </a:rPr>
                        <a:t>地域における</a:t>
                      </a:r>
                      <a:br>
                        <a:rPr lang="en-US" altLang="ja-JP" sz="1000" b="1" i="0" u="none" strike="noStrike" dirty="0">
                          <a:solidFill>
                            <a:schemeClr val="bg1"/>
                          </a:solidFill>
                          <a:effectLst/>
                          <a:latin typeface="Meiryo UI" panose="020B0604030504040204" pitchFamily="50" charset="-128"/>
                          <a:ea typeface="Meiryo UI" panose="020B0604030504040204" pitchFamily="50" charset="-128"/>
                        </a:rPr>
                      </a:br>
                      <a:r>
                        <a:rPr lang="ja-JP" altLang="en-US" sz="1000" b="1" i="0" u="none" strike="noStrike" dirty="0">
                          <a:solidFill>
                            <a:schemeClr val="bg1"/>
                          </a:solidFill>
                          <a:effectLst/>
                          <a:latin typeface="Meiryo UI" panose="020B0604030504040204" pitchFamily="50" charset="-128"/>
                          <a:ea typeface="Meiryo UI" panose="020B0604030504040204" pitchFamily="50" charset="-128"/>
                        </a:rPr>
                        <a:t>観光コンテンツの持続的な供給のために</a:t>
                      </a:r>
                      <a:br>
                        <a:rPr lang="en-US" altLang="ja-JP" sz="1000" b="1" i="0" u="none" strike="noStrike" dirty="0">
                          <a:solidFill>
                            <a:schemeClr val="bg1"/>
                          </a:solidFill>
                          <a:effectLst/>
                          <a:latin typeface="Meiryo UI" panose="020B0604030504040204" pitchFamily="50" charset="-128"/>
                          <a:ea typeface="Meiryo UI" panose="020B0604030504040204" pitchFamily="50" charset="-128"/>
                        </a:rPr>
                      </a:br>
                      <a:r>
                        <a:rPr lang="ja-JP" altLang="en-US" sz="1000" b="1" i="0" u="none" strike="noStrike" dirty="0">
                          <a:solidFill>
                            <a:schemeClr val="bg1"/>
                          </a:solidFill>
                          <a:effectLst/>
                          <a:latin typeface="Meiryo UI" panose="020B0604030504040204" pitchFamily="50" charset="-128"/>
                          <a:ea typeface="Meiryo UI" panose="020B0604030504040204" pitchFamily="50" charset="-128"/>
                        </a:rPr>
                        <a:t>必要と考える取組</a:t>
                      </a:r>
                      <a:r>
                        <a:rPr lang="en-US" altLang="ja-JP" sz="1000" b="1" i="0" u="none" strike="noStrike" dirty="0">
                          <a:solidFill>
                            <a:schemeClr val="bg1"/>
                          </a:solidFill>
                          <a:effectLst/>
                          <a:latin typeface="Meiryo UI" panose="020B0604030504040204" pitchFamily="50" charset="-128"/>
                          <a:ea typeface="Meiryo UI" panose="020B0604030504040204" pitchFamily="50" charset="-128"/>
                        </a:rPr>
                        <a:t>/</a:t>
                      </a:r>
                    </a:p>
                    <a:p>
                      <a:pPr algn="ctr" fontAlgn="ctr"/>
                      <a:r>
                        <a:rPr lang="ja-JP" altLang="en-US" sz="1000" b="1" i="0" u="none" strike="noStrike" dirty="0">
                          <a:solidFill>
                            <a:schemeClr val="bg1"/>
                          </a:solidFill>
                          <a:effectLst/>
                          <a:latin typeface="Meiryo UI" panose="020B0604030504040204" pitchFamily="50" charset="-128"/>
                          <a:ea typeface="Meiryo UI" panose="020B0604030504040204" pitchFamily="50" charset="-128"/>
                        </a:rPr>
                        <a:t>本事業で実証したい内容</a:t>
                      </a:r>
                      <a:endParaRPr lang="en-US" altLang="ja-JP" sz="1000" b="1" i="0" u="none" strike="noStrike" dirty="0">
                        <a:solidFill>
                          <a:schemeClr val="bg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bg1">
                              <a:lumMod val="65000"/>
                            </a:schemeClr>
                          </a:solidFill>
                          <a:latin typeface="Meiryo UI" panose="020B0604030504040204" pitchFamily="50" charset="-128"/>
                          <a:ea typeface="Meiryo UI" panose="020B0604030504040204" pitchFamily="50" charset="-128"/>
                          <a:cs typeface="Meiryo"/>
                          <a:sym typeface="Meiryo"/>
                        </a:rPr>
                        <a:t>本事業にて実証したい内容について、項目を立てて具体的に記載してください</a:t>
                      </a:r>
                      <a:endParaRPr lang="en-US" altLang="ja-JP" sz="900" b="0" i="0" u="none" strike="noStrike" cap="none" dirty="0">
                        <a:solidFill>
                          <a:schemeClr val="bg1">
                            <a:lumMod val="65000"/>
                          </a:schemeClr>
                        </a:solidFill>
                        <a:latin typeface="Meiryo UI" panose="020B0604030504040204" pitchFamily="50" charset="-128"/>
                        <a:ea typeface="Meiryo UI" panose="020B0604030504040204" pitchFamily="50" charset="-128"/>
                        <a:cs typeface="Meiryo"/>
                        <a:sym typeface="Meiryo"/>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34361453"/>
                  </a:ext>
                </a:extLst>
              </a:tr>
              <a:tr h="414782">
                <a:tc>
                  <a:txBody>
                    <a:bodyPr/>
                    <a:lstStyle/>
                    <a:p>
                      <a:pPr marL="0" marR="0" lvl="0" indent="0" algn="ctr" rtl="0" fontAlgn="ctr">
                        <a:lnSpc>
                          <a:spcPct val="100000"/>
                        </a:lnSpc>
                        <a:spcBef>
                          <a:spcPts val="0"/>
                        </a:spcBef>
                        <a:spcAft>
                          <a:spcPts val="0"/>
                        </a:spcAft>
                        <a:buClr>
                          <a:srgbClr val="000000"/>
                        </a:buClr>
                        <a:buFont typeface="Arial"/>
                        <a:buNone/>
                      </a:pPr>
                      <a:r>
                        <a:rPr lang="ja-JP" altLang="en-US"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事業目標（</a:t>
                      </a:r>
                      <a:r>
                        <a:rPr lang="en-US" altLang="ja-JP"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KPI</a:t>
                      </a:r>
                      <a:r>
                        <a:rPr lang="ja-JP" altLang="en-US"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a:t>
                      </a:r>
                      <a:endParaRPr lang="en-US" altLang="ja-JP"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bg1">
                              <a:lumMod val="65000"/>
                            </a:schemeClr>
                          </a:solidFill>
                          <a:latin typeface="Meiryo UI" panose="020B0604030504040204" pitchFamily="50" charset="-128"/>
                          <a:ea typeface="Meiryo UI" panose="020B0604030504040204" pitchFamily="50" charset="-128"/>
                          <a:cs typeface="Meiryo"/>
                          <a:sym typeface="Meiryo"/>
                        </a:rPr>
                        <a:t>具体的かつ、定量的な目標設定の内容を記載してください</a:t>
                      </a:r>
                      <a:endParaRPr lang="ja-JP" altLang="en-US" sz="900" b="0" i="0" u="none" strike="noStrike" cap="none" dirty="0">
                        <a:solidFill>
                          <a:schemeClr val="bg1">
                            <a:lumMod val="65000"/>
                          </a:schemeClr>
                        </a:solidFill>
                        <a:latin typeface="Meiryo UI" panose="020B0604030504040204" pitchFamily="50" charset="-128"/>
                        <a:ea typeface="Meiryo UI" panose="020B0604030504040204" pitchFamily="50" charset="-128"/>
                        <a:sym typeface="Arial"/>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0698119"/>
                  </a:ext>
                </a:extLst>
              </a:tr>
              <a:tr h="398018">
                <a:tc>
                  <a:txBody>
                    <a:bodyPr/>
                    <a:lstStyle/>
                    <a:p>
                      <a:pPr algn="ctr" fontAlgn="ctr"/>
                      <a:r>
                        <a:rPr lang="ja-JP" altLang="en-US" sz="1000" b="1" u="none" strike="noStrike" dirty="0">
                          <a:solidFill>
                            <a:schemeClr val="bg1"/>
                          </a:solidFill>
                          <a:effectLst/>
                          <a:latin typeface="Meiryo UI" panose="020B0604030504040204" pitchFamily="50" charset="-128"/>
                          <a:ea typeface="Meiryo UI" panose="020B0604030504040204" pitchFamily="50" charset="-128"/>
                        </a:rPr>
                        <a:t>効果検証の方法</a:t>
                      </a:r>
                      <a:endParaRPr lang="ja-JP" altLang="en-US" sz="1000" b="1" i="0" u="none" strike="noStrike" dirty="0">
                        <a:solidFill>
                          <a:schemeClr val="bg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bg1">
                              <a:lumMod val="65000"/>
                            </a:schemeClr>
                          </a:solidFill>
                          <a:latin typeface="Meiryo UI" panose="020B0604030504040204" pitchFamily="50" charset="-128"/>
                          <a:ea typeface="Meiryo UI" panose="020B0604030504040204" pitchFamily="50" charset="-128"/>
                          <a:cs typeface="Meiryo"/>
                          <a:sym typeface="Meiryo"/>
                        </a:rPr>
                        <a:t>本事業で実施する取組の効果検証方法について具体的に記載してください</a:t>
                      </a:r>
                      <a:endParaRPr lang="en-US" altLang="ja-JP" sz="900" b="0" i="0" u="none" strike="noStrike" cap="none" dirty="0">
                        <a:solidFill>
                          <a:schemeClr val="bg1">
                            <a:lumMod val="65000"/>
                          </a:schemeClr>
                        </a:solidFill>
                        <a:latin typeface="Meiryo UI" panose="020B0604030504040204" pitchFamily="50" charset="-128"/>
                        <a:ea typeface="Meiryo UI" panose="020B0604030504040204" pitchFamily="50" charset="-128"/>
                        <a:cs typeface="Meiryo"/>
                        <a:sym typeface="Meiryo"/>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34587463"/>
                  </a:ext>
                </a:extLst>
              </a:tr>
              <a:tr h="505344">
                <a:tc>
                  <a:txBody>
                    <a:bodyPr/>
                    <a:lstStyle/>
                    <a:p>
                      <a:pPr algn="ctr" fontAlgn="ctr"/>
                      <a:r>
                        <a:rPr lang="ja-JP" altLang="en-US" sz="1000" b="1" u="none" strike="noStrike" dirty="0">
                          <a:solidFill>
                            <a:schemeClr val="bg1"/>
                          </a:solidFill>
                          <a:effectLst/>
                          <a:latin typeface="Meiryo UI" panose="020B0604030504040204" pitchFamily="50" charset="-128"/>
                          <a:ea typeface="Meiryo UI" panose="020B0604030504040204" pitchFamily="50" charset="-128"/>
                        </a:rPr>
                        <a:t>事業スケジュール</a:t>
                      </a: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lvl="0" indent="0" algn="l" rtl="0">
                        <a:spcBef>
                          <a:spcPts val="0"/>
                        </a:spcBef>
                        <a:spcAft>
                          <a:spcPts val="0"/>
                        </a:spcAft>
                        <a:buNone/>
                      </a:pPr>
                      <a:r>
                        <a:rPr lang="ja-JP" altLang="en-US" sz="900" b="0" i="0" u="none" strike="noStrike" cap="none" dirty="0">
                          <a:solidFill>
                            <a:schemeClr val="bg1">
                              <a:lumMod val="65000"/>
                            </a:schemeClr>
                          </a:solidFill>
                          <a:latin typeface="Meiryo UI" panose="020B0604030504040204" pitchFamily="50" charset="-128"/>
                          <a:ea typeface="Meiryo UI" panose="020B0604030504040204" pitchFamily="50" charset="-128"/>
                          <a:sym typeface="Arial"/>
                        </a:rPr>
                        <a:t>本事業の事業期間中に想定しているスケジュールについて記載してください</a:t>
                      </a:r>
                      <a:endParaRPr lang="en-US" altLang="ja-JP" sz="900" b="0" i="0" u="none" strike="noStrike" cap="none" dirty="0">
                        <a:solidFill>
                          <a:schemeClr val="bg1">
                            <a:lumMod val="65000"/>
                          </a:schemeClr>
                        </a:solidFill>
                        <a:latin typeface="Meiryo UI" panose="020B0604030504040204" pitchFamily="50" charset="-128"/>
                        <a:ea typeface="Meiryo UI" panose="020B0604030504040204" pitchFamily="50" charset="-128"/>
                        <a:sym typeface="Arial"/>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2210034"/>
                  </a:ext>
                </a:extLst>
              </a:tr>
            </a:tbl>
          </a:graphicData>
        </a:graphic>
      </p:graphicFrame>
      <p:sp>
        <p:nvSpPr>
          <p:cNvPr id="12" name="テキスト ボックス 7">
            <a:extLst>
              <a:ext uri="{FF2B5EF4-FFF2-40B4-BE49-F238E27FC236}">
                <a16:creationId xmlns:a16="http://schemas.microsoft.com/office/drawing/2014/main" id="{FD27F479-0D0A-5267-69DB-2389A7EDD0A0}"/>
              </a:ext>
            </a:extLst>
          </p:cNvPr>
          <p:cNvSpPr txBox="1"/>
          <p:nvPr/>
        </p:nvSpPr>
        <p:spPr>
          <a:xfrm>
            <a:off x="-3175" y="-360487"/>
            <a:ext cx="8301738" cy="369332"/>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rPr>
              <a:t>注１：公表される前提で作成してください。注２：実証事業の概要が本事業概要説明書</a:t>
            </a:r>
            <a:r>
              <a:rPr kumimoji="0" lang="ja-JP" altLang="en-US" sz="900" b="1" i="0" u="sng"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Arial"/>
                <a:sym typeface="Arial"/>
              </a:rPr>
              <a:t>１枚</a:t>
            </a:r>
            <a:r>
              <a:rPr kumimoji="0" lang="ja-JP" altLang="en-US"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rPr>
              <a:t>で分かるように簡潔に記載し、適宜、写真等を使用して下さい。</a:t>
            </a:r>
            <a:endParaRPr kumimoji="0" lang="en-US" altLang="ja-JP"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rPr>
              <a:t>注３：グレーの記入要領等を削除の上、記載してください。フォントサイズは</a:t>
            </a:r>
            <a:r>
              <a:rPr kumimoji="0" lang="en-US" altLang="ja-JP"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rPr>
              <a:t>【8</a:t>
            </a:r>
            <a:r>
              <a:rPr kumimoji="0" lang="ja-JP" altLang="en-US"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rPr>
              <a:t>ポイント以上</a:t>
            </a:r>
            <a:r>
              <a:rPr kumimoji="0" lang="en-US" altLang="ja-JP"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rPr>
              <a:t>】</a:t>
            </a:r>
            <a:r>
              <a:rPr kumimoji="0" lang="ja-JP" altLang="en-US"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rPr>
              <a:t>とし、</a:t>
            </a:r>
            <a:r>
              <a:rPr kumimoji="0" lang="ja-JP" altLang="en-US"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Arial"/>
                <a:sym typeface="Arial"/>
              </a:rPr>
              <a:t>重要な箇所は</a:t>
            </a:r>
            <a:r>
              <a:rPr kumimoji="0" lang="ja-JP" altLang="en-US" sz="900" b="1" i="0" u="sng"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Arial"/>
                <a:sym typeface="Arial"/>
              </a:rPr>
              <a:t>下線付きの赤字</a:t>
            </a:r>
            <a:r>
              <a:rPr kumimoji="0" lang="ja-JP" altLang="en-US"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Arial"/>
                <a:sym typeface="Arial"/>
              </a:rPr>
              <a:t>で記載</a:t>
            </a:r>
            <a:r>
              <a:rPr kumimoji="0" lang="ja-JP" altLang="en-US"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rPr>
              <a:t>してください。</a:t>
            </a:r>
          </a:p>
        </p:txBody>
      </p:sp>
    </p:spTree>
    <p:extLst>
      <p:ext uri="{BB962C8B-B14F-4D97-AF65-F5344CB8AC3E}">
        <p14:creationId xmlns:p14="http://schemas.microsoft.com/office/powerpoint/2010/main" val="2325454652"/>
      </p:ext>
    </p:extLst>
  </p:cSld>
  <p:clrMapOvr>
    <a:masterClrMapping/>
  </p:clrMapOvr>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ln>
      </a:spPr>
      <a:bodyPr vertOverflow="overflow" horzOverflow="overflow" wrap="square" lIns="91422" tIns="45710" rIns="91422" bIns="45710" rtlCol="0" anchor="t" anchorCtr="0"/>
      <a:lstStyle>
        <a:defPPr marL="1338580">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panose="020B0604020202020204"/>
            <a:ea typeface="ＭＳ Ｐゴシック" panose="020B0600070205080204" charset="-128"/>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369</Words>
  <PresentationFormat>A4 210 x 297 mm</PresentationFormat>
  <Paragraphs>22</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1</vt:i4>
      </vt:variant>
    </vt:vector>
  </HeadingPairs>
  <TitlesOfParts>
    <vt:vector size="9" baseType="lpstr">
      <vt:lpstr>BIZ UDPゴシック</vt:lpstr>
      <vt:lpstr>HGP創英角ｺﾞｼｯｸUB</vt:lpstr>
      <vt:lpstr>Meiryo UI</vt:lpstr>
      <vt:lpstr>Meiryo</vt:lpstr>
      <vt:lpstr>游ゴシック</vt:lpstr>
      <vt:lpstr>Arial</vt:lpstr>
      <vt:lpstr>テーマ1</vt:lpstr>
      <vt:lpstr>Office テーマ</vt:lpstr>
      <vt:lpstr>事業名：○○○○【○○県○○市】 　</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1041-11.8.2.8500</vt:lpwstr>
  </property>
  <property fmtid="{D5CDD505-2E9C-101B-9397-08002B2CF9AE}" pid="3" name="ContentTypeId">
    <vt:lpwstr>0x0101006EBC367CE486E047A3ECE9C982D92B92</vt:lpwstr>
  </property>
</Properties>
</file>