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 id="2147484201" r:id="rId5"/>
  </p:sldMasterIdLst>
  <p:notesMasterIdLst>
    <p:notesMasterId r:id="rId8"/>
  </p:notesMasterIdLst>
  <p:handoutMasterIdLst>
    <p:handoutMasterId r:id="rId9"/>
  </p:handoutMasterIdLst>
  <p:sldIdLst>
    <p:sldId id="2147482974" r:id="rId6"/>
    <p:sldId id="2147482975" r:id="rId7"/>
  </p:sldIdLst>
  <p:sldSz cx="9906000" cy="6858000" type="A4"/>
  <p:notesSz cx="6735763" cy="9866313"/>
  <p:defaultTextStyle>
    <a:defPPr>
      <a:defRPr lang="zh-CN"/>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4284">
          <p15:clr>
            <a:srgbClr val="A4A3A4"/>
          </p15:clr>
        </p15:guide>
        <p15:guide id="2" pos="615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7E9EE"/>
    <a:srgbClr val="CCD0DB"/>
    <a:srgbClr val="FFFFFF"/>
    <a:srgbClr val="FFFFCC"/>
    <a:srgbClr val="3399FF"/>
    <a:srgbClr val="FF6600"/>
    <a:srgbClr val="C39BE1"/>
    <a:srgbClr val="FFCC99"/>
    <a:srgbClr val="FFCC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B719A1-A1D5-4832-BCDA-A4D2A643BE83}" v="95" dt="2025-11-12T02:38:51.64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46" autoAdjust="0"/>
    <p:restoredTop sz="94660"/>
  </p:normalViewPr>
  <p:slideViewPr>
    <p:cSldViewPr snapToGrid="0">
      <p:cViewPr>
        <p:scale>
          <a:sx n="80" d="100"/>
          <a:sy n="80" d="100"/>
        </p:scale>
        <p:origin x="412" y="64"/>
      </p:cViewPr>
      <p:guideLst>
        <p:guide orient="horz" pos="4284"/>
        <p:guide pos="6158"/>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changesInfos/changesInfo1.xml" Type="http://schemas.microsoft.com/office/2016/11/relationships/changesInfo"/><Relationship Id="rId15"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notesMasters/notesMaster1.xml" Type="http://schemas.openxmlformats.org/officeDocument/2006/relationships/notesMaster"/><Relationship Id="rId9" Target="handoutMasters/handoutMaster1.xml" Type="http://schemas.openxmlformats.org/officeDocument/2006/relationships/handout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曾川 宏彬" userId="e6e64af5-ebe4-4b1e-a888-83a3f3eac165" providerId="ADAL" clId="{F22A581E-C21E-4CD7-899B-0B339E7B95BD}"/>
    <pc:docChg chg="modSld">
      <pc:chgData name="曾川 宏彬" userId="e6e64af5-ebe4-4b1e-a888-83a3f3eac165" providerId="ADAL" clId="{F22A581E-C21E-4CD7-899B-0B339E7B95BD}" dt="2025-10-20T07:33:26.875" v="0"/>
      <pc:docMkLst>
        <pc:docMk/>
      </pc:docMkLst>
      <pc:sldChg chg="addSp modSp">
        <pc:chgData name="曾川 宏彬" userId="e6e64af5-ebe4-4b1e-a888-83a3f3eac165" providerId="ADAL" clId="{F22A581E-C21E-4CD7-899B-0B339E7B95BD}" dt="2025-10-20T07:33:26.875" v="0"/>
        <pc:sldMkLst>
          <pc:docMk/>
          <pc:sldMk cId="827451108" sldId="1346"/>
        </pc:sldMkLst>
        <pc:spChg chg="add mod">
          <ac:chgData name="曾川 宏彬" userId="e6e64af5-ebe4-4b1e-a888-83a3f3eac165" providerId="ADAL" clId="{F22A581E-C21E-4CD7-899B-0B339E7B95BD}" dt="2025-10-20T07:33:26.875" v="0"/>
          <ac:spMkLst>
            <pc:docMk/>
            <pc:sldMk cId="827451108" sldId="1346"/>
            <ac:spMk id="24" creationId="{54671B14-4F4A-B9FC-1DDC-7D0B91562FA0}"/>
          </ac:spMkLst>
        </pc:spChg>
      </pc:sldChg>
    </pc:docChg>
  </pc:docChgLst>
  <pc:docChgLst>
    <pc:chgData name="濵本 彩" userId="e9c1da71-fa57-48ce-bdf0-663576300150" providerId="ADAL" clId="{CAB719A1-A1D5-4832-BCDA-A4D2A643BE83}"/>
    <pc:docChg chg="undo custSel modSld">
      <pc:chgData name="濵本 彩" userId="e9c1da71-fa57-48ce-bdf0-663576300150" providerId="ADAL" clId="{CAB719A1-A1D5-4832-BCDA-A4D2A643BE83}" dt="2025-11-12T05:33:10.175" v="558" actId="14100"/>
      <pc:docMkLst>
        <pc:docMk/>
      </pc:docMkLst>
      <pc:sldChg chg="addSp delSp modSp mod">
        <pc:chgData name="濵本 彩" userId="e9c1da71-fa57-48ce-bdf0-663576300150" providerId="ADAL" clId="{CAB719A1-A1D5-4832-BCDA-A4D2A643BE83}" dt="2025-11-12T05:33:10.175" v="558" actId="14100"/>
        <pc:sldMkLst>
          <pc:docMk/>
          <pc:sldMk cId="1501490649" sldId="272"/>
        </pc:sldMkLst>
        <pc:spChg chg="mod">
          <ac:chgData name="濵本 彩" userId="e9c1da71-fa57-48ce-bdf0-663576300150" providerId="ADAL" clId="{CAB719A1-A1D5-4832-BCDA-A4D2A643BE83}" dt="2025-11-04T09:09:51.968" v="34" actId="14100"/>
          <ac:spMkLst>
            <pc:docMk/>
            <pc:sldMk cId="1501490649" sldId="272"/>
            <ac:spMk id="2" creationId="{6A4E28F9-69D8-CF61-71BD-F54BDF8433FE}"/>
          </ac:spMkLst>
        </pc:spChg>
        <pc:spChg chg="mod">
          <ac:chgData name="濵本 彩" userId="e9c1da71-fa57-48ce-bdf0-663576300150" providerId="ADAL" clId="{CAB719A1-A1D5-4832-BCDA-A4D2A643BE83}" dt="2025-11-12T05:33:10.175" v="558" actId="14100"/>
          <ac:spMkLst>
            <pc:docMk/>
            <pc:sldMk cId="1501490649" sldId="272"/>
            <ac:spMk id="3" creationId="{45EC270E-D355-8407-BC1F-0F5BE71050C3}"/>
          </ac:spMkLst>
        </pc:spChg>
        <pc:spChg chg="mod">
          <ac:chgData name="濵本 彩" userId="e9c1da71-fa57-48ce-bdf0-663576300150" providerId="ADAL" clId="{CAB719A1-A1D5-4832-BCDA-A4D2A643BE83}" dt="2025-11-12T05:32:19.214" v="503" actId="20577"/>
          <ac:spMkLst>
            <pc:docMk/>
            <pc:sldMk cId="1501490649" sldId="272"/>
            <ac:spMk id="4" creationId="{248FB707-D9D9-33C6-81FC-2BB72D88F34C}"/>
          </ac:spMkLst>
        </pc:spChg>
        <pc:spChg chg="add del mod">
          <ac:chgData name="濵本 彩" userId="e9c1da71-fa57-48ce-bdf0-663576300150" providerId="ADAL" clId="{CAB719A1-A1D5-4832-BCDA-A4D2A643BE83}" dt="2025-11-04T09:08:52.139" v="23" actId="478"/>
          <ac:spMkLst>
            <pc:docMk/>
            <pc:sldMk cId="1501490649" sldId="272"/>
            <ac:spMk id="5" creationId="{A47B27DE-C2E0-F902-EA82-CF0FEA1D6384}"/>
          </ac:spMkLst>
        </pc:spChg>
        <pc:spChg chg="add mod">
          <ac:chgData name="濵本 彩" userId="e9c1da71-fa57-48ce-bdf0-663576300150" providerId="ADAL" clId="{CAB719A1-A1D5-4832-BCDA-A4D2A643BE83}" dt="2025-11-12T05:32:49.757" v="541" actId="20577"/>
          <ac:spMkLst>
            <pc:docMk/>
            <pc:sldMk cId="1501490649" sldId="272"/>
            <ac:spMk id="6" creationId="{037D9B2F-8171-ACEB-F7FE-2052F16322DB}"/>
          </ac:spMkLst>
        </pc:spChg>
        <pc:spChg chg="mod">
          <ac:chgData name="濵本 彩" userId="e9c1da71-fa57-48ce-bdf0-663576300150" providerId="ADAL" clId="{CAB719A1-A1D5-4832-BCDA-A4D2A643BE83}" dt="2025-11-12T05:32:30.599" v="523" actId="20577"/>
          <ac:spMkLst>
            <pc:docMk/>
            <pc:sldMk cId="1501490649" sldId="272"/>
            <ac:spMk id="7" creationId="{0850B5CE-C890-E117-D4B4-69722FDB345E}"/>
          </ac:spMkLst>
        </pc:spChg>
        <pc:spChg chg="mod">
          <ac:chgData name="濵本 彩" userId="e9c1da71-fa57-48ce-bdf0-663576300150" providerId="ADAL" clId="{CAB719A1-A1D5-4832-BCDA-A4D2A643BE83}" dt="2025-11-12T05:33:00.361" v="557" actId="20577"/>
          <ac:spMkLst>
            <pc:docMk/>
            <pc:sldMk cId="1501490649" sldId="272"/>
            <ac:spMk id="26" creationId="{1CFC3A1B-86BD-D074-431E-4A97817B64A8}"/>
          </ac:spMkLst>
        </pc:spChg>
        <pc:spChg chg="mod">
          <ac:chgData name="濵本 彩" userId="e9c1da71-fa57-48ce-bdf0-663576300150" providerId="ADAL" clId="{CAB719A1-A1D5-4832-BCDA-A4D2A643BE83}" dt="2025-11-06T00:47:06.326" v="444" actId="20577"/>
          <ac:spMkLst>
            <pc:docMk/>
            <pc:sldMk cId="1501490649" sldId="272"/>
            <ac:spMk id="45" creationId="{CEF003B5-57C8-F5AF-5E3B-47D30C93ABC9}"/>
          </ac:spMkLst>
        </pc:spChg>
        <pc:spChg chg="mod">
          <ac:chgData name="濵本 彩" userId="e9c1da71-fa57-48ce-bdf0-663576300150" providerId="ADAL" clId="{CAB719A1-A1D5-4832-BCDA-A4D2A643BE83}" dt="2025-11-06T00:47:09.369" v="446" actId="20577"/>
          <ac:spMkLst>
            <pc:docMk/>
            <pc:sldMk cId="1501490649" sldId="272"/>
            <ac:spMk id="46" creationId="{C456410B-3687-A1CC-1C46-72F00CB9269A}"/>
          </ac:spMkLst>
        </pc:spChg>
        <pc:spChg chg="mod">
          <ac:chgData name="濵本 彩" userId="e9c1da71-fa57-48ce-bdf0-663576300150" providerId="ADAL" clId="{CAB719A1-A1D5-4832-BCDA-A4D2A643BE83}" dt="2025-11-06T00:47:12.224" v="448" actId="20577"/>
          <ac:spMkLst>
            <pc:docMk/>
            <pc:sldMk cId="1501490649" sldId="272"/>
            <ac:spMk id="47" creationId="{6390B849-6587-CD60-4A02-5A5CFD44F08D}"/>
          </ac:spMkLst>
        </pc:spChg>
        <pc:spChg chg="mod">
          <ac:chgData name="濵本 彩" userId="e9c1da71-fa57-48ce-bdf0-663576300150" providerId="ADAL" clId="{CAB719A1-A1D5-4832-BCDA-A4D2A643BE83}" dt="2025-11-06T00:47:15.405" v="450" actId="20577"/>
          <ac:spMkLst>
            <pc:docMk/>
            <pc:sldMk cId="1501490649" sldId="272"/>
            <ac:spMk id="51" creationId="{2F5F6847-52F6-7202-25FA-0465ACB160A9}"/>
          </ac:spMkLst>
        </pc:spChg>
        <pc:spChg chg="mod">
          <ac:chgData name="濵本 彩" userId="e9c1da71-fa57-48ce-bdf0-663576300150" providerId="ADAL" clId="{CAB719A1-A1D5-4832-BCDA-A4D2A643BE83}" dt="2025-11-06T00:47:18.138" v="452" actId="20577"/>
          <ac:spMkLst>
            <pc:docMk/>
            <pc:sldMk cId="1501490649" sldId="272"/>
            <ac:spMk id="53" creationId="{0AD535EE-DBDC-ED13-BAAF-9090920FCB75}"/>
          </ac:spMkLst>
        </pc:spChg>
        <pc:spChg chg="mod">
          <ac:chgData name="濵本 彩" userId="e9c1da71-fa57-48ce-bdf0-663576300150" providerId="ADAL" clId="{CAB719A1-A1D5-4832-BCDA-A4D2A643BE83}" dt="2025-11-06T00:47:21.123" v="454" actId="20577"/>
          <ac:spMkLst>
            <pc:docMk/>
            <pc:sldMk cId="1501490649" sldId="272"/>
            <ac:spMk id="55" creationId="{E1DB270A-7FCC-9E19-2EA7-9F0773451FE4}"/>
          </ac:spMkLst>
        </pc:spChg>
        <pc:spChg chg="mod">
          <ac:chgData name="濵本 彩" userId="e9c1da71-fa57-48ce-bdf0-663576300150" providerId="ADAL" clId="{CAB719A1-A1D5-4832-BCDA-A4D2A643BE83}" dt="2025-11-06T00:47:23.745" v="456" actId="20577"/>
          <ac:spMkLst>
            <pc:docMk/>
            <pc:sldMk cId="1501490649" sldId="272"/>
            <ac:spMk id="57" creationId="{B24CC3AB-1C2B-41D0-69B9-849A87BB3AF3}"/>
          </ac:spMkLst>
        </pc:spChg>
        <pc:spChg chg="mod">
          <ac:chgData name="濵本 彩" userId="e9c1da71-fa57-48ce-bdf0-663576300150" providerId="ADAL" clId="{CAB719A1-A1D5-4832-BCDA-A4D2A643BE83}" dt="2025-11-06T00:47:26.965" v="458" actId="20577"/>
          <ac:spMkLst>
            <pc:docMk/>
            <pc:sldMk cId="1501490649" sldId="272"/>
            <ac:spMk id="60" creationId="{B38602D9-1B72-883A-8A53-B498E5A8BE3E}"/>
          </ac:spMkLst>
        </pc:spChg>
        <pc:spChg chg="mod">
          <ac:chgData name="濵本 彩" userId="e9c1da71-fa57-48ce-bdf0-663576300150" providerId="ADAL" clId="{CAB719A1-A1D5-4832-BCDA-A4D2A643BE83}" dt="2025-11-06T00:47:29.697" v="460" actId="20577"/>
          <ac:spMkLst>
            <pc:docMk/>
            <pc:sldMk cId="1501490649" sldId="272"/>
            <ac:spMk id="61" creationId="{5724B8F7-E540-B7CC-E827-46582C579E0F}"/>
          </ac:spMkLst>
        </pc:spChg>
        <pc:spChg chg="mod">
          <ac:chgData name="濵本 彩" userId="e9c1da71-fa57-48ce-bdf0-663576300150" providerId="ADAL" clId="{CAB719A1-A1D5-4832-BCDA-A4D2A643BE83}" dt="2025-11-06T00:47:32.665" v="462" actId="20577"/>
          <ac:spMkLst>
            <pc:docMk/>
            <pc:sldMk cId="1501490649" sldId="272"/>
            <ac:spMk id="62" creationId="{7C68698E-29C2-5598-00E8-B6EF93967858}"/>
          </ac:spMkLst>
        </pc:spChg>
        <pc:spChg chg="del">
          <ac:chgData name="濵本 彩" userId="e9c1da71-fa57-48ce-bdf0-663576300150" providerId="ADAL" clId="{CAB719A1-A1D5-4832-BCDA-A4D2A643BE83}" dt="2025-11-04T09:08:40.245" v="21" actId="478"/>
          <ac:spMkLst>
            <pc:docMk/>
            <pc:sldMk cId="1501490649" sldId="272"/>
            <ac:spMk id="63" creationId="{9CF3FB85-9E43-DBBB-B3F4-A5790DB5897E}"/>
          </ac:spMkLst>
        </pc:spChg>
        <pc:spChg chg="mod">
          <ac:chgData name="濵本 彩" userId="e9c1da71-fa57-48ce-bdf0-663576300150" providerId="ADAL" clId="{CAB719A1-A1D5-4832-BCDA-A4D2A643BE83}" dt="2025-11-06T00:47:35.253" v="464" actId="20577"/>
          <ac:spMkLst>
            <pc:docMk/>
            <pc:sldMk cId="1501490649" sldId="272"/>
            <ac:spMk id="64" creationId="{4F7FA6B0-D724-C10A-A5D9-0E6F34EB38E6}"/>
          </ac:spMkLst>
        </pc:spChg>
        <pc:spChg chg="mod">
          <ac:chgData name="濵本 彩" userId="e9c1da71-fa57-48ce-bdf0-663576300150" providerId="ADAL" clId="{CAB719A1-A1D5-4832-BCDA-A4D2A643BE83}" dt="2025-11-06T00:47:38.040" v="466" actId="20577"/>
          <ac:spMkLst>
            <pc:docMk/>
            <pc:sldMk cId="1501490649" sldId="272"/>
            <ac:spMk id="65" creationId="{330C4F37-A983-3F2A-A682-584FC6AA60C1}"/>
          </ac:spMkLst>
        </pc:spChg>
        <pc:graphicFrameChg chg="mod modGraphic">
          <ac:chgData name="濵本 彩" userId="e9c1da71-fa57-48ce-bdf0-663576300150" providerId="ADAL" clId="{CAB719A1-A1D5-4832-BCDA-A4D2A643BE83}" dt="2025-11-12T02:54:15.875" v="487" actId="113"/>
          <ac:graphicFrameMkLst>
            <pc:docMk/>
            <pc:sldMk cId="1501490649" sldId="272"/>
            <ac:graphicFrameMk id="19" creationId="{FB6CDC22-FBB5-3A6A-3B08-B7F01906D378}"/>
          </ac:graphicFrameMkLst>
        </pc:graphicFrameChg>
        <pc:cxnChg chg="mod">
          <ac:chgData name="濵本 彩" userId="e9c1da71-fa57-48ce-bdf0-663576300150" providerId="ADAL" clId="{CAB719A1-A1D5-4832-BCDA-A4D2A643BE83}" dt="2025-11-04T09:16:48.292" v="442" actId="1036"/>
          <ac:cxnSpMkLst>
            <pc:docMk/>
            <pc:sldMk cId="1501490649" sldId="272"/>
            <ac:cxnSpMk id="20" creationId="{615A0BD9-76A6-B6D0-4125-71D0C8CEF860}"/>
          </ac:cxnSpMkLst>
        </pc:cxnChg>
      </pc:sldChg>
    </pc:docChg>
  </pc:docChgLst>
</pc:chgInfo>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25" tIns="45712" rIns="91425" bIns="45712" rtlCol="0"/>
          <a:lstStyle>
            <a:lvl1pPr algn="l">
              <a:defRPr sz="1200"/>
            </a:lvl1pPr>
          </a:lstStyle>
          <a:p>
            <a:pPr>
              <a:defRPr/>
            </a:pPr>
            <a:endParaRPr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25" tIns="45712" rIns="91425" bIns="45712" rtlCol="0"/>
          <a:lstStyle>
            <a:lvl1pPr algn="r">
              <a:defRPr sz="1200"/>
            </a:lvl1pPr>
          </a:lstStyle>
          <a:p>
            <a:pPr>
              <a:defRPr/>
            </a:pPr>
            <a:fld id="{E793640E-9618-4CDC-9686-93F29D4EEBD6}" type="datetimeFigureOut">
              <a:rPr lang="ja-JP" altLang="en-US"/>
              <a:pPr>
                <a:defRPr/>
              </a:pPr>
              <a:t>2026/2/18</a:t>
            </a:fld>
            <a:endParaRPr lang="ja-JP" altLang="en-US"/>
          </a:p>
        </p:txBody>
      </p:sp>
      <p:sp>
        <p:nvSpPr>
          <p:cNvPr id="4" name="フッター プレースホルダー 3"/>
          <p:cNvSpPr>
            <a:spLocks noGrp="1"/>
          </p:cNvSpPr>
          <p:nvPr>
            <p:ph type="ftr" sz="quarter" idx="2"/>
          </p:nvPr>
        </p:nvSpPr>
        <p:spPr>
          <a:xfrm>
            <a:off x="0" y="9371014"/>
            <a:ext cx="2919413" cy="495300"/>
          </a:xfrm>
          <a:prstGeom prst="rect">
            <a:avLst/>
          </a:prstGeom>
        </p:spPr>
        <p:txBody>
          <a:bodyPr vert="horz" lIns="91425" tIns="45712" rIns="91425" bIns="45712" rtlCol="0" anchor="b"/>
          <a:lstStyle>
            <a:lvl1pPr algn="l">
              <a:defRPr sz="1200"/>
            </a:lvl1pPr>
          </a:lstStyle>
          <a:p>
            <a:pPr>
              <a:defRPr/>
            </a:pPr>
            <a:endParaRPr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25" tIns="45712" rIns="91425" bIns="45712" rtlCol="0" anchor="b"/>
          <a:lstStyle>
            <a:lvl1pPr algn="r">
              <a:defRPr sz="1200"/>
            </a:lvl1pPr>
          </a:lstStyle>
          <a:p>
            <a:pPr>
              <a:defRPr/>
            </a:pPr>
            <a:fld id="{BC5EF123-726B-4DAA-B2FC-618D9FB7D9A1}"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9218" name="ヘッダー プレースホルダ 1"/>
          <p:cNvSpPr>
            <a:spLocks noGrp="1" noChangeArrowheads="1"/>
          </p:cNvSpPr>
          <p:nvPr>
            <p:ph type="hdr" sz="quarter" idx="4294967295"/>
          </p:nvPr>
        </p:nvSpPr>
        <p:spPr bwMode="auto">
          <a:xfrm>
            <a:off x="2" y="0"/>
            <a:ext cx="29178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33" tIns="45669" rIns="91333" bIns="45669" numCol="1" anchor="t" anchorCtr="0" compatLnSpc="1">
            <a:prstTxWarp prst="textNoShape">
              <a:avLst/>
            </a:prstTxWarp>
          </a:bodyPr>
          <a:lstStyle>
            <a:lvl1pPr eaLnBrk="1" hangingPunct="1">
              <a:buFont typeface="Arial" panose="020B0604020202020204" pitchFamily="34" charset="0"/>
              <a:buNone/>
              <a:defRPr sz="1200"/>
            </a:lvl1pPr>
          </a:lstStyle>
          <a:p>
            <a:pPr>
              <a:defRPr/>
            </a:pPr>
            <a:endParaRPr lang="ja-JP" altLang="ja-JP"/>
          </a:p>
        </p:txBody>
      </p:sp>
      <p:sp>
        <p:nvSpPr>
          <p:cNvPr id="9219" name="日付プレースホルダ 2"/>
          <p:cNvSpPr>
            <a:spLocks noGrp="1" noChangeArrowheads="1"/>
          </p:cNvSpPr>
          <p:nvPr>
            <p:ph type="dt" sz="half" idx="1"/>
          </p:nvPr>
        </p:nvSpPr>
        <p:spPr bwMode="auto">
          <a:xfrm>
            <a:off x="3819525" y="0"/>
            <a:ext cx="2919413"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33" tIns="45669" rIns="91333" bIns="45669" numCol="1" anchor="t" anchorCtr="0" compatLnSpc="1">
            <a:prstTxWarp prst="textNoShape">
              <a:avLst/>
            </a:prstTxWarp>
          </a:bodyPr>
          <a:lstStyle>
            <a:lvl1pPr algn="r" eaLnBrk="1" hangingPunct="1">
              <a:defRPr/>
            </a:lvl1pPr>
          </a:lstStyle>
          <a:p>
            <a:pPr>
              <a:defRPr/>
            </a:pPr>
            <a:fld id="{A3C88163-14BC-4B46-A0D5-70B22D2DCD57}" type="datetime1">
              <a:rPr lang="ja-JP" altLang="en-US"/>
              <a:pPr>
                <a:defRPr/>
              </a:pPr>
              <a:t>2026/2/18</a:t>
            </a:fld>
            <a:endParaRPr lang="ja-JP" altLang="en-US"/>
          </a:p>
        </p:txBody>
      </p:sp>
      <p:sp>
        <p:nvSpPr>
          <p:cNvPr id="3076" name="スライド イメージ プレースホルダ 3"/>
          <p:cNvSpPr>
            <a:spLocks noGrp="1" noRot="1" noChangeAspect="1" noChangeArrowheads="1"/>
          </p:cNvSpPr>
          <p:nvPr>
            <p:ph type="sldImg" idx="2"/>
          </p:nvPr>
        </p:nvSpPr>
        <p:spPr bwMode="auto">
          <a:xfrm>
            <a:off x="696913" y="739775"/>
            <a:ext cx="5343525" cy="370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12293" name="ノート プレースホルダ 4"/>
          <p:cNvSpPr>
            <a:spLocks noGrp="1" noRot="1" noChangeAspect="1" noChangeArrowheads="1"/>
          </p:cNvSpPr>
          <p:nvPr/>
        </p:nvSpPr>
        <p:spPr bwMode="auto">
          <a:xfrm>
            <a:off x="673100" y="4686302"/>
            <a:ext cx="5392738" cy="444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33" tIns="45669" rIns="91333" bIns="45669"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ct val="30000"/>
              </a:spcBef>
              <a:defRPr/>
            </a:pPr>
            <a:r>
              <a:rPr kumimoji="0" lang="ja-JP" altLang="en-US" sz="1200"/>
              <a:t>マスタ テキストの書式設定</a:t>
            </a:r>
          </a:p>
          <a:p>
            <a:pPr>
              <a:spcBef>
                <a:spcPct val="30000"/>
              </a:spcBef>
              <a:defRPr/>
            </a:pPr>
            <a:r>
              <a:rPr kumimoji="0" lang="ja-JP" altLang="en-US" sz="1200"/>
              <a:t>第 </a:t>
            </a:r>
            <a:r>
              <a:rPr kumimoji="0" lang="en-US" altLang="ja-JP" sz="1200"/>
              <a:t>2 </a:t>
            </a:r>
            <a:r>
              <a:rPr kumimoji="0" lang="ja-JP" altLang="en-US" sz="1200"/>
              <a:t>レベル</a:t>
            </a:r>
          </a:p>
          <a:p>
            <a:pPr>
              <a:spcBef>
                <a:spcPct val="30000"/>
              </a:spcBef>
              <a:defRPr/>
            </a:pPr>
            <a:r>
              <a:rPr kumimoji="0" lang="ja-JP" altLang="en-US" sz="1200"/>
              <a:t>第 </a:t>
            </a:r>
            <a:r>
              <a:rPr kumimoji="0" lang="en-US" altLang="ja-JP" sz="1200"/>
              <a:t>3 </a:t>
            </a:r>
            <a:r>
              <a:rPr kumimoji="0" lang="ja-JP" altLang="en-US" sz="1200"/>
              <a:t>レベル</a:t>
            </a:r>
          </a:p>
          <a:p>
            <a:pPr>
              <a:spcBef>
                <a:spcPct val="30000"/>
              </a:spcBef>
              <a:defRPr/>
            </a:pPr>
            <a:r>
              <a:rPr kumimoji="0" lang="ja-JP" altLang="en-US" sz="1200"/>
              <a:t>第 </a:t>
            </a:r>
            <a:r>
              <a:rPr kumimoji="0" lang="en-US" altLang="ja-JP" sz="1200"/>
              <a:t>4 </a:t>
            </a:r>
            <a:r>
              <a:rPr kumimoji="0" lang="ja-JP" altLang="en-US" sz="1200"/>
              <a:t>レベル</a:t>
            </a:r>
          </a:p>
          <a:p>
            <a:pPr>
              <a:spcBef>
                <a:spcPct val="30000"/>
              </a:spcBef>
              <a:defRPr/>
            </a:pPr>
            <a:r>
              <a:rPr kumimoji="0" lang="ja-JP" altLang="en-US" sz="1200"/>
              <a:t>第 </a:t>
            </a:r>
            <a:r>
              <a:rPr kumimoji="0" lang="en-US" altLang="ja-JP" sz="1200"/>
              <a:t>5 </a:t>
            </a:r>
            <a:r>
              <a:rPr kumimoji="0" lang="ja-JP" altLang="en-US" sz="1200"/>
              <a:t>レベル</a:t>
            </a:r>
          </a:p>
        </p:txBody>
      </p:sp>
      <p:sp>
        <p:nvSpPr>
          <p:cNvPr id="9222" name="フッター プレースホルダ 5"/>
          <p:cNvSpPr>
            <a:spLocks noGrp="1" noChangeArrowheads="1"/>
          </p:cNvSpPr>
          <p:nvPr>
            <p:ph type="ftr" sz="quarter" idx="4"/>
          </p:nvPr>
        </p:nvSpPr>
        <p:spPr bwMode="auto">
          <a:xfrm>
            <a:off x="2" y="9375777"/>
            <a:ext cx="2917825"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33" tIns="45669" rIns="91333" bIns="45669" numCol="1" anchor="b" anchorCtr="0" compatLnSpc="1">
            <a:prstTxWarp prst="textNoShape">
              <a:avLst/>
            </a:prstTxWarp>
          </a:bodyPr>
          <a:lstStyle>
            <a:lvl1pPr eaLnBrk="1" hangingPunct="1">
              <a:buFont typeface="Arial" panose="020B0604020202020204" pitchFamily="34" charset="0"/>
              <a:buNone/>
              <a:defRPr sz="1200"/>
            </a:lvl1pPr>
          </a:lstStyle>
          <a:p>
            <a:pPr>
              <a:defRPr/>
            </a:pPr>
            <a:endParaRPr lang="ja-JP" altLang="ja-JP"/>
          </a:p>
        </p:txBody>
      </p:sp>
      <p:sp>
        <p:nvSpPr>
          <p:cNvPr id="9223" name="スライド番号プレースホルダ 6"/>
          <p:cNvSpPr>
            <a:spLocks noGrp="1" noChangeArrowheads="1"/>
          </p:cNvSpPr>
          <p:nvPr>
            <p:ph type="sldNum" sz="quarter" idx="5"/>
          </p:nvPr>
        </p:nvSpPr>
        <p:spPr bwMode="auto">
          <a:xfrm>
            <a:off x="3819525" y="9375777"/>
            <a:ext cx="2919413"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33" tIns="45669" rIns="91333" bIns="45669" numCol="1" anchor="b" anchorCtr="0" compatLnSpc="1">
            <a:prstTxWarp prst="textNoShape">
              <a:avLst/>
            </a:prstTxWarp>
          </a:bodyPr>
          <a:lstStyle>
            <a:lvl1pPr algn="r" eaLnBrk="1" hangingPunct="1">
              <a:buFont typeface="Arial" panose="020B0604020202020204" pitchFamily="34" charset="0"/>
              <a:buNone/>
              <a:defRPr kumimoji="0"/>
            </a:lvl1pPr>
          </a:lstStyle>
          <a:p>
            <a:pPr>
              <a:defRPr/>
            </a:pPr>
            <a:fld id="{2B8FBBE9-FA33-4176-AB69-08B9D418468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等线"/>
        <a:cs typeface="等线"/>
      </a:defRPr>
    </a:lvl1pPr>
    <a:lvl2pPr algn="l" defTabSz="0" rtl="0" eaLnBrk="0" fontAlgn="base" hangingPunct="0">
      <a:spcBef>
        <a:spcPct val="30000"/>
      </a:spcBef>
      <a:spcAft>
        <a:spcPct val="0"/>
      </a:spcAft>
      <a:defRPr sz="1200" kern="1200">
        <a:solidFill>
          <a:schemeClr val="tx1"/>
        </a:solidFill>
        <a:latin typeface="Arial" panose="020B0604020202020204" pitchFamily="34" charset="0"/>
        <a:ea typeface="等线"/>
        <a:cs typeface="等线"/>
      </a:defRPr>
    </a:lvl2pPr>
    <a:lvl3pPr algn="l" defTabSz="0" rtl="0" eaLnBrk="0" fontAlgn="base" hangingPunct="0">
      <a:spcBef>
        <a:spcPct val="30000"/>
      </a:spcBef>
      <a:spcAft>
        <a:spcPct val="0"/>
      </a:spcAft>
      <a:defRPr sz="1200" kern="1200">
        <a:solidFill>
          <a:schemeClr val="tx1"/>
        </a:solidFill>
        <a:latin typeface="Arial" panose="020B0604020202020204" pitchFamily="34" charset="0"/>
        <a:ea typeface="等线"/>
        <a:cs typeface="等线"/>
      </a:defRPr>
    </a:lvl3pPr>
    <a:lvl4pPr algn="l" defTabSz="0" rtl="0" eaLnBrk="0" fontAlgn="base" hangingPunct="0">
      <a:spcBef>
        <a:spcPct val="30000"/>
      </a:spcBef>
      <a:spcAft>
        <a:spcPct val="0"/>
      </a:spcAft>
      <a:defRPr sz="1200" kern="1200">
        <a:solidFill>
          <a:schemeClr val="tx1"/>
        </a:solidFill>
        <a:latin typeface="Arial" panose="020B0604020202020204" pitchFamily="34" charset="0"/>
        <a:ea typeface="等线"/>
        <a:cs typeface="等线"/>
      </a:defRPr>
    </a:lvl4pPr>
    <a:lvl5pPr algn="l" defTabSz="0" rtl="0" eaLnBrk="0" fontAlgn="base" hangingPunct="0">
      <a:spcBef>
        <a:spcPct val="30000"/>
      </a:spcBef>
      <a:spcAft>
        <a:spcPct val="0"/>
      </a:spcAft>
      <a:defRPr sz="1200" kern="1200">
        <a:solidFill>
          <a:schemeClr val="tx1"/>
        </a:solidFill>
        <a:latin typeface="Arial" panose="020B0604020202020204" pitchFamily="34" charset="0"/>
        <a:ea typeface="等线"/>
        <a:cs typeface="等线"/>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140041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6" name="スライド イメージ プレースホルダー 1"/>
          <p:cNvSpPr>
            <a:spLocks noGrp="1" noRot="1" noChangeAspect="1" noTextEdit="1"/>
          </p:cNvSpPr>
          <p:nvPr>
            <p:ph type="sldImg"/>
          </p:nvPr>
        </p:nvSpPr>
        <p:spPr>
          <a:ln/>
        </p:spPr>
      </p:sp>
      <p:sp>
        <p:nvSpPr>
          <p:cNvPr id="2657" name="ノート プレースホルダー 2"/>
          <p:cNvSpPr>
            <a:spLocks noGrp="1"/>
          </p:cNvSpPr>
          <p:nvPr>
            <p:ph type="body" idx="1"/>
          </p:nvPr>
        </p:nvSpPr>
        <p:spPr>
          <a:noFill/>
          <a:ln/>
        </p:spPr>
        <p:txBody>
          <a:bodyPr/>
          <a:lstStyle/>
          <a:p>
            <a:endParaRPr lang="ja-JP" altLang="en-US" dirty="0">
              <a:latin typeface="Arial" panose="020B0604020202020204" pitchFamily="34" charset="0"/>
            </a:endParaRPr>
          </a:p>
        </p:txBody>
      </p:sp>
      <p:sp>
        <p:nvSpPr>
          <p:cNvPr id="2658" name="スライド番号プレースホルダー 3"/>
          <p:cNvSpPr>
            <a:spLocks noGrp="1"/>
          </p:cNvSpPr>
          <p:nvPr>
            <p:ph type="sldNum" sz="quarter" idx="5"/>
          </p:nvPr>
        </p:nvSpPr>
        <p:spPr>
          <a:noFill/>
          <a:ln/>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75451" indent="-298250">
              <a:defRPr kumimoji="1">
                <a:solidFill>
                  <a:schemeClr val="tx1"/>
                </a:solidFill>
                <a:latin typeface="Arial" panose="020B0604020202020204" pitchFamily="34" charset="0"/>
                <a:ea typeface="ＭＳ Ｐゴシック" panose="020B0600070205080204" pitchFamily="50" charset="-128"/>
              </a:defRPr>
            </a:lvl2pPr>
            <a:lvl3pPr marL="1193001" indent="-238601">
              <a:defRPr kumimoji="1">
                <a:solidFill>
                  <a:schemeClr val="tx1"/>
                </a:solidFill>
                <a:latin typeface="Arial" panose="020B0604020202020204" pitchFamily="34" charset="0"/>
                <a:ea typeface="ＭＳ Ｐゴシック" panose="020B0600070205080204" pitchFamily="50" charset="-128"/>
              </a:defRPr>
            </a:lvl3pPr>
            <a:lvl4pPr marL="1670201" indent="-238601">
              <a:defRPr kumimoji="1">
                <a:solidFill>
                  <a:schemeClr val="tx1"/>
                </a:solidFill>
                <a:latin typeface="Arial" panose="020B0604020202020204" pitchFamily="34" charset="0"/>
                <a:ea typeface="ＭＳ Ｐゴシック" panose="020B0600070205080204" pitchFamily="50" charset="-128"/>
              </a:defRPr>
            </a:lvl4pPr>
            <a:lvl5pPr marL="2147402" indent="-238601">
              <a:defRPr kumimoji="1">
                <a:solidFill>
                  <a:schemeClr val="tx1"/>
                </a:solidFill>
                <a:latin typeface="Arial" panose="020B0604020202020204" pitchFamily="34" charset="0"/>
                <a:ea typeface="ＭＳ Ｐゴシック" panose="020B0600070205080204" pitchFamily="50" charset="-128"/>
              </a:defRPr>
            </a:lvl5pPr>
            <a:lvl6pPr marL="26246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101802"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790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56203" indent="-238601"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r" defTabSz="954401" rtl="0" eaLnBrk="1" fontAlgn="auto" latinLnBrk="0" hangingPunct="1">
              <a:lnSpc>
                <a:spcPct val="100000"/>
              </a:lnSpc>
              <a:spcBef>
                <a:spcPts val="0"/>
              </a:spcBef>
              <a:spcAft>
                <a:spcPts val="0"/>
              </a:spcAft>
              <a:buClrTx/>
              <a:buSzTx/>
              <a:buFontTx/>
              <a:buNone/>
              <a:tabLst/>
              <a:defRPr/>
            </a:pPr>
            <a:fld id="{1761FD5B-0AE5-4493-BC92-D9B57F7CBF3E}" type="slidenum">
              <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pPr marL="0" marR="0" lvl="0" indent="0" algn="r" defTabSz="954401" rtl="0" eaLnBrk="1" fontAlgn="auto" latinLnBrk="0" hangingPunct="1">
                <a:lnSpc>
                  <a:spcPct val="100000"/>
                </a:lnSpc>
                <a:spcBef>
                  <a:spcPts val="0"/>
                </a:spcBef>
                <a:spcAft>
                  <a:spcPts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63225650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3.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415" name="Picture 20" descr="ppjtitle"/>
          <p:cNvPicPr>
            <a:picLocks noChangeAspect="1" noChangeArrowheads="1"/>
          </p:cNvPicPr>
          <p:nvPr userDrawn="1"/>
        </p:nvPicPr>
        <p:blipFill>
          <a:blip r:embed="rId2"/>
          <a:stretch>
            <a:fillRect/>
          </a:stretch>
        </p:blipFill>
        <p:spPr>
          <a:xfrm>
            <a:off x="0" y="6076950"/>
            <a:ext cx="9921875" cy="781050"/>
          </a:xfrm>
          <a:prstGeom prst="rect">
            <a:avLst/>
          </a:prstGeom>
          <a:noFill/>
          <a:ln w="9525">
            <a:noFill/>
            <a:miter lim="800000"/>
            <a:headEnd/>
            <a:tailEnd/>
          </a:ln>
        </p:spPr>
      </p:pic>
      <p:sp>
        <p:nvSpPr>
          <p:cNvPr id="3416" name="Rectangle 14"/>
          <p:cNvSpPr>
            <a:spLocks noChangeArrowheads="1"/>
          </p:cNvSpPr>
          <p:nvPr userDrawn="1"/>
        </p:nvSpPr>
        <p:spPr>
          <a:xfrm>
            <a:off x="1833563" y="3284538"/>
            <a:ext cx="8072437" cy="73025"/>
          </a:xfrm>
          <a:prstGeom prst="rect">
            <a:avLst/>
          </a:prstGeom>
          <a:solidFill>
            <a:srgbClr val="FF0000"/>
          </a:solidFill>
          <a:ln w="9525">
            <a:noFill/>
            <a:miter lim="800000"/>
            <a:headEnd/>
            <a:tailEnd/>
          </a:ln>
          <a:effectLst/>
        </p:spPr>
        <p:txBody>
          <a:bodyPr wrap="none" anchor="ctr"/>
          <a:lstStyle/>
          <a:p>
            <a:pPr algn="ctr">
              <a:defRPr/>
            </a:pPr>
            <a:endParaRPr lang="ja-JP" altLang="en-US" sz="1800">
              <a:solidFill>
                <a:srgbClr val="000000"/>
              </a:solidFill>
              <a:latin typeface="Arial" charset="0"/>
            </a:endParaRPr>
          </a:p>
        </p:txBody>
      </p:sp>
      <p:sp>
        <p:nvSpPr>
          <p:cNvPr id="3417" name="Rectangle 3"/>
          <p:cNvSpPr>
            <a:spLocks noGrp="1" noChangeArrowheads="1"/>
          </p:cNvSpPr>
          <p:nvPr>
            <p:ph type="ctrTitle"/>
          </p:nvPr>
        </p:nvSpPr>
        <p:spPr>
          <a:xfrm>
            <a:off x="1784350" y="2133600"/>
            <a:ext cx="8121650" cy="1470025"/>
          </a:xfrm>
        </p:spPr>
        <p:txBody>
          <a:bodyPr/>
          <a:lstStyle>
            <a:lvl1pPr>
              <a:defRPr sz="4000"/>
            </a:lvl1pPr>
          </a:lstStyle>
          <a:p>
            <a:r>
              <a:rPr lang="ja-JP" altLang="en-US"/>
              <a:t>マスタ タイトルの書式設定</a:t>
            </a:r>
          </a:p>
        </p:txBody>
      </p:sp>
      <p:sp>
        <p:nvSpPr>
          <p:cNvPr id="341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3419" name="Rectangle 5"/>
          <p:cNvSpPr>
            <a:spLocks noGrp="1" noChangeArrowheads="1"/>
          </p:cNvSpPr>
          <p:nvPr>
            <p:ph type="dt" sz="half" idx="10"/>
          </p:nvPr>
        </p:nvSpPr>
        <p:spPr/>
        <p:txBody>
          <a:bodyPr/>
          <a:lstStyle>
            <a:lvl1pPr>
              <a:defRPr/>
            </a:lvl1pPr>
          </a:lstStyle>
          <a:p>
            <a:pPr>
              <a:defRPr/>
            </a:pPr>
            <a:fld id="{C8EFBD05-1D8A-4501-B521-F9FBDFA92F64}" type="datetime1">
              <a:rPr lang="ja-JP" altLang="en-US" smtClean="0">
                <a:solidFill>
                  <a:srgbClr val="000000"/>
                </a:solidFill>
              </a:rPr>
              <a:t>2026/2/18</a:t>
            </a:fld>
            <a:endParaRPr lang="en-US" altLang="ja-JP">
              <a:solidFill>
                <a:srgbClr val="000000"/>
              </a:solidFill>
            </a:endParaRPr>
          </a:p>
        </p:txBody>
      </p:sp>
      <p:sp>
        <p:nvSpPr>
          <p:cNvPr id="3420"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3421" name="Rectangle 7"/>
          <p:cNvSpPr>
            <a:spLocks noGrp="1" noChangeArrowheads="1"/>
          </p:cNvSpPr>
          <p:nvPr>
            <p:ph type="sldNum" sz="quarter" idx="12"/>
          </p:nvPr>
        </p:nvSpPr>
        <p:spPr>
          <a:xfrm>
            <a:off x="7099300" y="6245225"/>
            <a:ext cx="23114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6593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3474" name="タイトル 1"/>
          <p:cNvSpPr>
            <a:spLocks noGrp="1"/>
          </p:cNvSpPr>
          <p:nvPr>
            <p:ph type="title"/>
          </p:nvPr>
        </p:nvSpPr>
        <p:spPr/>
        <p:txBody>
          <a:bodyPr/>
          <a:lstStyle/>
          <a:p>
            <a:r>
              <a:rPr lang="ja-JP" altLang="en-US"/>
              <a:t>マスタ タイトルの書式設定</a:t>
            </a:r>
          </a:p>
        </p:txBody>
      </p:sp>
      <p:sp>
        <p:nvSpPr>
          <p:cNvPr id="347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76" name="Rectangle 3"/>
          <p:cNvSpPr>
            <a:spLocks noGrp="1" noChangeArrowheads="1"/>
          </p:cNvSpPr>
          <p:nvPr>
            <p:ph type="dt" sz="half" idx="10"/>
          </p:nvPr>
        </p:nvSpPr>
        <p:spPr>
          <a:ln/>
        </p:spPr>
        <p:txBody>
          <a:bodyPr/>
          <a:lstStyle>
            <a:lvl1pPr>
              <a:defRPr/>
            </a:lvl1pPr>
          </a:lstStyle>
          <a:p>
            <a:pPr>
              <a:defRPr/>
            </a:pPr>
            <a:fld id="{0572A7CE-B39D-4D07-861D-63276FFCDBCE}" type="datetime1">
              <a:rPr lang="ja-JP" altLang="en-US" smtClean="0">
                <a:solidFill>
                  <a:srgbClr val="000000"/>
                </a:solidFill>
              </a:rPr>
              <a:t>2026/2/18</a:t>
            </a:fld>
            <a:endParaRPr lang="en-US" altLang="ja-JP">
              <a:solidFill>
                <a:srgbClr val="000000"/>
              </a:solidFill>
            </a:endParaRPr>
          </a:p>
        </p:txBody>
      </p:sp>
      <p:sp>
        <p:nvSpPr>
          <p:cNvPr id="3477"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78"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8174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3480" name="縦書きタイトル 1"/>
          <p:cNvSpPr>
            <a:spLocks noGrp="1"/>
          </p:cNvSpPr>
          <p:nvPr>
            <p:ph type="title" orient="vert"/>
          </p:nvPr>
        </p:nvSpPr>
        <p:spPr>
          <a:xfrm>
            <a:off x="7058025" y="0"/>
            <a:ext cx="2352675" cy="6126163"/>
          </a:xfrm>
        </p:spPr>
        <p:txBody>
          <a:bodyPr vert="eaVert"/>
          <a:lstStyle/>
          <a:p>
            <a:r>
              <a:rPr lang="ja-JP" altLang="en-US"/>
              <a:t>マスタ タイトルの書式設定</a:t>
            </a:r>
          </a:p>
        </p:txBody>
      </p:sp>
      <p:sp>
        <p:nvSpPr>
          <p:cNvPr id="3481" name="縦書きテキスト プレースホルダ 2"/>
          <p:cNvSpPr>
            <a:spLocks noGrp="1"/>
          </p:cNvSpPr>
          <p:nvPr>
            <p:ph type="body" orient="vert" idx="1"/>
          </p:nvPr>
        </p:nvSpPr>
        <p:spPr>
          <a:xfrm>
            <a:off x="0" y="0"/>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82" name="Rectangle 3"/>
          <p:cNvSpPr>
            <a:spLocks noGrp="1" noChangeArrowheads="1"/>
          </p:cNvSpPr>
          <p:nvPr>
            <p:ph type="dt" sz="half" idx="10"/>
          </p:nvPr>
        </p:nvSpPr>
        <p:spPr>
          <a:ln/>
        </p:spPr>
        <p:txBody>
          <a:bodyPr/>
          <a:lstStyle>
            <a:lvl1pPr>
              <a:defRPr/>
            </a:lvl1pPr>
          </a:lstStyle>
          <a:p>
            <a:pPr>
              <a:defRPr/>
            </a:pPr>
            <a:fld id="{7B6CE548-6409-48A8-9336-714031F24D10}" type="datetime1">
              <a:rPr lang="ja-JP" altLang="en-US" smtClean="0">
                <a:solidFill>
                  <a:srgbClr val="000000"/>
                </a:solidFill>
              </a:rPr>
              <a:t>2026/2/18</a:t>
            </a:fld>
            <a:endParaRPr lang="en-US" altLang="ja-JP">
              <a:solidFill>
                <a:srgbClr val="000000"/>
              </a:solidFill>
            </a:endParaRPr>
          </a:p>
        </p:txBody>
      </p:sp>
      <p:sp>
        <p:nvSpPr>
          <p:cNvPr id="348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84"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5745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3486" name="タイトル 1"/>
          <p:cNvSpPr>
            <a:spLocks noGrp="1"/>
          </p:cNvSpPr>
          <p:nvPr>
            <p:ph type="title"/>
          </p:nvPr>
        </p:nvSpPr>
        <p:spPr>
          <a:xfrm>
            <a:off x="0" y="0"/>
            <a:ext cx="8266113" cy="476250"/>
          </a:xfrm>
        </p:spPr>
        <p:txBody>
          <a:bodyPr/>
          <a:lstStyle/>
          <a:p>
            <a:r>
              <a:rPr lang="ja-JP" altLang="en-US"/>
              <a:t>マスタ タイトルの書式設定</a:t>
            </a:r>
          </a:p>
        </p:txBody>
      </p:sp>
      <p:sp>
        <p:nvSpPr>
          <p:cNvPr id="3487" name="グラフ プレースホルダ 2"/>
          <p:cNvSpPr>
            <a:spLocks noGrp="1"/>
          </p:cNvSpPr>
          <p:nvPr>
            <p:ph type="chart" idx="1"/>
          </p:nvPr>
        </p:nvSpPr>
        <p:spPr>
          <a:xfrm>
            <a:off x="495300" y="1600200"/>
            <a:ext cx="8915400" cy="4525963"/>
          </a:xfrm>
        </p:spPr>
        <p:txBody>
          <a:bodyPr/>
          <a:lstStyle/>
          <a:p>
            <a:pPr lvl="0"/>
            <a:endParaRPr lang="ja-JP" altLang="en-US" noProof="0"/>
          </a:p>
        </p:txBody>
      </p:sp>
      <p:sp>
        <p:nvSpPr>
          <p:cNvPr id="3488" name="Rectangle 3"/>
          <p:cNvSpPr>
            <a:spLocks noGrp="1" noChangeArrowheads="1"/>
          </p:cNvSpPr>
          <p:nvPr>
            <p:ph type="dt" sz="half" idx="10"/>
          </p:nvPr>
        </p:nvSpPr>
        <p:spPr>
          <a:ln/>
        </p:spPr>
        <p:txBody>
          <a:bodyPr/>
          <a:lstStyle>
            <a:lvl1pPr>
              <a:defRPr/>
            </a:lvl1pPr>
          </a:lstStyle>
          <a:p>
            <a:pPr>
              <a:defRPr/>
            </a:pPr>
            <a:fld id="{79D7B81F-9580-416F-ADCE-AA1362B53B29}" type="datetime1">
              <a:rPr lang="ja-JP" altLang="en-US" smtClean="0">
                <a:solidFill>
                  <a:srgbClr val="000000"/>
                </a:solidFill>
              </a:rPr>
              <a:t>2026/2/18</a:t>
            </a:fld>
            <a:endParaRPr lang="en-US" altLang="ja-JP">
              <a:solidFill>
                <a:srgbClr val="000000"/>
              </a:solidFill>
            </a:endParaRPr>
          </a:p>
        </p:txBody>
      </p:sp>
      <p:sp>
        <p:nvSpPr>
          <p:cNvPr id="348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90"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2604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634B0D6D-57E1-EB24-44F6-14CAEE878342}"/>
              </a:ext>
            </a:extLst>
          </p:cNvPr>
          <p:cNvSpPr txBox="1">
            <a:spLocks/>
          </p:cNvSpPr>
          <p:nvPr userDrawn="1"/>
        </p:nvSpPr>
        <p:spPr>
          <a:xfrm>
            <a:off x="169068" y="2"/>
            <a:ext cx="9736932" cy="534952"/>
          </a:xfrm>
          <a:prstGeom prst="rect">
            <a:avLst/>
          </a:prstGeom>
        </p:spPr>
        <p:txBody>
          <a:bodyPr vert="horz" lIns="91440" tIns="45720" rIns="91440" bIns="45720" rtlCol="0" anchor="ctr">
            <a:normAutofit/>
          </a:bodyPr>
          <a:lstStyle>
            <a:lvl1pPr marL="0" indent="88900" algn="l" defTabSz="914400" rtl="0" eaLnBrk="1" latinLnBrk="0" hangingPunct="1">
              <a:lnSpc>
                <a:spcPct val="90000"/>
              </a:lnSpc>
              <a:spcBef>
                <a:spcPct val="0"/>
              </a:spcBef>
              <a:buNone/>
              <a:defRPr kumimoji="1" sz="2000" b="1" kern="1200">
                <a:solidFill>
                  <a:schemeClr val="tx1"/>
                </a:solidFill>
                <a:latin typeface="Meiryo UI" panose="020B0604030504040204" pitchFamily="50" charset="-128"/>
                <a:ea typeface="Meiryo UI" panose="020B0604030504040204" pitchFamily="50" charset="-128"/>
                <a:cs typeface="+mj-cs"/>
              </a:defRPr>
            </a:lvl1pPr>
          </a:lstStyle>
          <a:p>
            <a:pPr marL="0" marR="0" lvl="0" indent="88900" algn="l" defTabSz="914400" rtl="0" eaLnBrk="1" fontAlgn="auto" latinLnBrk="0" hangingPunct="1">
              <a:lnSpc>
                <a:spcPct val="90000"/>
              </a:lnSpc>
              <a:spcBef>
                <a:spcPct val="0"/>
              </a:spcBef>
              <a:spcAft>
                <a:spcPts val="0"/>
              </a:spcAft>
              <a:buClrTx/>
              <a:buSzTx/>
              <a:buFontTx/>
              <a:buNone/>
              <a:tabLst/>
              <a:defRPr/>
            </a:pPr>
            <a:endPar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j-cs"/>
            </a:endParaRPr>
          </a:p>
        </p:txBody>
      </p:sp>
      <p:pic>
        <p:nvPicPr>
          <p:cNvPr id="7" name="図 6">
            <a:extLst>
              <a:ext uri="{FF2B5EF4-FFF2-40B4-BE49-F238E27FC236}">
                <a16:creationId xmlns:a16="http://schemas.microsoft.com/office/drawing/2014/main" id="{34BF8441-A15B-5187-6454-192D3F6C0EE0}"/>
              </a:ext>
            </a:extLst>
          </p:cNvPr>
          <p:cNvPicPr>
            <a:picLocks noChangeAspect="1"/>
          </p:cNvPicPr>
          <p:nvPr userDrawn="1"/>
        </p:nvPicPr>
        <p:blipFill>
          <a:blip r:embed="rId2"/>
          <a:stretch>
            <a:fillRect/>
          </a:stretch>
        </p:blipFill>
        <p:spPr>
          <a:xfrm>
            <a:off x="8656628" y="91572"/>
            <a:ext cx="1161958" cy="351811"/>
          </a:xfrm>
          <a:prstGeom prst="rect">
            <a:avLst/>
          </a:prstGeom>
        </p:spPr>
      </p:pic>
      <p:sp>
        <p:nvSpPr>
          <p:cNvPr id="8" name="Slide Number Placeholder 5">
            <a:extLst>
              <a:ext uri="{FF2B5EF4-FFF2-40B4-BE49-F238E27FC236}">
                <a16:creationId xmlns:a16="http://schemas.microsoft.com/office/drawing/2014/main" id="{D1E712D7-3133-5F8C-9CB4-B3A30E05ED50}"/>
              </a:ext>
            </a:extLst>
          </p:cNvPr>
          <p:cNvSpPr>
            <a:spLocks noGrp="1"/>
          </p:cNvSpPr>
          <p:nvPr>
            <p:ph type="sldNum" sz="quarter" idx="12"/>
          </p:nvPr>
        </p:nvSpPr>
        <p:spPr>
          <a:xfrm>
            <a:off x="7559358" y="6419850"/>
            <a:ext cx="2303780" cy="258150"/>
          </a:xfrm>
        </p:spPr>
        <p:txBody>
          <a:bodyPr/>
          <a:lstStyle>
            <a:lvl1pPr>
              <a:defRPr>
                <a:latin typeface="Meiryo UI" panose="020B0604030504040204" pitchFamily="50" charset="-128"/>
                <a:ea typeface="Meiryo UI" panose="020B0604030504040204" pitchFamily="50" charset="-128"/>
              </a:defRPr>
            </a:lvl1pPr>
          </a:lstStyle>
          <a:p>
            <a:fld id="{6EF5D042-AEC7-4948-B261-1C816D8BE607}" type="slidenum">
              <a:rPr kumimoji="1" lang="ja-JP" altLang="en-US" smtClean="0"/>
              <a:pPr/>
              <a:t>‹#›</a:t>
            </a:fld>
            <a:endParaRPr kumimoji="1" lang="ja-JP" altLang="en-US" dirty="0"/>
          </a:p>
        </p:txBody>
      </p:sp>
      <p:sp>
        <p:nvSpPr>
          <p:cNvPr id="9" name="正方形/長方形 8">
            <a:extLst>
              <a:ext uri="{FF2B5EF4-FFF2-40B4-BE49-F238E27FC236}">
                <a16:creationId xmlns:a16="http://schemas.microsoft.com/office/drawing/2014/main" id="{C15ADCAC-DAC3-25F4-A261-CC921A695335}"/>
              </a:ext>
            </a:extLst>
          </p:cNvPr>
          <p:cNvSpPr/>
          <p:nvPr userDrawn="1"/>
        </p:nvSpPr>
        <p:spPr>
          <a:xfrm>
            <a:off x="169068" y="516954"/>
            <a:ext cx="468000" cy="36000"/>
          </a:xfrm>
          <a:prstGeom prst="rect">
            <a:avLst/>
          </a:prstGeom>
          <a:solidFill>
            <a:schemeClr val="accent5"/>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a:extLst>
              <a:ext uri="{FF2B5EF4-FFF2-40B4-BE49-F238E27FC236}">
                <a16:creationId xmlns:a16="http://schemas.microsoft.com/office/drawing/2014/main" id="{844AE854-30BA-AC0A-5FCF-B66322505027}"/>
              </a:ext>
            </a:extLst>
          </p:cNvPr>
          <p:cNvSpPr/>
          <p:nvPr userDrawn="1"/>
        </p:nvSpPr>
        <p:spPr>
          <a:xfrm>
            <a:off x="654842" y="516954"/>
            <a:ext cx="9252000" cy="36000"/>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Title Placeholder 1">
            <a:extLst>
              <a:ext uri="{FF2B5EF4-FFF2-40B4-BE49-F238E27FC236}">
                <a16:creationId xmlns:a16="http://schemas.microsoft.com/office/drawing/2014/main" id="{F387B7BB-9EEA-07AD-17F2-755DF06F3B00}"/>
              </a:ext>
            </a:extLst>
          </p:cNvPr>
          <p:cNvSpPr>
            <a:spLocks noGrp="1"/>
          </p:cNvSpPr>
          <p:nvPr>
            <p:ph type="title"/>
          </p:nvPr>
        </p:nvSpPr>
        <p:spPr>
          <a:xfrm>
            <a:off x="169069" y="1"/>
            <a:ext cx="8400146" cy="516953"/>
          </a:xfrm>
          <a:prstGeom prst="rect">
            <a:avLst/>
          </a:prstGeom>
        </p:spPr>
        <p:txBody>
          <a:bodyPr vert="horz" lIns="91440" tIns="45720" rIns="91440" bIns="45720" rtlCol="0" anchor="ctr">
            <a:normAutofit/>
          </a:bodyPr>
          <a:lstStyle>
            <a:lvl1pPr>
              <a:defRPr sz="2000" b="1">
                <a:latin typeface="Meiryo UI" panose="020B0604030504040204" pitchFamily="50" charset="-128"/>
                <a:ea typeface="Meiryo UI" panose="020B0604030504040204" pitchFamily="50" charset="-128"/>
              </a:defRPr>
            </a:lvl1pPr>
          </a:lstStyle>
          <a:p>
            <a:r>
              <a:rPr lang="ja-JP" altLang="en-US"/>
              <a:t>マスター タイトルの書式設定</a:t>
            </a:r>
            <a:endParaRPr lang="en-US" dirty="0"/>
          </a:p>
        </p:txBody>
      </p:sp>
    </p:spTree>
    <p:extLst>
      <p:ext uri="{BB962C8B-B14F-4D97-AF65-F5344CB8AC3E}">
        <p14:creationId xmlns:p14="http://schemas.microsoft.com/office/powerpoint/2010/main" val="1942861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1143" name="タイトル 1"/>
          <p:cNvSpPr>
            <a:spLocks noGrp="1"/>
          </p:cNvSpPr>
          <p:nvPr>
            <p:ph type="title"/>
          </p:nvPr>
        </p:nvSpPr>
        <p:spPr>
          <a:xfrm>
            <a:off x="0" y="0"/>
            <a:ext cx="8266113" cy="349250"/>
          </a:xfrm>
        </p:spPr>
        <p:txBody>
          <a:bodyPr/>
          <a:lstStyle/>
          <a:p>
            <a:r>
              <a:rPr lang="ja-JP" altLang="en-US" dirty="0"/>
              <a:t>マスター タイトルの書式設定</a:t>
            </a:r>
          </a:p>
        </p:txBody>
      </p:sp>
      <p:sp>
        <p:nvSpPr>
          <p:cNvPr id="1144"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5" name="日付プレースホルダー 3"/>
          <p:cNvSpPr>
            <a:spLocks noGrp="1"/>
          </p:cNvSpPr>
          <p:nvPr>
            <p:ph type="dt" sz="half" idx="10"/>
          </p:nvPr>
        </p:nvSpPr>
        <p:spPr/>
        <p:txBody>
          <a:bodyPr/>
          <a:lstStyle>
            <a:lvl1pPr>
              <a:defRPr/>
            </a:lvl1pPr>
          </a:lstStyle>
          <a:p>
            <a:endParaRPr lang="en-US" altLang="ja-JP"/>
          </a:p>
        </p:txBody>
      </p:sp>
      <p:sp>
        <p:nvSpPr>
          <p:cNvPr id="1146" name="フッター プレースホルダー 4"/>
          <p:cNvSpPr>
            <a:spLocks noGrp="1"/>
          </p:cNvSpPr>
          <p:nvPr>
            <p:ph type="ftr" sz="quarter" idx="11"/>
          </p:nvPr>
        </p:nvSpPr>
        <p:spPr/>
        <p:txBody>
          <a:bodyPr/>
          <a:lstStyle>
            <a:lvl1pPr>
              <a:defRPr/>
            </a:lvl1pPr>
          </a:lstStyle>
          <a:p>
            <a:endParaRPr lang="en-US" altLang="ja-JP"/>
          </a:p>
        </p:txBody>
      </p:sp>
      <p:sp>
        <p:nvSpPr>
          <p:cNvPr id="1147"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a:p>
        </p:txBody>
      </p:sp>
    </p:spTree>
    <p:extLst>
      <p:ext uri="{BB962C8B-B14F-4D97-AF65-F5344CB8AC3E}">
        <p14:creationId xmlns:p14="http://schemas.microsoft.com/office/powerpoint/2010/main" val="120433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423" name="タイトル 1"/>
          <p:cNvSpPr>
            <a:spLocks noGrp="1"/>
          </p:cNvSpPr>
          <p:nvPr>
            <p:ph type="title"/>
          </p:nvPr>
        </p:nvSpPr>
        <p:spPr/>
        <p:txBody>
          <a:bodyPr/>
          <a:lstStyle/>
          <a:p>
            <a:r>
              <a:rPr lang="ja-JP" altLang="en-US"/>
              <a:t>マスタ タイトルの書式設定</a:t>
            </a:r>
          </a:p>
        </p:txBody>
      </p:sp>
      <p:sp>
        <p:nvSpPr>
          <p:cNvPr id="342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25" name="Rectangle 3"/>
          <p:cNvSpPr>
            <a:spLocks noGrp="1" noChangeArrowheads="1"/>
          </p:cNvSpPr>
          <p:nvPr>
            <p:ph type="dt" sz="half" idx="10"/>
          </p:nvPr>
        </p:nvSpPr>
        <p:spPr>
          <a:ln/>
        </p:spPr>
        <p:txBody>
          <a:bodyPr/>
          <a:lstStyle>
            <a:lvl1pPr>
              <a:defRPr/>
            </a:lvl1pPr>
          </a:lstStyle>
          <a:p>
            <a:pPr>
              <a:defRPr/>
            </a:pPr>
            <a:fld id="{56D12096-C537-470C-8B2F-3ECDF41D3A41}" type="datetime1">
              <a:rPr lang="ja-JP" altLang="en-US" smtClean="0">
                <a:solidFill>
                  <a:srgbClr val="000000"/>
                </a:solidFill>
              </a:rPr>
              <a:t>2026/2/18</a:t>
            </a:fld>
            <a:endParaRPr lang="en-US" altLang="ja-JP">
              <a:solidFill>
                <a:srgbClr val="000000"/>
              </a:solidFill>
            </a:endParaRPr>
          </a:p>
        </p:txBody>
      </p:sp>
      <p:sp>
        <p:nvSpPr>
          <p:cNvPr id="342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27"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85419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3429"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430"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3431" name="Rectangle 3"/>
          <p:cNvSpPr>
            <a:spLocks noGrp="1" noChangeArrowheads="1"/>
          </p:cNvSpPr>
          <p:nvPr>
            <p:ph type="dt" sz="half" idx="10"/>
          </p:nvPr>
        </p:nvSpPr>
        <p:spPr>
          <a:ln/>
        </p:spPr>
        <p:txBody>
          <a:bodyPr/>
          <a:lstStyle>
            <a:lvl1pPr>
              <a:defRPr/>
            </a:lvl1pPr>
          </a:lstStyle>
          <a:p>
            <a:pPr>
              <a:defRPr/>
            </a:pPr>
            <a:fld id="{0074A173-D8CE-4B35-818B-9A1A7575F114}" type="datetime1">
              <a:rPr lang="ja-JP" altLang="en-US" smtClean="0">
                <a:solidFill>
                  <a:srgbClr val="000000"/>
                </a:solidFill>
              </a:rPr>
              <a:t>2026/2/18</a:t>
            </a:fld>
            <a:endParaRPr lang="en-US" altLang="ja-JP">
              <a:solidFill>
                <a:srgbClr val="000000"/>
              </a:solidFill>
            </a:endParaRPr>
          </a:p>
        </p:txBody>
      </p:sp>
      <p:sp>
        <p:nvSpPr>
          <p:cNvPr id="3432"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33"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88267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3435" name="タイトル 1"/>
          <p:cNvSpPr>
            <a:spLocks noGrp="1"/>
          </p:cNvSpPr>
          <p:nvPr>
            <p:ph type="title"/>
          </p:nvPr>
        </p:nvSpPr>
        <p:spPr/>
        <p:txBody>
          <a:bodyPr/>
          <a:lstStyle/>
          <a:p>
            <a:r>
              <a:rPr lang="ja-JP" altLang="en-US"/>
              <a:t>マスタ タイトルの書式設定</a:t>
            </a:r>
          </a:p>
        </p:txBody>
      </p:sp>
      <p:sp>
        <p:nvSpPr>
          <p:cNvPr id="3436" name="コンテンツ プレースホルダ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37" name="コンテンツ プレースホルダ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38" name="Rectangle 3"/>
          <p:cNvSpPr>
            <a:spLocks noGrp="1" noChangeArrowheads="1"/>
          </p:cNvSpPr>
          <p:nvPr>
            <p:ph type="dt" sz="half" idx="10"/>
          </p:nvPr>
        </p:nvSpPr>
        <p:spPr>
          <a:ln/>
        </p:spPr>
        <p:txBody>
          <a:bodyPr/>
          <a:lstStyle>
            <a:lvl1pPr>
              <a:defRPr/>
            </a:lvl1pPr>
          </a:lstStyle>
          <a:p>
            <a:pPr>
              <a:defRPr/>
            </a:pPr>
            <a:fld id="{CAAEA5EA-9EB2-40E8-AEC6-D83D80F9F40C}" type="datetime1">
              <a:rPr lang="ja-JP" altLang="en-US" smtClean="0">
                <a:solidFill>
                  <a:srgbClr val="000000"/>
                </a:solidFill>
              </a:rPr>
              <a:t>2026/2/18</a:t>
            </a:fld>
            <a:endParaRPr lang="en-US" altLang="ja-JP">
              <a:solidFill>
                <a:srgbClr val="000000"/>
              </a:solidFill>
            </a:endParaRPr>
          </a:p>
        </p:txBody>
      </p:sp>
      <p:sp>
        <p:nvSpPr>
          <p:cNvPr id="343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40"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74075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344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44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344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4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344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47" name="Rectangle 3"/>
          <p:cNvSpPr>
            <a:spLocks noGrp="1" noChangeArrowheads="1"/>
          </p:cNvSpPr>
          <p:nvPr>
            <p:ph type="dt" sz="half" idx="10"/>
          </p:nvPr>
        </p:nvSpPr>
        <p:spPr>
          <a:ln/>
        </p:spPr>
        <p:txBody>
          <a:bodyPr/>
          <a:lstStyle>
            <a:lvl1pPr>
              <a:defRPr/>
            </a:lvl1pPr>
          </a:lstStyle>
          <a:p>
            <a:pPr>
              <a:defRPr/>
            </a:pPr>
            <a:fld id="{50A182E7-ECD1-4E13-BB3C-2E1E24290B4C}" type="datetime1">
              <a:rPr lang="ja-JP" altLang="en-US" smtClean="0">
                <a:solidFill>
                  <a:srgbClr val="000000"/>
                </a:solidFill>
              </a:rPr>
              <a:t>2026/2/18</a:t>
            </a:fld>
            <a:endParaRPr lang="en-US" altLang="ja-JP">
              <a:solidFill>
                <a:srgbClr val="000000"/>
              </a:solidFill>
            </a:endParaRPr>
          </a:p>
        </p:txBody>
      </p:sp>
      <p:sp>
        <p:nvSpPr>
          <p:cNvPr id="344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49"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555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451" name="タイトル 1"/>
          <p:cNvSpPr>
            <a:spLocks noGrp="1"/>
          </p:cNvSpPr>
          <p:nvPr>
            <p:ph type="title"/>
          </p:nvPr>
        </p:nvSpPr>
        <p:spPr/>
        <p:txBody>
          <a:bodyPr/>
          <a:lstStyle/>
          <a:p>
            <a:r>
              <a:rPr lang="ja-JP" altLang="en-US"/>
              <a:t>マスタ タイトルの書式設定</a:t>
            </a:r>
          </a:p>
        </p:txBody>
      </p:sp>
      <p:sp>
        <p:nvSpPr>
          <p:cNvPr id="3452" name="Rectangle 3"/>
          <p:cNvSpPr>
            <a:spLocks noGrp="1" noChangeArrowheads="1"/>
          </p:cNvSpPr>
          <p:nvPr>
            <p:ph type="dt" sz="half" idx="10"/>
          </p:nvPr>
        </p:nvSpPr>
        <p:spPr>
          <a:ln/>
        </p:spPr>
        <p:txBody>
          <a:bodyPr/>
          <a:lstStyle>
            <a:lvl1pPr>
              <a:defRPr/>
            </a:lvl1pPr>
          </a:lstStyle>
          <a:p>
            <a:pPr>
              <a:defRPr/>
            </a:pPr>
            <a:fld id="{610CACF2-E6A2-4984-AB02-9C3384949697}" type="datetime1">
              <a:rPr lang="ja-JP" altLang="en-US" smtClean="0">
                <a:solidFill>
                  <a:srgbClr val="000000"/>
                </a:solidFill>
              </a:rPr>
              <a:t>2026/2/18</a:t>
            </a:fld>
            <a:endParaRPr lang="en-US" altLang="ja-JP">
              <a:solidFill>
                <a:srgbClr val="000000"/>
              </a:solidFill>
            </a:endParaRPr>
          </a:p>
        </p:txBody>
      </p:sp>
      <p:sp>
        <p:nvSpPr>
          <p:cNvPr id="345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54"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6884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456" name="Rectangle 3"/>
          <p:cNvSpPr>
            <a:spLocks noGrp="1" noChangeArrowheads="1"/>
          </p:cNvSpPr>
          <p:nvPr>
            <p:ph type="dt" sz="half" idx="10"/>
          </p:nvPr>
        </p:nvSpPr>
        <p:spPr>
          <a:ln/>
        </p:spPr>
        <p:txBody>
          <a:bodyPr/>
          <a:lstStyle>
            <a:lvl1pPr>
              <a:defRPr/>
            </a:lvl1pPr>
          </a:lstStyle>
          <a:p>
            <a:pPr>
              <a:defRPr/>
            </a:pPr>
            <a:fld id="{C23037D3-AA39-460D-8C5D-531E29A674C7}" type="datetime1">
              <a:rPr lang="ja-JP" altLang="en-US" smtClean="0">
                <a:solidFill>
                  <a:srgbClr val="000000"/>
                </a:solidFill>
              </a:rPr>
              <a:t>2026/2/18</a:t>
            </a:fld>
            <a:endParaRPr lang="en-US" altLang="ja-JP">
              <a:solidFill>
                <a:srgbClr val="000000"/>
              </a:solidFill>
            </a:endParaRPr>
          </a:p>
        </p:txBody>
      </p:sp>
      <p:sp>
        <p:nvSpPr>
          <p:cNvPr id="3457"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58"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3764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3460"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461"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62"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3463" name="Rectangle 3"/>
          <p:cNvSpPr>
            <a:spLocks noGrp="1" noChangeArrowheads="1"/>
          </p:cNvSpPr>
          <p:nvPr>
            <p:ph type="dt" sz="half" idx="10"/>
          </p:nvPr>
        </p:nvSpPr>
        <p:spPr>
          <a:ln/>
        </p:spPr>
        <p:txBody>
          <a:bodyPr/>
          <a:lstStyle>
            <a:lvl1pPr>
              <a:defRPr/>
            </a:lvl1pPr>
          </a:lstStyle>
          <a:p>
            <a:pPr>
              <a:defRPr/>
            </a:pPr>
            <a:fld id="{3610D1C0-0127-4DF4-8669-AAEF203D4BF2}" type="datetime1">
              <a:rPr lang="ja-JP" altLang="en-US" smtClean="0">
                <a:solidFill>
                  <a:srgbClr val="000000"/>
                </a:solidFill>
              </a:rPr>
              <a:t>2026/2/18</a:t>
            </a:fld>
            <a:endParaRPr lang="en-US" altLang="ja-JP">
              <a:solidFill>
                <a:srgbClr val="000000"/>
              </a:solidFill>
            </a:endParaRPr>
          </a:p>
        </p:txBody>
      </p:sp>
      <p:sp>
        <p:nvSpPr>
          <p:cNvPr id="346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65"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90055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467"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468"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3469"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3470" name="Rectangle 3"/>
          <p:cNvSpPr>
            <a:spLocks noGrp="1" noChangeArrowheads="1"/>
          </p:cNvSpPr>
          <p:nvPr>
            <p:ph type="dt" sz="half" idx="10"/>
          </p:nvPr>
        </p:nvSpPr>
        <p:spPr>
          <a:ln/>
        </p:spPr>
        <p:txBody>
          <a:bodyPr/>
          <a:lstStyle>
            <a:lvl1pPr>
              <a:defRPr/>
            </a:lvl1pPr>
          </a:lstStyle>
          <a:p>
            <a:pPr>
              <a:defRPr/>
            </a:pPr>
            <a:fld id="{CBF60157-2693-4A1A-8F4A-6FE06A1EB4B1}" type="datetime1">
              <a:rPr lang="ja-JP" altLang="en-US" smtClean="0">
                <a:solidFill>
                  <a:srgbClr val="000000"/>
                </a:solidFill>
              </a:rPr>
              <a:t>2026/2/18</a:t>
            </a:fld>
            <a:endParaRPr lang="en-US" altLang="ja-JP">
              <a:solidFill>
                <a:srgbClr val="000000"/>
              </a:solidFill>
            </a:endParaRPr>
          </a:p>
        </p:txBody>
      </p:sp>
      <p:sp>
        <p:nvSpPr>
          <p:cNvPr id="347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472"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3107847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14" Target="../media/image1.jpe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2" Target="../slideLayouts/slideLayout14.xml" Type="http://schemas.openxmlformats.org/officeDocument/2006/relationships/slideLayout"/><Relationship Id="rId3" Target="../theme/theme2.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03" name="Rectangle 2"/>
          <p:cNvSpPr>
            <a:spLocks noGrp="1" noChangeArrowheads="1"/>
          </p:cNvSpPr>
          <p:nvPr>
            <p:ph type="body" idx="1"/>
          </p:nvPr>
        </p:nvSpPr>
        <p:spPr>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404"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a typeface="ＭＳ Ｐゴシック" pitchFamily="50" charset="-128"/>
              </a:defRPr>
            </a:lvl1pPr>
          </a:lstStyle>
          <a:p>
            <a:pPr>
              <a:defRPr/>
            </a:pPr>
            <a:fld id="{4353AA94-D623-428D-AE53-5E08D3AB5B44}" type="datetime1">
              <a:rPr lang="ja-JP" altLang="en-US" smtClean="0">
                <a:solidFill>
                  <a:srgbClr val="000000"/>
                </a:solidFill>
                <a:latin typeface="Arial" charset="0"/>
              </a:rPr>
              <a:t>2026/2/18</a:t>
            </a:fld>
            <a:endParaRPr lang="en-US" altLang="ja-JP">
              <a:solidFill>
                <a:srgbClr val="000000"/>
              </a:solidFill>
              <a:latin typeface="Arial" charset="0"/>
            </a:endParaRPr>
          </a:p>
        </p:txBody>
      </p:sp>
      <p:sp>
        <p:nvSpPr>
          <p:cNvPr id="3405"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solidFill>
                <a:srgbClr val="000000"/>
              </a:solidFill>
              <a:latin typeface="Arial" charset="0"/>
            </a:endParaRPr>
          </a:p>
        </p:txBody>
      </p:sp>
      <p:sp>
        <p:nvSpPr>
          <p:cNvPr id="3406" name="Rectangle 5"/>
          <p:cNvSpPr>
            <a:spLocks noGrp="1" noChangeArrowheads="1"/>
          </p:cNvSpPr>
          <p:nvPr>
            <p:ph type="sldNum" sz="quarter" idx="4"/>
          </p:nvPr>
        </p:nvSpPr>
        <p:spPr>
          <a:xfrm>
            <a:off x="8841432" y="6597352"/>
            <a:ext cx="1064568" cy="260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a:latin typeface="メイリオ" panose="020B0604030504040204" pitchFamily="50" charset="-128"/>
                <a:ea typeface="メイリオ" panose="020B0604030504040204" pitchFamily="50" charset="-128"/>
              </a:defRPr>
            </a:lvl1pPr>
          </a:lstStyle>
          <a:p>
            <a:pPr>
              <a:defRPr/>
            </a:pPr>
            <a:fld id="{7200BA1F-8C61-4901-866B-1D19B6E83330}" type="slidenum">
              <a:rPr lang="en-US" altLang="ja-JP" smtClean="0">
                <a:solidFill>
                  <a:srgbClr val="000000"/>
                </a:solidFill>
              </a:rPr>
              <a:pPr>
                <a:defRPr/>
              </a:pPr>
              <a:t>‹#›</a:t>
            </a:fld>
            <a:endParaRPr lang="en-US" altLang="ja-JP">
              <a:solidFill>
                <a:srgbClr val="000000"/>
              </a:solidFill>
            </a:endParaRPr>
          </a:p>
        </p:txBody>
      </p:sp>
      <p:sp>
        <p:nvSpPr>
          <p:cNvPr id="3407" name="Rectangle 6"/>
          <p:cNvSpPr>
            <a:spLocks noChangeArrowheads="1"/>
          </p:cNvSpPr>
          <p:nvPr userDrawn="1"/>
        </p:nvSpPr>
        <p:spPr>
          <a:xfrm>
            <a:off x="0" y="0"/>
            <a:ext cx="9906000" cy="366713"/>
          </a:xfrm>
          <a:prstGeom prst="rect">
            <a:avLst/>
          </a:prstGeom>
          <a:noFill/>
          <a:ln w="9525" algn="ctr">
            <a:noFill/>
            <a:miter lim="800000"/>
            <a:headEnd/>
            <a:tailEnd/>
          </a:ln>
          <a:effectLst/>
        </p:spPr>
        <p:txBody>
          <a:bodyPr wrap="none" anchor="ctr"/>
          <a:lstStyle/>
          <a:p>
            <a:pPr algn="ctr">
              <a:defRPr/>
            </a:pPr>
            <a:endParaRPr lang="ja-JP" altLang="en-US" sz="1800">
              <a:solidFill>
                <a:srgbClr val="000000"/>
              </a:solidFill>
              <a:latin typeface="Arial" charset="0"/>
            </a:endParaRPr>
          </a:p>
        </p:txBody>
      </p:sp>
      <p:grpSp>
        <p:nvGrpSpPr>
          <p:cNvPr id="3408" name="Group 27"/>
          <p:cNvGrpSpPr/>
          <p:nvPr userDrawn="1"/>
        </p:nvGrpSpPr>
        <p:grpSpPr>
          <a:xfrm>
            <a:off x="0" y="333375"/>
            <a:ext cx="9906000" cy="214313"/>
            <a:chOff x="0" y="255"/>
            <a:chExt cx="6240" cy="135"/>
          </a:xfrm>
        </p:grpSpPr>
        <p:sp>
          <p:nvSpPr>
            <p:cNvPr id="3409"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800">
                <a:solidFill>
                  <a:srgbClr val="000000"/>
                </a:solidFill>
                <a:latin typeface="Arial" charset="0"/>
              </a:endParaRPr>
            </a:p>
          </p:txBody>
        </p:sp>
        <p:sp>
          <p:nvSpPr>
            <p:cNvPr id="3410"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800">
                <a:solidFill>
                  <a:srgbClr val="000000"/>
                </a:solidFill>
                <a:latin typeface="Arial" charset="0"/>
              </a:endParaRPr>
            </a:p>
          </p:txBody>
        </p:sp>
        <p:sp>
          <p:nvSpPr>
            <p:cNvPr id="3411"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800">
                <a:solidFill>
                  <a:srgbClr val="000000"/>
                </a:solidFill>
                <a:latin typeface="Arial" charset="0"/>
              </a:endParaRPr>
            </a:p>
          </p:txBody>
        </p:sp>
      </p:grpSp>
      <p:sp>
        <p:nvSpPr>
          <p:cNvPr id="3412" name="Rectangle 22"/>
          <p:cNvSpPr>
            <a:spLocks noGrp="1" noChangeArrowheads="1"/>
          </p:cNvSpPr>
          <p:nvPr>
            <p:ph type="title"/>
          </p:nvPr>
        </p:nvSpPr>
        <p:spPr>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3413" name="Picture 32" descr="ppjtitle"/>
          <p:cNvPicPr>
            <a:picLocks noChangeAspect="1" noChangeArrowheads="1"/>
          </p:cNvPicPr>
          <p:nvPr userDrawn="1"/>
        </p:nvPicPr>
        <p:blipFill>
          <a:blip r:embed="rId14"/>
          <a:srcRect l="1756" r="81940" b="42691"/>
          <a:stretch>
            <a:fillRect/>
          </a:stretch>
        </p:blipFill>
        <p:spPr>
          <a:xfrm>
            <a:off x="8697913" y="0"/>
            <a:ext cx="1208087" cy="334963"/>
          </a:xfrm>
          <a:prstGeom prst="rect">
            <a:avLst/>
          </a:prstGeom>
          <a:noFill/>
          <a:ln w="9525">
            <a:noFill/>
            <a:miter lim="800000"/>
            <a:headEnd/>
            <a:tailEnd/>
          </a:ln>
        </p:spPr>
      </p:pic>
    </p:spTree>
    <p:extLst>
      <p:ext uri="{BB962C8B-B14F-4D97-AF65-F5344CB8AC3E}">
        <p14:creationId xmlns:p14="http://schemas.microsoft.com/office/powerpoint/2010/main" val="1168023771"/>
      </p:ext>
    </p:extLst>
  </p:cSld>
  <p:clrMap bg1="lt1" tx1="dk1" bg2="lt2" tx2="dk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 id="2147484200" r:id="rId12"/>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5F8C1A-82E0-4CBD-BC54-122ED46CEAF7}" type="datetimeFigureOut">
              <a:rPr lang="ja-JP" altLang="en-US" smtClean="0"/>
              <a:pPr/>
              <a:t>2026/2/18</a:t>
            </a:fld>
            <a:endParaRPr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F5D042-AEC7-4948-B261-1C816D8BE607}" type="slidenum">
              <a:rPr lang="ja-JP" altLang="en-US" smtClean="0"/>
              <a:pPr/>
              <a:t>‹#›</a:t>
            </a:fld>
            <a:endParaRPr lang="ja-JP" altLang="en-US"/>
          </a:p>
        </p:txBody>
      </p:sp>
    </p:spTree>
    <p:extLst>
      <p:ext uri="{BB962C8B-B14F-4D97-AF65-F5344CB8AC3E}">
        <p14:creationId xmlns:p14="http://schemas.microsoft.com/office/powerpoint/2010/main" val="1492175850"/>
      </p:ext>
    </p:extLst>
  </p:cSld>
  <p:clrMap bg1="lt1" tx1="dk1" bg2="lt2" tx2="dk2" accent1="accent1" accent2="accent2" accent3="accent3" accent4="accent4" accent5="accent5" accent6="accent6" hlink="hlink" folHlink="folHlink"/>
  <p:sldLayoutIdLst>
    <p:sldLayoutId id="2147484202" r:id="rId1"/>
    <p:sldLayoutId id="2147484203"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四角形: 角を丸くする 9">
            <a:extLst>
              <a:ext uri="{FF2B5EF4-FFF2-40B4-BE49-F238E27FC236}">
                <a16:creationId xmlns:a16="http://schemas.microsoft.com/office/drawing/2014/main" id="{2C6400BA-02BF-3FA8-5F1F-7B05269231EB}"/>
              </a:ext>
            </a:extLst>
          </p:cNvPr>
          <p:cNvSpPr/>
          <p:nvPr/>
        </p:nvSpPr>
        <p:spPr>
          <a:xfrm>
            <a:off x="25619" y="4984953"/>
            <a:ext cx="9851959" cy="1831772"/>
          </a:xfrm>
          <a:prstGeom prst="rect">
            <a:avLst/>
          </a:prstGeom>
          <a:solidFill>
            <a:schemeClr val="bg1">
              <a:lumMod val="95000"/>
            </a:schemeClr>
          </a:solidFill>
          <a:ln w="19050">
            <a:solidFill>
              <a:srgbClr val="00B050"/>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25619" y="897398"/>
            <a:ext cx="9851959" cy="759951"/>
          </a:xfrm>
          <a:prstGeom prst="rect">
            <a:avLst/>
          </a:prstGeom>
          <a:solidFill>
            <a:schemeClr val="bg1">
              <a:lumMod val="95000"/>
            </a:schemeClr>
          </a:solidFill>
          <a:ln w="19050">
            <a:solidFill>
              <a:srgbClr val="00B050"/>
            </a:solidFill>
          </a:ln>
          <a:effectLst/>
        </p:spPr>
        <p:txBody>
          <a:bodyPr vertOverflow="overflow" horzOverflow="overflow" wrap="square" numCol="1" rtlCol="0" anchor="ctr"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sp>
        <p:nvSpPr>
          <p:cNvPr id="2611" name="タイトル 1"/>
          <p:cNvSpPr>
            <a:spLocks noGrp="1"/>
          </p:cNvSpPr>
          <p:nvPr>
            <p:ph type="title"/>
          </p:nvPr>
        </p:nvSpPr>
        <p:spPr>
          <a:xfrm>
            <a:off x="1" y="0"/>
            <a:ext cx="9905999" cy="193419"/>
          </a:xfrm>
          <a:solidFill>
            <a:srgbClr val="00B050"/>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　万博レガシー事業</a:t>
            </a:r>
          </a:p>
        </p:txBody>
      </p:sp>
      <p:sp>
        <p:nvSpPr>
          <p:cNvPr id="3" name="タイトル 1">
            <a:extLst>
              <a:ext uri="{FF2B5EF4-FFF2-40B4-BE49-F238E27FC236}">
                <a16:creationId xmlns:a16="http://schemas.microsoft.com/office/drawing/2014/main" id="{A56D666B-40A4-9930-015D-FCFE8C4FC0BA}"/>
              </a:ext>
            </a:extLst>
          </p:cNvPr>
          <p:cNvSpPr txBox="1">
            <a:spLocks/>
          </p:cNvSpPr>
          <p:nvPr/>
        </p:nvSpPr>
        <p:spPr>
          <a:xfrm>
            <a:off x="7197213" y="-1"/>
            <a:ext cx="2708787" cy="193419"/>
          </a:xfrm>
          <a:prstGeom prst="rect">
            <a:avLst/>
          </a:prstGeom>
          <a:solidFill>
            <a:srgbClr val="00B050"/>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複数年実施計画申請書</a:t>
            </a:r>
            <a:r>
              <a:rPr kumimoji="1" lang="en-US" altLang="ja-JP"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a:t>
            </a:r>
            <a:r>
              <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様式１（別紙）</a:t>
            </a:r>
            <a:r>
              <a:rPr kumimoji="1" lang="en-US" altLang="ja-JP"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a:t>
            </a:r>
            <a:endPar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451931"/>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marL="0" marR="0" lvl="0" indent="92075"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プロジェクト策定者：</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XXXXX</a:t>
            </a: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　　／実施地域：</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県</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市</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エリア</a:t>
            </a:r>
            <a:endParaRPr kumimoji="0" lang="en-US" altLang="ja-JP" sz="1050" b="0" i="0" u="none" strike="noStrike" kern="0" cap="none" spc="0" normalizeH="0" baseline="0" noProof="0" dirty="0">
              <a:ln>
                <a:noFill/>
              </a:ln>
              <a:solidFill>
                <a:srgbClr val="000000"/>
              </a:solidFill>
              <a:effectLst/>
              <a:uLnTx/>
              <a:uFillTx/>
              <a:latin typeface="Meiryo UI"/>
              <a:ea typeface="Meiryo UI"/>
              <a:cs typeface="+mn-cs"/>
            </a:endParaRPr>
          </a:p>
          <a:p>
            <a:pPr marL="0" marR="0" lvl="0" indent="92075"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プロジェクト名：</a:t>
            </a:r>
            <a:r>
              <a:rPr kumimoji="0" lang="en-US" altLang="ja-JP" sz="1050" b="0" i="0" u="none" strike="noStrike" kern="0" cap="none" spc="0" normalizeH="0" baseline="0" noProof="0" dirty="0">
                <a:ln>
                  <a:noFill/>
                </a:ln>
                <a:solidFill>
                  <a:srgbClr val="000000"/>
                </a:solidFill>
                <a:effectLst/>
                <a:uLnTx/>
                <a:uFillTx/>
                <a:latin typeface="Meiryo UI"/>
                <a:ea typeface="Meiryo UI"/>
                <a:cs typeface="+mn-cs"/>
              </a:rPr>
              <a:t>XXXXX</a:t>
            </a:r>
            <a:endParaRPr kumimoji="0" lang="en-US" altLang="ja-JP" sz="1000" b="1" i="0" u="sng" strike="noStrike" kern="0" cap="none" spc="0" normalizeH="0" baseline="0" noProof="0" dirty="0">
              <a:ln>
                <a:noFill/>
              </a:ln>
              <a:solidFill>
                <a:srgbClr val="000000"/>
              </a:solidFill>
              <a:effectLst/>
              <a:uLnTx/>
              <a:uFillTx/>
              <a:latin typeface="Meiryo UI"/>
              <a:ea typeface="Meiryo UI"/>
              <a:cs typeface="+mn-cs"/>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25620" y="691068"/>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strike="noStrike" kern="0" cap="none" spc="0" normalizeH="0" baseline="0" noProof="0" dirty="0">
                <a:ln>
                  <a:noFill/>
                </a:ln>
                <a:solidFill>
                  <a:srgbClr val="FFFFFF"/>
                </a:solidFill>
                <a:effectLst/>
                <a:uLnTx/>
                <a:uFillTx/>
                <a:latin typeface="Meiryo UI"/>
                <a:ea typeface="Meiryo UI"/>
                <a:cs typeface="+mn-cs"/>
              </a:rPr>
              <a:t>複数年化の目的</a:t>
            </a:r>
            <a:endParaRPr kumimoji="0" lang="en-US" altLang="ja-JP" sz="900" b="1" i="0" strike="noStrike" kern="0" cap="none" spc="0" normalizeH="0" baseline="0" noProof="0" dirty="0">
              <a:ln>
                <a:noFill/>
              </a:ln>
              <a:solidFill>
                <a:srgbClr val="FFFFFF"/>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25620" y="1679629"/>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i="0" u="none" strike="noStrike" kern="0" cap="none" spc="0" normalizeH="0" baseline="0" noProof="0" dirty="0">
                <a:ln>
                  <a:noFill/>
                </a:ln>
                <a:solidFill>
                  <a:srgbClr val="FFFFFF"/>
                </a:solidFill>
                <a:effectLst/>
                <a:uLnTx/>
                <a:uFillTx/>
                <a:latin typeface="Meiryo UI"/>
                <a:ea typeface="Meiryo UI"/>
                <a:cs typeface="+mn-cs"/>
              </a:rPr>
              <a:t>8</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sp>
        <p:nvSpPr>
          <p:cNvPr id="12" name="四角形: 角を丸くする 9">
            <a:extLst>
              <a:ext uri="{FF2B5EF4-FFF2-40B4-BE49-F238E27FC236}">
                <a16:creationId xmlns:a16="http://schemas.microsoft.com/office/drawing/2014/main" id="{28F1A13F-B945-0C62-F6AF-3FDFD6872259}"/>
              </a:ext>
            </a:extLst>
          </p:cNvPr>
          <p:cNvSpPr/>
          <p:nvPr/>
        </p:nvSpPr>
        <p:spPr>
          <a:xfrm>
            <a:off x="26069" y="4768538"/>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実施スケジュール</a:t>
            </a:r>
            <a:endParaRPr kumimoji="0" lang="en-US" altLang="ja-JP" sz="800" b="1" i="0" u="none" strike="noStrike" kern="0" cap="none" spc="0" normalizeH="0" baseline="0" noProof="0" dirty="0">
              <a:ln>
                <a:noFill/>
              </a:ln>
              <a:solidFill>
                <a:srgbClr val="FFFFFF"/>
              </a:solidFill>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30049"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graphicFrame>
        <p:nvGraphicFramePr>
          <p:cNvPr id="59" name="表 58">
            <a:extLst>
              <a:ext uri="{FF2B5EF4-FFF2-40B4-BE49-F238E27FC236}">
                <a16:creationId xmlns:a16="http://schemas.microsoft.com/office/drawing/2014/main" id="{332B10D0-2E5D-BD73-1DF5-CA079988EEF9}"/>
              </a:ext>
            </a:extLst>
          </p:cNvPr>
          <p:cNvGraphicFramePr>
            <a:graphicFrameLocks noGrp="1"/>
          </p:cNvGraphicFramePr>
          <p:nvPr>
            <p:extLst>
              <p:ext uri="{D42A27DB-BD31-4B8C-83A1-F6EECF244321}">
                <p14:modId xmlns:p14="http://schemas.microsoft.com/office/powerpoint/2010/main" val="3047570666"/>
              </p:ext>
            </p:extLst>
          </p:nvPr>
        </p:nvGraphicFramePr>
        <p:xfrm>
          <a:off x="93000" y="5026355"/>
          <a:ext cx="9720000" cy="1728000"/>
        </p:xfrm>
        <a:graphic>
          <a:graphicData uri="http://schemas.openxmlformats.org/drawingml/2006/table">
            <a:tbl>
              <a:tblPr firstRow="1" bandRow="1">
                <a:tableStyleId>{5C22544A-7EE6-4342-B048-85BDC9FD1C3A}</a:tableStyleId>
              </a:tblPr>
              <a:tblGrid>
                <a:gridCol w="810000">
                  <a:extLst>
                    <a:ext uri="{9D8B030D-6E8A-4147-A177-3AD203B41FA5}">
                      <a16:colId xmlns:a16="http://schemas.microsoft.com/office/drawing/2014/main" val="1801297108"/>
                    </a:ext>
                  </a:extLst>
                </a:gridCol>
                <a:gridCol w="810000">
                  <a:extLst>
                    <a:ext uri="{9D8B030D-6E8A-4147-A177-3AD203B41FA5}">
                      <a16:colId xmlns:a16="http://schemas.microsoft.com/office/drawing/2014/main" val="1923422520"/>
                    </a:ext>
                  </a:extLst>
                </a:gridCol>
                <a:gridCol w="810000">
                  <a:extLst>
                    <a:ext uri="{9D8B030D-6E8A-4147-A177-3AD203B41FA5}">
                      <a16:colId xmlns:a16="http://schemas.microsoft.com/office/drawing/2014/main" val="1778204079"/>
                    </a:ext>
                  </a:extLst>
                </a:gridCol>
                <a:gridCol w="810000">
                  <a:extLst>
                    <a:ext uri="{9D8B030D-6E8A-4147-A177-3AD203B41FA5}">
                      <a16:colId xmlns:a16="http://schemas.microsoft.com/office/drawing/2014/main" val="405631303"/>
                    </a:ext>
                  </a:extLst>
                </a:gridCol>
                <a:gridCol w="810000">
                  <a:extLst>
                    <a:ext uri="{9D8B030D-6E8A-4147-A177-3AD203B41FA5}">
                      <a16:colId xmlns:a16="http://schemas.microsoft.com/office/drawing/2014/main" val="2080402379"/>
                    </a:ext>
                  </a:extLst>
                </a:gridCol>
                <a:gridCol w="810000">
                  <a:extLst>
                    <a:ext uri="{9D8B030D-6E8A-4147-A177-3AD203B41FA5}">
                      <a16:colId xmlns:a16="http://schemas.microsoft.com/office/drawing/2014/main" val="3275369108"/>
                    </a:ext>
                  </a:extLst>
                </a:gridCol>
                <a:gridCol w="810000">
                  <a:extLst>
                    <a:ext uri="{9D8B030D-6E8A-4147-A177-3AD203B41FA5}">
                      <a16:colId xmlns:a16="http://schemas.microsoft.com/office/drawing/2014/main" val="3854437236"/>
                    </a:ext>
                  </a:extLst>
                </a:gridCol>
                <a:gridCol w="810000">
                  <a:extLst>
                    <a:ext uri="{9D8B030D-6E8A-4147-A177-3AD203B41FA5}">
                      <a16:colId xmlns:a16="http://schemas.microsoft.com/office/drawing/2014/main" val="4034847473"/>
                    </a:ext>
                  </a:extLst>
                </a:gridCol>
                <a:gridCol w="810000">
                  <a:extLst>
                    <a:ext uri="{9D8B030D-6E8A-4147-A177-3AD203B41FA5}">
                      <a16:colId xmlns:a16="http://schemas.microsoft.com/office/drawing/2014/main" val="1664874236"/>
                    </a:ext>
                  </a:extLst>
                </a:gridCol>
                <a:gridCol w="810000">
                  <a:extLst>
                    <a:ext uri="{9D8B030D-6E8A-4147-A177-3AD203B41FA5}">
                      <a16:colId xmlns:a16="http://schemas.microsoft.com/office/drawing/2014/main" val="172045629"/>
                    </a:ext>
                  </a:extLst>
                </a:gridCol>
                <a:gridCol w="810000">
                  <a:extLst>
                    <a:ext uri="{9D8B030D-6E8A-4147-A177-3AD203B41FA5}">
                      <a16:colId xmlns:a16="http://schemas.microsoft.com/office/drawing/2014/main" val="1938265130"/>
                    </a:ext>
                  </a:extLst>
                </a:gridCol>
                <a:gridCol w="810000">
                  <a:extLst>
                    <a:ext uri="{9D8B030D-6E8A-4147-A177-3AD203B41FA5}">
                      <a16:colId xmlns:a16="http://schemas.microsoft.com/office/drawing/2014/main" val="1917139234"/>
                    </a:ext>
                  </a:extLst>
                </a:gridCol>
              </a:tblGrid>
              <a:tr h="266877">
                <a:tc gridSpan="4">
                  <a:txBody>
                    <a:bodyPr/>
                    <a:lstStyle/>
                    <a:p>
                      <a:pPr algn="ctr"/>
                      <a:r>
                        <a:rPr kumimoji="1" lang="en-US" altLang="ja-JP" sz="800" b="1" dirty="0">
                          <a:latin typeface="Meiryo UI" panose="020B0604030504040204" pitchFamily="50" charset="-128"/>
                          <a:ea typeface="Meiryo UI" panose="020B0604030504040204" pitchFamily="50" charset="-128"/>
                        </a:rPr>
                        <a:t>1</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gridSpan="4">
                  <a:txBody>
                    <a:bodyPr/>
                    <a:lstStyle/>
                    <a:p>
                      <a:pPr algn="ctr"/>
                      <a:r>
                        <a:rPr kumimoji="1" lang="en-US" altLang="ja-JP" sz="800" b="1" dirty="0">
                          <a:latin typeface="Meiryo UI" panose="020B0604030504040204" pitchFamily="50" charset="-128"/>
                          <a:ea typeface="Meiryo UI" panose="020B0604030504040204" pitchFamily="50" charset="-128"/>
                        </a:rPr>
                        <a:t>2</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gridSpan="4">
                  <a:txBody>
                    <a:bodyPr/>
                    <a:lstStyle/>
                    <a:p>
                      <a:pPr algn="ctr"/>
                      <a:r>
                        <a:rPr kumimoji="1" lang="en-US" altLang="ja-JP" sz="800" b="1" dirty="0">
                          <a:latin typeface="Meiryo UI" panose="020B0604030504040204" pitchFamily="50" charset="-128"/>
                          <a:ea typeface="Meiryo UI" panose="020B0604030504040204" pitchFamily="50" charset="-128"/>
                        </a:rPr>
                        <a:t>3</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8972006"/>
                  </a:ext>
                </a:extLst>
              </a:tr>
              <a:tr h="261713">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3072248"/>
                  </a:ext>
                </a:extLst>
              </a:tr>
              <a:tr h="1199410">
                <a:tc>
                  <a:txBody>
                    <a:bodyPr/>
                    <a:lstStyle/>
                    <a:p>
                      <a:pPr algn="ctr"/>
                      <a:endParaRPr kumimoji="1" lang="ja-JP" altLang="en-US" sz="8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26200066"/>
                  </a:ext>
                </a:extLst>
              </a:tr>
            </a:tbl>
          </a:graphicData>
        </a:graphic>
      </p:graphicFrame>
      <p:sp>
        <p:nvSpPr>
          <p:cNvPr id="18" name="四角形: 角を丸くする 9">
            <a:extLst>
              <a:ext uri="{FF2B5EF4-FFF2-40B4-BE49-F238E27FC236}">
                <a16:creationId xmlns:a16="http://schemas.microsoft.com/office/drawing/2014/main" id="{DF8DA56B-8ED3-ADB6-64FB-E4D46A97A832}"/>
              </a:ext>
            </a:extLst>
          </p:cNvPr>
          <p:cNvSpPr/>
          <p:nvPr/>
        </p:nvSpPr>
        <p:spPr>
          <a:xfrm>
            <a:off x="3310576"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sp>
        <p:nvSpPr>
          <p:cNvPr id="25" name="四角形: 角を丸くする 9">
            <a:extLst>
              <a:ext uri="{FF2B5EF4-FFF2-40B4-BE49-F238E27FC236}">
                <a16:creationId xmlns:a16="http://schemas.microsoft.com/office/drawing/2014/main" id="{631EF0EE-E1CA-4A2D-FF31-D2179C5810F0}"/>
              </a:ext>
            </a:extLst>
          </p:cNvPr>
          <p:cNvSpPr/>
          <p:nvPr/>
        </p:nvSpPr>
        <p:spPr>
          <a:xfrm>
            <a:off x="6591103"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graphicFrame>
        <p:nvGraphicFramePr>
          <p:cNvPr id="29" name="表 28">
            <a:extLst>
              <a:ext uri="{FF2B5EF4-FFF2-40B4-BE49-F238E27FC236}">
                <a16:creationId xmlns:a16="http://schemas.microsoft.com/office/drawing/2014/main" id="{699419F6-5DED-7928-F593-61908D8A7579}"/>
              </a:ext>
            </a:extLst>
          </p:cNvPr>
          <p:cNvGraphicFramePr>
            <a:graphicFrameLocks noGrp="1"/>
          </p:cNvGraphicFramePr>
          <p:nvPr>
            <p:extLst>
              <p:ext uri="{D42A27DB-BD31-4B8C-83A1-F6EECF244321}">
                <p14:modId xmlns:p14="http://schemas.microsoft.com/office/powerpoint/2010/main" val="3550604468"/>
              </p:ext>
            </p:extLst>
          </p:nvPr>
        </p:nvGraphicFramePr>
        <p:xfrm>
          <a:off x="93000"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0" name="表 29">
            <a:extLst>
              <a:ext uri="{FF2B5EF4-FFF2-40B4-BE49-F238E27FC236}">
                <a16:creationId xmlns:a16="http://schemas.microsoft.com/office/drawing/2014/main" id="{851DFDAD-4C6F-B946-28E3-F35A7F169DB4}"/>
              </a:ext>
            </a:extLst>
          </p:cNvPr>
          <p:cNvGraphicFramePr>
            <a:graphicFrameLocks noGrp="1"/>
          </p:cNvGraphicFramePr>
          <p:nvPr>
            <p:extLst>
              <p:ext uri="{D42A27DB-BD31-4B8C-83A1-F6EECF244321}">
                <p14:modId xmlns:p14="http://schemas.microsoft.com/office/powerpoint/2010/main" val="3581860644"/>
              </p:ext>
            </p:extLst>
          </p:nvPr>
        </p:nvGraphicFramePr>
        <p:xfrm>
          <a:off x="3369206"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1" name="表 30">
            <a:extLst>
              <a:ext uri="{FF2B5EF4-FFF2-40B4-BE49-F238E27FC236}">
                <a16:creationId xmlns:a16="http://schemas.microsoft.com/office/drawing/2014/main" id="{1D837AE8-CD7E-083D-E917-AD4CD14D8A42}"/>
              </a:ext>
            </a:extLst>
          </p:cNvPr>
          <p:cNvGraphicFramePr>
            <a:graphicFrameLocks noGrp="1"/>
          </p:cNvGraphicFramePr>
          <p:nvPr>
            <p:extLst>
              <p:ext uri="{D42A27DB-BD31-4B8C-83A1-F6EECF244321}">
                <p14:modId xmlns:p14="http://schemas.microsoft.com/office/powerpoint/2010/main" val="2822006623"/>
              </p:ext>
            </p:extLst>
          </p:nvPr>
        </p:nvGraphicFramePr>
        <p:xfrm>
          <a:off x="6651687"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3" name="表 32">
            <a:extLst>
              <a:ext uri="{FF2B5EF4-FFF2-40B4-BE49-F238E27FC236}">
                <a16:creationId xmlns:a16="http://schemas.microsoft.com/office/drawing/2014/main" id="{B3292A44-9D41-3512-5A4D-FCE3C0672D22}"/>
              </a:ext>
            </a:extLst>
          </p:cNvPr>
          <p:cNvGraphicFramePr>
            <a:graphicFrameLocks noGrp="1"/>
          </p:cNvGraphicFramePr>
          <p:nvPr>
            <p:extLst>
              <p:ext uri="{D42A27DB-BD31-4B8C-83A1-F6EECF244321}">
                <p14:modId xmlns:p14="http://schemas.microsoft.com/office/powerpoint/2010/main" val="1162619908"/>
              </p:ext>
            </p:extLst>
          </p:nvPr>
        </p:nvGraphicFramePr>
        <p:xfrm>
          <a:off x="86314"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E7E9EE"/>
                    </a:solidFill>
                  </a:tcPr>
                </a:tc>
                <a:extLst>
                  <a:ext uri="{0D108BD9-81ED-4DB2-BD59-A6C34878D82A}">
                    <a16:rowId xmlns:a16="http://schemas.microsoft.com/office/drawing/2014/main" val="815113309"/>
                  </a:ext>
                </a:extLst>
              </a:tr>
            </a:tbl>
          </a:graphicData>
        </a:graphic>
      </p:graphicFrame>
      <p:graphicFrame>
        <p:nvGraphicFramePr>
          <p:cNvPr id="34" name="表 33">
            <a:extLst>
              <a:ext uri="{FF2B5EF4-FFF2-40B4-BE49-F238E27FC236}">
                <a16:creationId xmlns:a16="http://schemas.microsoft.com/office/drawing/2014/main" id="{E6ECFE45-7CA7-A936-2199-83215DAD5699}"/>
              </a:ext>
            </a:extLst>
          </p:cNvPr>
          <p:cNvGraphicFramePr>
            <a:graphicFrameLocks noGrp="1"/>
          </p:cNvGraphicFramePr>
          <p:nvPr>
            <p:extLst>
              <p:ext uri="{D42A27DB-BD31-4B8C-83A1-F6EECF244321}">
                <p14:modId xmlns:p14="http://schemas.microsoft.com/office/powerpoint/2010/main" val="361993400"/>
              </p:ext>
            </p:extLst>
          </p:nvPr>
        </p:nvGraphicFramePr>
        <p:xfrm>
          <a:off x="3362520"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E7E9EE"/>
                    </a:solidFill>
                  </a:tcPr>
                </a:tc>
                <a:extLst>
                  <a:ext uri="{0D108BD9-81ED-4DB2-BD59-A6C34878D82A}">
                    <a16:rowId xmlns:a16="http://schemas.microsoft.com/office/drawing/2014/main" val="815113309"/>
                  </a:ext>
                </a:extLst>
              </a:tr>
            </a:tbl>
          </a:graphicData>
        </a:graphic>
      </p:graphicFrame>
      <p:graphicFrame>
        <p:nvGraphicFramePr>
          <p:cNvPr id="35" name="表 34">
            <a:extLst>
              <a:ext uri="{FF2B5EF4-FFF2-40B4-BE49-F238E27FC236}">
                <a16:creationId xmlns:a16="http://schemas.microsoft.com/office/drawing/2014/main" id="{4D1A21B2-87E2-8B28-4646-3E641145132F}"/>
              </a:ext>
            </a:extLst>
          </p:cNvPr>
          <p:cNvGraphicFramePr>
            <a:graphicFrameLocks noGrp="1"/>
          </p:cNvGraphicFramePr>
          <p:nvPr>
            <p:extLst>
              <p:ext uri="{D42A27DB-BD31-4B8C-83A1-F6EECF244321}">
                <p14:modId xmlns:p14="http://schemas.microsoft.com/office/powerpoint/2010/main" val="2995751647"/>
              </p:ext>
            </p:extLst>
          </p:nvPr>
        </p:nvGraphicFramePr>
        <p:xfrm>
          <a:off x="6638726"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p>
                  </a:txBody>
                  <a:tcPr anchor="ctr">
                    <a:solidFill>
                      <a:srgbClr val="E7E9EE"/>
                    </a:solidFill>
                  </a:tcPr>
                </a:tc>
                <a:extLst>
                  <a:ext uri="{0D108BD9-81ED-4DB2-BD59-A6C34878D82A}">
                    <a16:rowId xmlns:a16="http://schemas.microsoft.com/office/drawing/2014/main" val="815113309"/>
                  </a:ext>
                </a:extLst>
              </a:tr>
            </a:tbl>
          </a:graphicData>
        </a:graphic>
      </p:graphicFrame>
      <p:sp>
        <p:nvSpPr>
          <p:cNvPr id="36" name="四角形: 角を丸くする 9">
            <a:extLst>
              <a:ext uri="{FF2B5EF4-FFF2-40B4-BE49-F238E27FC236}">
                <a16:creationId xmlns:a16="http://schemas.microsoft.com/office/drawing/2014/main" id="{EAAC8F54-C588-D5CB-35BE-D8A675B2DD97}"/>
              </a:ext>
            </a:extLst>
          </p:cNvPr>
          <p:cNvSpPr/>
          <p:nvPr/>
        </p:nvSpPr>
        <p:spPr>
          <a:xfrm>
            <a:off x="3310576" y="1679629"/>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i="0" u="none" strike="noStrike" kern="0" cap="none" spc="0" normalizeH="0" baseline="0" noProof="0" dirty="0">
                <a:ln>
                  <a:noFill/>
                </a:ln>
                <a:solidFill>
                  <a:srgbClr val="FFFFFF"/>
                </a:solidFill>
                <a:effectLst/>
                <a:uLnTx/>
                <a:uFillTx/>
                <a:latin typeface="Meiryo UI"/>
                <a:ea typeface="Meiryo UI"/>
                <a:cs typeface="+mn-cs"/>
              </a:rPr>
              <a:t>9</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sp>
        <p:nvSpPr>
          <p:cNvPr id="37" name="四角形: 角を丸くする 9">
            <a:extLst>
              <a:ext uri="{FF2B5EF4-FFF2-40B4-BE49-F238E27FC236}">
                <a16:creationId xmlns:a16="http://schemas.microsoft.com/office/drawing/2014/main" id="{EFC36427-F34E-1C5B-22C2-FE1ABC887872}"/>
              </a:ext>
            </a:extLst>
          </p:cNvPr>
          <p:cNvSpPr/>
          <p:nvPr/>
        </p:nvSpPr>
        <p:spPr>
          <a:xfrm>
            <a:off x="6587753" y="1679629"/>
            <a:ext cx="1332000"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kern="0" dirty="0">
                <a:solidFill>
                  <a:srgbClr val="FFFFFF"/>
                </a:solidFill>
                <a:latin typeface="Meiryo UI"/>
                <a:ea typeface="Meiryo UI"/>
              </a:rPr>
              <a:t>10</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graphicFrame>
        <p:nvGraphicFramePr>
          <p:cNvPr id="38" name="表 37">
            <a:extLst>
              <a:ext uri="{FF2B5EF4-FFF2-40B4-BE49-F238E27FC236}">
                <a16:creationId xmlns:a16="http://schemas.microsoft.com/office/drawing/2014/main" id="{F63600A8-7264-18BC-EB3E-6C40659D7342}"/>
              </a:ext>
            </a:extLst>
          </p:cNvPr>
          <p:cNvGraphicFramePr>
            <a:graphicFrameLocks noGrp="1"/>
          </p:cNvGraphicFramePr>
          <p:nvPr>
            <p:extLst>
              <p:ext uri="{D42A27DB-BD31-4B8C-83A1-F6EECF244321}">
                <p14:modId xmlns:p14="http://schemas.microsoft.com/office/powerpoint/2010/main" val="3367701849"/>
              </p:ext>
            </p:extLst>
          </p:nvPr>
        </p:nvGraphicFramePr>
        <p:xfrm>
          <a:off x="7505692" y="382406"/>
          <a:ext cx="2371414" cy="228600"/>
        </p:xfrm>
        <a:graphic>
          <a:graphicData uri="http://schemas.openxmlformats.org/drawingml/2006/table">
            <a:tbl>
              <a:tblPr firstRow="1" bandRow="1">
                <a:tableStyleId>{5C22544A-7EE6-4342-B048-85BDC9FD1C3A}</a:tableStyleId>
              </a:tblPr>
              <a:tblGrid>
                <a:gridCol w="1251286">
                  <a:extLst>
                    <a:ext uri="{9D8B030D-6E8A-4147-A177-3AD203B41FA5}">
                      <a16:colId xmlns:a16="http://schemas.microsoft.com/office/drawing/2014/main" val="3138604092"/>
                    </a:ext>
                  </a:extLst>
                </a:gridCol>
                <a:gridCol w="1120128">
                  <a:extLst>
                    <a:ext uri="{9D8B030D-6E8A-4147-A177-3AD203B41FA5}">
                      <a16:colId xmlns:a16="http://schemas.microsoft.com/office/drawing/2014/main" val="821479726"/>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総プロジェクト年数</a:t>
                      </a:r>
                      <a:endParaRPr kumimoji="0" lang="en-US" altLang="ja-JP" sz="9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Ｘ年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2" name="四角形: 角を丸くする 9">
            <a:extLst>
              <a:ext uri="{FF2B5EF4-FFF2-40B4-BE49-F238E27FC236}">
                <a16:creationId xmlns:a16="http://schemas.microsoft.com/office/drawing/2014/main" id="{997877AB-28F3-92A1-8FBE-4E13E3E64D0A}"/>
              </a:ext>
            </a:extLst>
          </p:cNvPr>
          <p:cNvSpPr/>
          <p:nvPr/>
        </p:nvSpPr>
        <p:spPr>
          <a:xfrm>
            <a:off x="1350169" y="4787498"/>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①～⑤の支援メニュー別にスケジュールを記載すること。</a:t>
            </a:r>
            <a:endParaRPr lang="en-US" altLang="ja-JP" sz="600" u="sng" kern="0" dirty="0">
              <a:latin typeface="Meiryo UI"/>
              <a:ea typeface="Meiryo UI"/>
            </a:endParaRPr>
          </a:p>
        </p:txBody>
      </p:sp>
    </p:spTree>
    <p:extLst>
      <p:ext uri="{BB962C8B-B14F-4D97-AF65-F5344CB8AC3E}">
        <p14:creationId xmlns:p14="http://schemas.microsoft.com/office/powerpoint/2010/main" val="267036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四角形: 角を丸くする 9">
            <a:extLst>
              <a:ext uri="{FF2B5EF4-FFF2-40B4-BE49-F238E27FC236}">
                <a16:creationId xmlns:a16="http://schemas.microsoft.com/office/drawing/2014/main" id="{2C6400BA-02BF-3FA8-5F1F-7B05269231EB}"/>
              </a:ext>
            </a:extLst>
          </p:cNvPr>
          <p:cNvSpPr/>
          <p:nvPr/>
        </p:nvSpPr>
        <p:spPr>
          <a:xfrm>
            <a:off x="25619" y="4984953"/>
            <a:ext cx="9851959" cy="1831772"/>
          </a:xfrm>
          <a:prstGeom prst="rect">
            <a:avLst/>
          </a:prstGeom>
          <a:solidFill>
            <a:schemeClr val="bg1">
              <a:lumMod val="95000"/>
            </a:schemeClr>
          </a:solidFill>
          <a:ln w="19050">
            <a:solidFill>
              <a:srgbClr val="00B050"/>
            </a:solidFill>
          </a:ln>
          <a:effectLst/>
        </p:spPr>
        <p:txBody>
          <a:bodyPr vertOverflow="overflow" horzOverflow="overflow" wrap="square" numCol="1" rtlCol="0" anchor="ctr" anchorCtr="0" compatLnSpc="1"/>
          <a:lstStyle/>
          <a:p>
            <a:pPr marR="0" lvl="0" defTabSz="914400" rtl="0" eaLnBrk="1" fontAlgn="auto" latinLnBrk="0" hangingPunct="1">
              <a:lnSpc>
                <a:spcPct val="100000"/>
              </a:lnSpc>
              <a:spcBef>
                <a:spcPts val="0"/>
              </a:spcBef>
              <a:spcAft>
                <a:spcPts val="0"/>
              </a:spcAft>
              <a:buClrTx/>
              <a:buSzTx/>
              <a:tabLst/>
              <a:defRPr/>
            </a:pPr>
            <a:endParaRPr kumimoji="0" lang="en-US" altLang="ja-JP" sz="700" i="0" u="sng" strike="noStrike" kern="0" cap="none" spc="0" normalizeH="0" baseline="0" noProof="0" dirty="0">
              <a:ln>
                <a:noFill/>
              </a:ln>
              <a:effectLst/>
              <a:uLnTx/>
              <a:uFillTx/>
              <a:latin typeface="Meiryo UI"/>
              <a:ea typeface="Meiryo UI"/>
              <a:cs typeface="+mn-cs"/>
            </a:endParaRPr>
          </a:p>
        </p:txBody>
      </p:sp>
      <p:sp>
        <p:nvSpPr>
          <p:cNvPr id="41" name="四角形: 角を丸くする 9">
            <a:extLst>
              <a:ext uri="{FF2B5EF4-FFF2-40B4-BE49-F238E27FC236}">
                <a16:creationId xmlns:a16="http://schemas.microsoft.com/office/drawing/2014/main" id="{AD2DDBC9-BAAF-96BE-233D-5F887DBAA43F}"/>
              </a:ext>
            </a:extLst>
          </p:cNvPr>
          <p:cNvSpPr/>
          <p:nvPr/>
        </p:nvSpPr>
        <p:spPr>
          <a:xfrm>
            <a:off x="25619" y="897398"/>
            <a:ext cx="9851959" cy="759951"/>
          </a:xfrm>
          <a:prstGeom prst="rect">
            <a:avLst/>
          </a:prstGeom>
          <a:solidFill>
            <a:schemeClr val="bg1">
              <a:lumMod val="95000"/>
            </a:schemeClr>
          </a:solidFill>
          <a:ln w="19050">
            <a:solidFill>
              <a:srgbClr val="00B050"/>
            </a:solidFill>
          </a:ln>
          <a:effectLst/>
        </p:spPr>
        <p:txBody>
          <a:bodyPr vertOverflow="overflow" horzOverflow="overflow" wrap="square" numCol="1" rtlCol="0" anchor="ctr"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sp>
        <p:nvSpPr>
          <p:cNvPr id="2611" name="タイトル 1"/>
          <p:cNvSpPr>
            <a:spLocks noGrp="1"/>
          </p:cNvSpPr>
          <p:nvPr>
            <p:ph type="title"/>
          </p:nvPr>
        </p:nvSpPr>
        <p:spPr>
          <a:xfrm>
            <a:off x="1" y="0"/>
            <a:ext cx="9905999" cy="193419"/>
          </a:xfrm>
          <a:solidFill>
            <a:srgbClr val="00B050"/>
          </a:solidFill>
        </p:spPr>
        <p:txBody>
          <a:bodyPr>
            <a:noAutofit/>
          </a:bodyPr>
          <a:lstStyle/>
          <a:p>
            <a:pPr>
              <a:defRPr/>
            </a:pPr>
            <a:r>
              <a:rPr lang="ja-JP" altLang="en-US" sz="1100" b="1" dirty="0">
                <a:solidFill>
                  <a:schemeClr val="bg1"/>
                </a:solidFill>
                <a:latin typeface="Meiryo UI" panose="020B0604030504040204" pitchFamily="50" charset="-128"/>
                <a:ea typeface="Meiryo UI" panose="020B0604030504040204" pitchFamily="50" charset="-128"/>
              </a:rPr>
              <a:t>令和８年度　</a:t>
            </a:r>
            <a:r>
              <a:rPr lang="ja-JP" altLang="en-US" sz="1100" b="1">
                <a:solidFill>
                  <a:schemeClr val="bg1"/>
                </a:solidFill>
                <a:latin typeface="Meiryo UI" panose="020B0604030504040204" pitchFamily="50" charset="-128"/>
                <a:ea typeface="Meiryo UI" panose="020B0604030504040204" pitchFamily="50" charset="-128"/>
              </a:rPr>
              <a:t>万博レガシ</a:t>
            </a:r>
            <a:r>
              <a:rPr lang="ja-JP" altLang="en-US" sz="1100" b="1" dirty="0">
                <a:solidFill>
                  <a:schemeClr val="bg1"/>
                </a:solidFill>
                <a:latin typeface="Meiryo UI" panose="020B0604030504040204" pitchFamily="50" charset="-128"/>
                <a:ea typeface="Meiryo UI" panose="020B0604030504040204" pitchFamily="50" charset="-128"/>
              </a:rPr>
              <a:t>ー</a:t>
            </a:r>
            <a:r>
              <a:rPr lang="ja-JP" altLang="en-US" sz="1100" b="1">
                <a:solidFill>
                  <a:schemeClr val="bg1"/>
                </a:solidFill>
                <a:latin typeface="Meiryo UI" panose="020B0604030504040204" pitchFamily="50" charset="-128"/>
                <a:ea typeface="Meiryo UI" panose="020B0604030504040204" pitchFamily="50" charset="-128"/>
              </a:rPr>
              <a:t>事業</a:t>
            </a:r>
            <a:endParaRPr lang="ja-JP" altLang="en-US" sz="1100" b="1" dirty="0">
              <a:solidFill>
                <a:schemeClr val="bg1"/>
              </a:solidFill>
              <a:latin typeface="Meiryo UI" panose="020B0604030504040204" pitchFamily="50" charset="-128"/>
              <a:ea typeface="Meiryo UI" panose="020B0604030504040204" pitchFamily="50" charset="-128"/>
            </a:endParaRPr>
          </a:p>
        </p:txBody>
      </p:sp>
      <p:sp>
        <p:nvSpPr>
          <p:cNvPr id="4" name="四角形: 角を丸くする 9">
            <a:extLst>
              <a:ext uri="{FF2B5EF4-FFF2-40B4-BE49-F238E27FC236}">
                <a16:creationId xmlns:a16="http://schemas.microsoft.com/office/drawing/2014/main" id="{1C932E2D-85AC-19DD-1FFE-73E21AC5162E}"/>
              </a:ext>
            </a:extLst>
          </p:cNvPr>
          <p:cNvSpPr/>
          <p:nvPr/>
        </p:nvSpPr>
        <p:spPr>
          <a:xfrm>
            <a:off x="0" y="193417"/>
            <a:ext cx="9906000" cy="451931"/>
          </a:xfrm>
          <a:prstGeom prst="rect">
            <a:avLst/>
          </a:prstGeom>
          <a:solidFill>
            <a:schemeClr val="bg1">
              <a:lumMod val="95000"/>
            </a:schemeClr>
          </a:solidFill>
          <a:ln w="19050">
            <a:noFill/>
          </a:ln>
          <a:effectLst/>
        </p:spPr>
        <p:txBody>
          <a:bodyPr vertOverflow="overflow" horzOverflow="overflow" wrap="square" numCol="1" rtlCol="0" anchor="ctr" anchorCtr="0" compatLnSpc="1"/>
          <a:lstStyle/>
          <a:p>
            <a:pPr marL="0" marR="0" lvl="0" indent="92075"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プロジェクト策定者：</a:t>
            </a:r>
            <a:r>
              <a:rPr kumimoji="0" lang="en-US" altLang="ja-JP" sz="1050" b="0" i="0" u="none" strike="noStrike" kern="0" cap="none" spc="0" normalizeH="0" baseline="0" noProof="0" dirty="0">
                <a:ln>
                  <a:noFill/>
                </a:ln>
                <a:solidFill>
                  <a:srgbClr val="FF0000"/>
                </a:solidFill>
                <a:effectLst/>
                <a:uLnTx/>
                <a:uFillTx/>
                <a:latin typeface="Meiryo UI"/>
                <a:ea typeface="Meiryo UI"/>
                <a:cs typeface="+mn-cs"/>
              </a:rPr>
              <a:t>XXXXX</a:t>
            </a: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　　／実施地域：</a:t>
            </a:r>
            <a:r>
              <a:rPr kumimoji="0" lang="en-US" altLang="ja-JP" sz="1050" b="0" i="0" u="none" strike="noStrike" kern="0" cap="none" spc="0" normalizeH="0" baseline="0" noProof="0" dirty="0">
                <a:ln>
                  <a:noFill/>
                </a:ln>
                <a:solidFill>
                  <a:srgbClr val="FF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FF0000"/>
                </a:solidFill>
                <a:effectLst/>
                <a:uLnTx/>
                <a:uFillTx/>
                <a:latin typeface="Meiryo UI"/>
                <a:ea typeface="Meiryo UI"/>
                <a:cs typeface="+mn-cs"/>
              </a:rPr>
              <a:t>県</a:t>
            </a:r>
            <a:r>
              <a:rPr kumimoji="0" lang="en-US" altLang="ja-JP" sz="1050" b="0" i="0" u="none" strike="noStrike" kern="0" cap="none" spc="0" normalizeH="0" baseline="0" noProof="0" dirty="0">
                <a:ln>
                  <a:noFill/>
                </a:ln>
                <a:solidFill>
                  <a:srgbClr val="FF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FF0000"/>
                </a:solidFill>
                <a:effectLst/>
                <a:uLnTx/>
                <a:uFillTx/>
                <a:latin typeface="Meiryo UI"/>
                <a:ea typeface="Meiryo UI"/>
                <a:cs typeface="+mn-cs"/>
              </a:rPr>
              <a:t>市</a:t>
            </a:r>
            <a:r>
              <a:rPr kumimoji="0" lang="en-US" altLang="ja-JP" sz="1050" b="0" i="0" u="none" strike="noStrike" kern="0" cap="none" spc="0" normalizeH="0" baseline="0" noProof="0" dirty="0">
                <a:ln>
                  <a:noFill/>
                </a:ln>
                <a:solidFill>
                  <a:srgbClr val="FF0000"/>
                </a:solidFill>
                <a:effectLst/>
                <a:uLnTx/>
                <a:uFillTx/>
                <a:latin typeface="Meiryo UI"/>
                <a:ea typeface="Meiryo UI"/>
                <a:cs typeface="+mn-cs"/>
              </a:rPr>
              <a:t>XX</a:t>
            </a:r>
            <a:r>
              <a:rPr kumimoji="0" lang="ja-JP" altLang="en-US" sz="1050" b="0" i="0" u="none" strike="noStrike" kern="0" cap="none" spc="0" normalizeH="0" baseline="0" noProof="0" dirty="0">
                <a:ln>
                  <a:noFill/>
                </a:ln>
                <a:solidFill>
                  <a:srgbClr val="FF0000"/>
                </a:solidFill>
                <a:effectLst/>
                <a:uLnTx/>
                <a:uFillTx/>
                <a:latin typeface="Meiryo UI"/>
                <a:ea typeface="Meiryo UI"/>
                <a:cs typeface="+mn-cs"/>
              </a:rPr>
              <a:t>エリア</a:t>
            </a:r>
            <a:endParaRPr kumimoji="0" lang="en-US" altLang="ja-JP" sz="1050" b="0" i="0" u="none" strike="noStrike" kern="0" cap="none" spc="0" normalizeH="0" baseline="0" noProof="0" dirty="0">
              <a:ln>
                <a:noFill/>
              </a:ln>
              <a:solidFill>
                <a:srgbClr val="FF0000"/>
              </a:solidFill>
              <a:effectLst/>
              <a:uLnTx/>
              <a:uFillTx/>
              <a:latin typeface="Meiryo UI"/>
              <a:ea typeface="Meiryo UI"/>
              <a:cs typeface="+mn-cs"/>
            </a:endParaRPr>
          </a:p>
          <a:p>
            <a:pPr marL="0" marR="0" lvl="0" indent="92075"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Meiryo UI"/>
                <a:ea typeface="Meiryo UI"/>
                <a:cs typeface="+mn-cs"/>
              </a:rPr>
              <a:t>プロジェクト名：</a:t>
            </a:r>
            <a:r>
              <a:rPr kumimoji="0" lang="en-US" altLang="ja-JP" sz="1050" b="0" i="0" u="none" strike="noStrike" kern="0" cap="none" spc="0" normalizeH="0" baseline="0" noProof="0" dirty="0">
                <a:ln>
                  <a:noFill/>
                </a:ln>
                <a:solidFill>
                  <a:srgbClr val="FF0000"/>
                </a:solidFill>
                <a:effectLst/>
                <a:uLnTx/>
                <a:uFillTx/>
                <a:latin typeface="Meiryo UI"/>
                <a:ea typeface="Meiryo UI"/>
                <a:cs typeface="+mn-cs"/>
              </a:rPr>
              <a:t>XXXXX</a:t>
            </a:r>
            <a:endParaRPr kumimoji="0" lang="en-US" altLang="ja-JP" sz="1000" b="1" i="0" u="sng" strike="noStrike" kern="0" cap="none" spc="0" normalizeH="0" baseline="0" noProof="0" dirty="0">
              <a:ln>
                <a:noFill/>
              </a:ln>
              <a:solidFill>
                <a:srgbClr val="FF0000"/>
              </a:solidFill>
              <a:effectLst/>
              <a:uLnTx/>
              <a:uFillTx/>
              <a:latin typeface="Meiryo UI"/>
              <a:ea typeface="Meiryo UI"/>
              <a:cs typeface="+mn-cs"/>
            </a:endParaRPr>
          </a:p>
        </p:txBody>
      </p:sp>
      <p:sp>
        <p:nvSpPr>
          <p:cNvPr id="7" name="四角形: 角を丸くする 9">
            <a:extLst>
              <a:ext uri="{FF2B5EF4-FFF2-40B4-BE49-F238E27FC236}">
                <a16:creationId xmlns:a16="http://schemas.microsoft.com/office/drawing/2014/main" id="{CA2A0F9B-D4FB-346F-548B-6EAB692BA31D}"/>
              </a:ext>
            </a:extLst>
          </p:cNvPr>
          <p:cNvSpPr/>
          <p:nvPr/>
        </p:nvSpPr>
        <p:spPr>
          <a:xfrm>
            <a:off x="25619" y="691068"/>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strike="noStrike" kern="0" cap="none" spc="0" normalizeH="0" baseline="0" noProof="0" dirty="0">
                <a:ln>
                  <a:noFill/>
                </a:ln>
                <a:solidFill>
                  <a:srgbClr val="FFFFFF"/>
                </a:solidFill>
                <a:effectLst/>
                <a:uLnTx/>
                <a:uFillTx/>
                <a:latin typeface="Meiryo UI"/>
                <a:ea typeface="Meiryo UI"/>
                <a:cs typeface="+mn-cs"/>
              </a:rPr>
              <a:t>複数年化の目的</a:t>
            </a:r>
            <a:endParaRPr kumimoji="0" lang="en-US" altLang="ja-JP" sz="900" b="1" i="0" strike="noStrike" kern="0" cap="none" spc="0" normalizeH="0" baseline="0" noProof="0" dirty="0">
              <a:ln>
                <a:noFill/>
              </a:ln>
              <a:solidFill>
                <a:srgbClr val="FFFFFF"/>
              </a:solidFill>
              <a:effectLst/>
              <a:uLnTx/>
              <a:uFillTx/>
              <a:latin typeface="Meiryo UI"/>
              <a:ea typeface="Meiryo UI"/>
              <a:cs typeface="+mn-cs"/>
            </a:endParaRPr>
          </a:p>
        </p:txBody>
      </p:sp>
      <p:sp>
        <p:nvSpPr>
          <p:cNvPr id="9" name="四角形: 角を丸くする 9">
            <a:extLst>
              <a:ext uri="{FF2B5EF4-FFF2-40B4-BE49-F238E27FC236}">
                <a16:creationId xmlns:a16="http://schemas.microsoft.com/office/drawing/2014/main" id="{D397D686-921C-EDAA-B8CD-250B13BF60C5}"/>
              </a:ext>
            </a:extLst>
          </p:cNvPr>
          <p:cNvSpPr/>
          <p:nvPr/>
        </p:nvSpPr>
        <p:spPr>
          <a:xfrm>
            <a:off x="25619" y="1679629"/>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i="0" u="none" strike="noStrike" kern="0" cap="none" spc="0" normalizeH="0" baseline="0" noProof="0" dirty="0">
                <a:ln>
                  <a:noFill/>
                </a:ln>
                <a:solidFill>
                  <a:srgbClr val="FFFFFF"/>
                </a:solidFill>
                <a:effectLst/>
                <a:uLnTx/>
                <a:uFillTx/>
                <a:latin typeface="Meiryo UI"/>
                <a:ea typeface="Meiryo UI"/>
                <a:cs typeface="+mn-cs"/>
              </a:rPr>
              <a:t>8</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sp>
        <p:nvSpPr>
          <p:cNvPr id="12" name="四角形: 角を丸くする 9">
            <a:extLst>
              <a:ext uri="{FF2B5EF4-FFF2-40B4-BE49-F238E27FC236}">
                <a16:creationId xmlns:a16="http://schemas.microsoft.com/office/drawing/2014/main" id="{28F1A13F-B945-0C62-F6AF-3FDFD6872259}"/>
              </a:ext>
            </a:extLst>
          </p:cNvPr>
          <p:cNvSpPr/>
          <p:nvPr/>
        </p:nvSpPr>
        <p:spPr>
          <a:xfrm>
            <a:off x="25619" y="4768538"/>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実施スケジュール</a:t>
            </a:r>
            <a:endParaRPr kumimoji="0" lang="en-US" altLang="ja-JP" sz="800" b="1" i="0" u="none" strike="noStrike" kern="0" cap="none" spc="0" normalizeH="0" baseline="0" noProof="0" dirty="0">
              <a:ln>
                <a:noFill/>
              </a:ln>
              <a:solidFill>
                <a:srgbClr val="FFFFFF"/>
              </a:solidFill>
              <a:effectLst/>
              <a:uLnTx/>
              <a:uFillTx/>
              <a:latin typeface="Meiryo UI"/>
              <a:ea typeface="Meiryo UI"/>
              <a:cs typeface="+mn-cs"/>
            </a:endParaRPr>
          </a:p>
        </p:txBody>
      </p:sp>
      <p:sp>
        <p:nvSpPr>
          <p:cNvPr id="52" name="四角形: 角を丸くする 9">
            <a:extLst>
              <a:ext uri="{FF2B5EF4-FFF2-40B4-BE49-F238E27FC236}">
                <a16:creationId xmlns:a16="http://schemas.microsoft.com/office/drawing/2014/main" id="{32F99417-AE63-8E68-EC4D-7422F2DC1FB0}"/>
              </a:ext>
            </a:extLst>
          </p:cNvPr>
          <p:cNvSpPr/>
          <p:nvPr/>
        </p:nvSpPr>
        <p:spPr>
          <a:xfrm>
            <a:off x="25619"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graphicFrame>
        <p:nvGraphicFramePr>
          <p:cNvPr id="59" name="表 58">
            <a:extLst>
              <a:ext uri="{FF2B5EF4-FFF2-40B4-BE49-F238E27FC236}">
                <a16:creationId xmlns:a16="http://schemas.microsoft.com/office/drawing/2014/main" id="{332B10D0-2E5D-BD73-1DF5-CA079988EEF9}"/>
              </a:ext>
            </a:extLst>
          </p:cNvPr>
          <p:cNvGraphicFramePr>
            <a:graphicFrameLocks noGrp="1"/>
          </p:cNvGraphicFramePr>
          <p:nvPr>
            <p:extLst>
              <p:ext uri="{D42A27DB-BD31-4B8C-83A1-F6EECF244321}">
                <p14:modId xmlns:p14="http://schemas.microsoft.com/office/powerpoint/2010/main" val="1720102812"/>
              </p:ext>
            </p:extLst>
          </p:nvPr>
        </p:nvGraphicFramePr>
        <p:xfrm>
          <a:off x="92999" y="5026355"/>
          <a:ext cx="9693672" cy="1728000"/>
        </p:xfrm>
        <a:graphic>
          <a:graphicData uri="http://schemas.openxmlformats.org/drawingml/2006/table">
            <a:tbl>
              <a:tblPr firstRow="1" bandRow="1">
                <a:tableStyleId>{5C22544A-7EE6-4342-B048-85BDC9FD1C3A}</a:tableStyleId>
              </a:tblPr>
              <a:tblGrid>
                <a:gridCol w="807806">
                  <a:extLst>
                    <a:ext uri="{9D8B030D-6E8A-4147-A177-3AD203B41FA5}">
                      <a16:colId xmlns:a16="http://schemas.microsoft.com/office/drawing/2014/main" val="1801297108"/>
                    </a:ext>
                  </a:extLst>
                </a:gridCol>
                <a:gridCol w="807806">
                  <a:extLst>
                    <a:ext uri="{9D8B030D-6E8A-4147-A177-3AD203B41FA5}">
                      <a16:colId xmlns:a16="http://schemas.microsoft.com/office/drawing/2014/main" val="1923422520"/>
                    </a:ext>
                  </a:extLst>
                </a:gridCol>
                <a:gridCol w="807806">
                  <a:extLst>
                    <a:ext uri="{9D8B030D-6E8A-4147-A177-3AD203B41FA5}">
                      <a16:colId xmlns:a16="http://schemas.microsoft.com/office/drawing/2014/main" val="1778204079"/>
                    </a:ext>
                  </a:extLst>
                </a:gridCol>
                <a:gridCol w="807806">
                  <a:extLst>
                    <a:ext uri="{9D8B030D-6E8A-4147-A177-3AD203B41FA5}">
                      <a16:colId xmlns:a16="http://schemas.microsoft.com/office/drawing/2014/main" val="405631303"/>
                    </a:ext>
                  </a:extLst>
                </a:gridCol>
                <a:gridCol w="807806">
                  <a:extLst>
                    <a:ext uri="{9D8B030D-6E8A-4147-A177-3AD203B41FA5}">
                      <a16:colId xmlns:a16="http://schemas.microsoft.com/office/drawing/2014/main" val="2080402379"/>
                    </a:ext>
                  </a:extLst>
                </a:gridCol>
                <a:gridCol w="807806">
                  <a:extLst>
                    <a:ext uri="{9D8B030D-6E8A-4147-A177-3AD203B41FA5}">
                      <a16:colId xmlns:a16="http://schemas.microsoft.com/office/drawing/2014/main" val="3275369108"/>
                    </a:ext>
                  </a:extLst>
                </a:gridCol>
                <a:gridCol w="807806">
                  <a:extLst>
                    <a:ext uri="{9D8B030D-6E8A-4147-A177-3AD203B41FA5}">
                      <a16:colId xmlns:a16="http://schemas.microsoft.com/office/drawing/2014/main" val="3854437236"/>
                    </a:ext>
                  </a:extLst>
                </a:gridCol>
                <a:gridCol w="807806">
                  <a:extLst>
                    <a:ext uri="{9D8B030D-6E8A-4147-A177-3AD203B41FA5}">
                      <a16:colId xmlns:a16="http://schemas.microsoft.com/office/drawing/2014/main" val="4034847473"/>
                    </a:ext>
                  </a:extLst>
                </a:gridCol>
                <a:gridCol w="807806">
                  <a:extLst>
                    <a:ext uri="{9D8B030D-6E8A-4147-A177-3AD203B41FA5}">
                      <a16:colId xmlns:a16="http://schemas.microsoft.com/office/drawing/2014/main" val="1664874236"/>
                    </a:ext>
                  </a:extLst>
                </a:gridCol>
                <a:gridCol w="807806">
                  <a:extLst>
                    <a:ext uri="{9D8B030D-6E8A-4147-A177-3AD203B41FA5}">
                      <a16:colId xmlns:a16="http://schemas.microsoft.com/office/drawing/2014/main" val="172045629"/>
                    </a:ext>
                  </a:extLst>
                </a:gridCol>
                <a:gridCol w="807806">
                  <a:extLst>
                    <a:ext uri="{9D8B030D-6E8A-4147-A177-3AD203B41FA5}">
                      <a16:colId xmlns:a16="http://schemas.microsoft.com/office/drawing/2014/main" val="1938265130"/>
                    </a:ext>
                  </a:extLst>
                </a:gridCol>
                <a:gridCol w="807806">
                  <a:extLst>
                    <a:ext uri="{9D8B030D-6E8A-4147-A177-3AD203B41FA5}">
                      <a16:colId xmlns:a16="http://schemas.microsoft.com/office/drawing/2014/main" val="1917139234"/>
                    </a:ext>
                  </a:extLst>
                </a:gridCol>
              </a:tblGrid>
              <a:tr h="266877">
                <a:tc gridSpan="4">
                  <a:txBody>
                    <a:bodyPr/>
                    <a:lstStyle/>
                    <a:p>
                      <a:pPr algn="ctr"/>
                      <a:r>
                        <a:rPr kumimoji="1" lang="en-US" altLang="ja-JP" sz="800" b="1" dirty="0">
                          <a:latin typeface="Meiryo UI" panose="020B0604030504040204" pitchFamily="50" charset="-128"/>
                          <a:ea typeface="Meiryo UI" panose="020B0604030504040204" pitchFamily="50" charset="-128"/>
                        </a:rPr>
                        <a:t>1</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gridSpan="4">
                  <a:txBody>
                    <a:bodyPr/>
                    <a:lstStyle/>
                    <a:p>
                      <a:pPr algn="ctr"/>
                      <a:r>
                        <a:rPr kumimoji="1" lang="en-US" altLang="ja-JP" sz="800" b="1" dirty="0">
                          <a:latin typeface="Meiryo UI" panose="020B0604030504040204" pitchFamily="50" charset="-128"/>
                          <a:ea typeface="Meiryo UI" panose="020B0604030504040204" pitchFamily="50" charset="-128"/>
                        </a:rPr>
                        <a:t>2</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gridSpan="4">
                  <a:txBody>
                    <a:bodyPr/>
                    <a:lstStyle/>
                    <a:p>
                      <a:pPr algn="ctr"/>
                      <a:r>
                        <a:rPr kumimoji="1" lang="en-US" altLang="ja-JP" sz="800" b="1" dirty="0">
                          <a:latin typeface="Meiryo UI" panose="020B0604030504040204" pitchFamily="50" charset="-128"/>
                          <a:ea typeface="Meiryo UI" panose="020B0604030504040204" pitchFamily="50" charset="-128"/>
                        </a:rPr>
                        <a:t>3</a:t>
                      </a:r>
                      <a:r>
                        <a:rPr kumimoji="1" lang="ja-JP" altLang="en-US" sz="800" b="1" dirty="0">
                          <a:latin typeface="Meiryo UI" panose="020B0604030504040204" pitchFamily="50" charset="-128"/>
                          <a:ea typeface="Meiryo UI" panose="020B0604030504040204" pitchFamily="50" charset="-128"/>
                        </a:rPr>
                        <a:t>年目</a:t>
                      </a: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tc hMerge="1">
                  <a:txBody>
                    <a:bodyPr/>
                    <a:lstStyle/>
                    <a:p>
                      <a:pPr algn="ctr"/>
                      <a:endParaRPr kumimoji="1" lang="ja-JP" altLang="en-US" sz="6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8972006"/>
                  </a:ext>
                </a:extLst>
              </a:tr>
              <a:tr h="261713">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４～６月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７～９月</a:t>
                      </a:r>
                    </a:p>
                  </a:txBody>
                  <a:tcPr anchor="ctr">
                    <a:solidFill>
                      <a:schemeClr val="accent3"/>
                    </a:solidFill>
                  </a:tcPr>
                </a:tc>
                <a:tc>
                  <a:txBody>
                    <a:bodyPr/>
                    <a:lstStyle/>
                    <a:p>
                      <a:pPr algn="ctr"/>
                      <a:r>
                        <a:rPr kumimoji="1" lang="en-US" altLang="ja-JP" sz="800" b="1" dirty="0">
                          <a:latin typeface="Meiryo UI" panose="020B0604030504040204" pitchFamily="50" charset="-128"/>
                          <a:ea typeface="Meiryo UI" panose="020B0604030504040204" pitchFamily="50" charset="-128"/>
                        </a:rPr>
                        <a:t>10</a:t>
                      </a:r>
                      <a:r>
                        <a:rPr kumimoji="1" lang="ja-JP" altLang="en-US" sz="800" b="1" dirty="0">
                          <a:latin typeface="Meiryo UI" panose="020B0604030504040204" pitchFamily="50" charset="-128"/>
                          <a:ea typeface="Meiryo UI" panose="020B0604030504040204" pitchFamily="50" charset="-128"/>
                        </a:rPr>
                        <a:t>～</a:t>
                      </a:r>
                      <a:r>
                        <a:rPr kumimoji="1" lang="en-US" altLang="ja-JP" sz="800" b="1" dirty="0">
                          <a:latin typeface="Meiryo UI" panose="020B0604030504040204" pitchFamily="50" charset="-128"/>
                          <a:ea typeface="Meiryo UI" panose="020B0604030504040204" pitchFamily="50" charset="-128"/>
                        </a:rPr>
                        <a:t>12</a:t>
                      </a:r>
                      <a:r>
                        <a:rPr kumimoji="1" lang="ja-JP" altLang="en-US" sz="800" b="1" dirty="0">
                          <a:latin typeface="Meiryo UI" panose="020B0604030504040204" pitchFamily="50" charset="-128"/>
                          <a:ea typeface="Meiryo UI" panose="020B0604030504040204" pitchFamily="50" charset="-128"/>
                        </a:rPr>
                        <a:t>月</a:t>
                      </a:r>
                    </a:p>
                  </a:txBody>
                  <a:tcPr anchor="ctr">
                    <a:solidFill>
                      <a:schemeClr val="accent3"/>
                    </a:solidFill>
                  </a:tcPr>
                </a:tc>
                <a:tc>
                  <a:txBody>
                    <a:bodyPr/>
                    <a:lstStyle/>
                    <a:p>
                      <a:pPr algn="ctr"/>
                      <a:r>
                        <a:rPr kumimoji="1" lang="ja-JP" altLang="en-US" sz="800" b="1" dirty="0">
                          <a:latin typeface="Meiryo UI" panose="020B0604030504040204" pitchFamily="50" charset="-128"/>
                          <a:ea typeface="Meiryo UI" panose="020B0604030504040204" pitchFamily="50" charset="-128"/>
                        </a:rPr>
                        <a:t>１～３月</a:t>
                      </a:r>
                      <a:endParaRPr kumimoji="1" lang="en-US" altLang="ja-JP" sz="800" b="1" dirty="0">
                        <a:latin typeface="Meiryo UI" panose="020B0604030504040204" pitchFamily="50" charset="-128"/>
                        <a:ea typeface="Meiryo UI" panose="020B0604030504040204" pitchFamily="50" charset="-128"/>
                      </a:endParaRPr>
                    </a:p>
                  </a:txBody>
                  <a:tcPr anchor="ctr">
                    <a:solidFill>
                      <a:schemeClr val="accent3"/>
                    </a:solidFill>
                  </a:tcPr>
                </a:tc>
                <a:extLst>
                  <a:ext uri="{0D108BD9-81ED-4DB2-BD59-A6C34878D82A}">
                    <a16:rowId xmlns:a16="http://schemas.microsoft.com/office/drawing/2014/main" val="3033072248"/>
                  </a:ext>
                </a:extLst>
              </a:tr>
              <a:tr h="1199410">
                <a:tc>
                  <a:txBody>
                    <a:bodyPr/>
                    <a:lstStyle/>
                    <a:p>
                      <a:pPr algn="ctr"/>
                      <a:endParaRPr kumimoji="1" lang="ja-JP" altLang="en-US" sz="800" b="1"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800" b="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26200066"/>
                  </a:ext>
                </a:extLst>
              </a:tr>
            </a:tbl>
          </a:graphicData>
        </a:graphic>
      </p:graphicFrame>
      <p:graphicFrame>
        <p:nvGraphicFramePr>
          <p:cNvPr id="2" name="表 1">
            <a:extLst>
              <a:ext uri="{FF2B5EF4-FFF2-40B4-BE49-F238E27FC236}">
                <a16:creationId xmlns:a16="http://schemas.microsoft.com/office/drawing/2014/main" id="{E16743F4-9831-D750-55EF-B0BA954CC60A}"/>
              </a:ext>
            </a:extLst>
          </p:cNvPr>
          <p:cNvGraphicFramePr>
            <a:graphicFrameLocks noGrp="1"/>
          </p:cNvGraphicFramePr>
          <p:nvPr>
            <p:extLst>
              <p:ext uri="{D42A27DB-BD31-4B8C-83A1-F6EECF244321}">
                <p14:modId xmlns:p14="http://schemas.microsoft.com/office/powerpoint/2010/main" val="3710147971"/>
              </p:ext>
            </p:extLst>
          </p:nvPr>
        </p:nvGraphicFramePr>
        <p:xfrm>
          <a:off x="7505692" y="382406"/>
          <a:ext cx="2371414" cy="228600"/>
        </p:xfrm>
        <a:graphic>
          <a:graphicData uri="http://schemas.openxmlformats.org/drawingml/2006/table">
            <a:tbl>
              <a:tblPr firstRow="1" bandRow="1">
                <a:tableStyleId>{5C22544A-7EE6-4342-B048-85BDC9FD1C3A}</a:tableStyleId>
              </a:tblPr>
              <a:tblGrid>
                <a:gridCol w="1251286">
                  <a:extLst>
                    <a:ext uri="{9D8B030D-6E8A-4147-A177-3AD203B41FA5}">
                      <a16:colId xmlns:a16="http://schemas.microsoft.com/office/drawing/2014/main" val="3138604092"/>
                    </a:ext>
                  </a:extLst>
                </a:gridCol>
                <a:gridCol w="1120128">
                  <a:extLst>
                    <a:ext uri="{9D8B030D-6E8A-4147-A177-3AD203B41FA5}">
                      <a16:colId xmlns:a16="http://schemas.microsoft.com/office/drawing/2014/main" val="821479726"/>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900" b="1" i="0" strike="noStrike" kern="0" cap="none" spc="0" normalizeH="0" baseline="0" noProof="0" dirty="0">
                          <a:ln>
                            <a:noFill/>
                          </a:ln>
                          <a:solidFill>
                            <a:schemeClr val="bg1"/>
                          </a:solidFill>
                          <a:effectLst/>
                          <a:uLnTx/>
                          <a:uFillTx/>
                          <a:latin typeface="Meiryo UI"/>
                          <a:ea typeface="Meiryo UI"/>
                          <a:cs typeface="+mn-cs"/>
                        </a:rPr>
                        <a:t>総プロジェクト年数</a:t>
                      </a:r>
                      <a:endParaRPr kumimoji="0" lang="en-US" altLang="ja-JP" sz="9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ja-JP" altLang="en-US" sz="900" b="0" dirty="0">
                          <a:solidFill>
                            <a:srgbClr val="FF0000"/>
                          </a:solidFill>
                          <a:latin typeface="Meiryo UI" panose="020B0604030504040204" pitchFamily="50" charset="-128"/>
                          <a:ea typeface="Meiryo UI" panose="020B0604030504040204" pitchFamily="50" charset="-128"/>
                        </a:rPr>
                        <a:t>Ｘ</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sp>
        <p:nvSpPr>
          <p:cNvPr id="18" name="四角形: 角を丸くする 9">
            <a:extLst>
              <a:ext uri="{FF2B5EF4-FFF2-40B4-BE49-F238E27FC236}">
                <a16:creationId xmlns:a16="http://schemas.microsoft.com/office/drawing/2014/main" id="{DF8DA56B-8ED3-ADB6-64FB-E4D46A97A832}"/>
              </a:ext>
            </a:extLst>
          </p:cNvPr>
          <p:cNvSpPr/>
          <p:nvPr/>
        </p:nvSpPr>
        <p:spPr>
          <a:xfrm>
            <a:off x="3308361"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sp>
        <p:nvSpPr>
          <p:cNvPr id="25" name="四角形: 角を丸くする 9">
            <a:extLst>
              <a:ext uri="{FF2B5EF4-FFF2-40B4-BE49-F238E27FC236}">
                <a16:creationId xmlns:a16="http://schemas.microsoft.com/office/drawing/2014/main" id="{631EF0EE-E1CA-4A2D-FF31-D2179C5810F0}"/>
              </a:ext>
            </a:extLst>
          </p:cNvPr>
          <p:cNvSpPr/>
          <p:nvPr/>
        </p:nvSpPr>
        <p:spPr>
          <a:xfrm>
            <a:off x="6589258" y="1892113"/>
            <a:ext cx="3284848" cy="2876425"/>
          </a:xfrm>
          <a:prstGeom prst="rect">
            <a:avLst/>
          </a:prstGeom>
          <a:solidFill>
            <a:schemeClr val="bg1">
              <a:lumMod val="95000"/>
            </a:schemeClr>
          </a:solidFill>
          <a:ln w="19050">
            <a:solidFill>
              <a:srgbClr val="00B050"/>
            </a:solidFill>
          </a:ln>
          <a:effectLst/>
        </p:spPr>
        <p:txBody>
          <a:bodyPr vertOverflow="overflow" horzOverflow="overflow" wrap="square" numCol="1" rtlCol="0" anchor="t" anchorCtr="0" compatLnSpc="1"/>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US" altLang="ja-JP" sz="700" b="0" i="0" u="sng" strike="noStrike" kern="0" cap="none" spc="0" normalizeH="0" baseline="0" noProof="0" dirty="0">
                <a:ln>
                  <a:noFill/>
                </a:ln>
                <a:solidFill>
                  <a:srgbClr val="000000"/>
                </a:solidFill>
                <a:effectLst/>
                <a:uLnTx/>
                <a:uFillTx/>
                <a:latin typeface="Meiryo UI"/>
                <a:ea typeface="Meiryo UI"/>
                <a:cs typeface="+mn-cs"/>
              </a:rPr>
              <a:t>XXXXXXXXXXXXXXXXXXXXXXXXXXXXX</a:t>
            </a:r>
          </a:p>
        </p:txBody>
      </p:sp>
      <p:graphicFrame>
        <p:nvGraphicFramePr>
          <p:cNvPr id="29" name="表 28">
            <a:extLst>
              <a:ext uri="{FF2B5EF4-FFF2-40B4-BE49-F238E27FC236}">
                <a16:creationId xmlns:a16="http://schemas.microsoft.com/office/drawing/2014/main" id="{699419F6-5DED-7928-F593-61908D8A7579}"/>
              </a:ext>
            </a:extLst>
          </p:cNvPr>
          <p:cNvGraphicFramePr>
            <a:graphicFrameLocks noGrp="1"/>
          </p:cNvGraphicFramePr>
          <p:nvPr>
            <p:extLst>
              <p:ext uri="{D42A27DB-BD31-4B8C-83A1-F6EECF244321}">
                <p14:modId xmlns:p14="http://schemas.microsoft.com/office/powerpoint/2010/main" val="277438234"/>
              </p:ext>
            </p:extLst>
          </p:nvPr>
        </p:nvGraphicFramePr>
        <p:xfrm>
          <a:off x="93000"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0" name="表 29">
            <a:extLst>
              <a:ext uri="{FF2B5EF4-FFF2-40B4-BE49-F238E27FC236}">
                <a16:creationId xmlns:a16="http://schemas.microsoft.com/office/drawing/2014/main" id="{851DFDAD-4C6F-B946-28E3-F35A7F169DB4}"/>
              </a:ext>
            </a:extLst>
          </p:cNvPr>
          <p:cNvGraphicFramePr>
            <a:graphicFrameLocks noGrp="1"/>
          </p:cNvGraphicFramePr>
          <p:nvPr>
            <p:extLst>
              <p:ext uri="{D42A27DB-BD31-4B8C-83A1-F6EECF244321}">
                <p14:modId xmlns:p14="http://schemas.microsoft.com/office/powerpoint/2010/main" val="3539947279"/>
              </p:ext>
            </p:extLst>
          </p:nvPr>
        </p:nvGraphicFramePr>
        <p:xfrm>
          <a:off x="3369206"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1" name="表 30">
            <a:extLst>
              <a:ext uri="{FF2B5EF4-FFF2-40B4-BE49-F238E27FC236}">
                <a16:creationId xmlns:a16="http://schemas.microsoft.com/office/drawing/2014/main" id="{1D837AE8-CD7E-083D-E917-AD4CD14D8A42}"/>
              </a:ext>
            </a:extLst>
          </p:cNvPr>
          <p:cNvGraphicFramePr>
            <a:graphicFrameLocks noGrp="1"/>
          </p:cNvGraphicFramePr>
          <p:nvPr>
            <p:extLst>
              <p:ext uri="{D42A27DB-BD31-4B8C-83A1-F6EECF244321}">
                <p14:modId xmlns:p14="http://schemas.microsoft.com/office/powerpoint/2010/main" val="74870944"/>
              </p:ext>
            </p:extLst>
          </p:nvPr>
        </p:nvGraphicFramePr>
        <p:xfrm>
          <a:off x="6651687" y="4526467"/>
          <a:ext cx="3168000" cy="213360"/>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138604092"/>
                    </a:ext>
                  </a:extLst>
                </a:gridCol>
                <a:gridCol w="1008000">
                  <a:extLst>
                    <a:ext uri="{9D8B030D-6E8A-4147-A177-3AD203B41FA5}">
                      <a16:colId xmlns:a16="http://schemas.microsoft.com/office/drawing/2014/main" val="821479726"/>
                    </a:ext>
                  </a:extLst>
                </a:gridCol>
                <a:gridCol w="576000">
                  <a:extLst>
                    <a:ext uri="{9D8B030D-6E8A-4147-A177-3AD203B41FA5}">
                      <a16:colId xmlns:a16="http://schemas.microsoft.com/office/drawing/2014/main" val="3948147186"/>
                    </a:ext>
                  </a:extLst>
                </a:gridCol>
                <a:gridCol w="1008000">
                  <a:extLst>
                    <a:ext uri="{9D8B030D-6E8A-4147-A177-3AD203B41FA5}">
                      <a16:colId xmlns:a16="http://schemas.microsoft.com/office/drawing/2014/main" val="3229052110"/>
                    </a:ext>
                  </a:extLst>
                </a:gridCol>
              </a:tblGrid>
              <a:tr h="193419">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事業費</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R="0" lvl="0" algn="ctr" defTabSz="914400" rtl="0" eaLnBrk="1" fontAlgn="auto" latinLnBrk="0" hangingPunct="1">
                        <a:lnSpc>
                          <a:spcPct val="100000"/>
                        </a:lnSpc>
                        <a:spcBef>
                          <a:spcPts val="0"/>
                        </a:spcBef>
                        <a:spcAft>
                          <a:spcPts val="0"/>
                        </a:spcAft>
                        <a:buClrTx/>
                        <a:buSzTx/>
                        <a:tabLst/>
                        <a:defRPr/>
                      </a:pPr>
                      <a:r>
                        <a:rPr kumimoji="0" lang="ja-JP" altLang="en-US" sz="800" b="1" i="0" strike="noStrike" kern="0" cap="none" spc="0" normalizeH="0" baseline="0" noProof="0" dirty="0">
                          <a:ln>
                            <a:noFill/>
                          </a:ln>
                          <a:solidFill>
                            <a:schemeClr val="bg1"/>
                          </a:solidFill>
                          <a:effectLst/>
                          <a:uLnTx/>
                          <a:uFillTx/>
                          <a:latin typeface="Meiryo UI"/>
                          <a:ea typeface="Meiryo UI"/>
                          <a:cs typeface="+mn-cs"/>
                        </a:rPr>
                        <a:t>補助額</a:t>
                      </a:r>
                      <a:endParaRPr kumimoji="0" lang="en-US" altLang="ja-JP" sz="800" b="1" i="0" strike="noStrike" kern="0" cap="none" spc="0" normalizeH="0" baseline="0" noProof="0" dirty="0">
                        <a:ln>
                          <a:noFill/>
                        </a:ln>
                        <a:solidFill>
                          <a:schemeClr val="bg1"/>
                        </a:solidFill>
                        <a:effectLst/>
                        <a:uLnTx/>
                        <a:uFillTx/>
                        <a:latin typeface="Meiryo UI"/>
                        <a:ea typeface="Meiryo UI"/>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r>
                        <a:rPr kumimoji="1" lang="en-US" altLang="ja-JP" sz="800" b="0" dirty="0">
                          <a:solidFill>
                            <a:schemeClr val="tx1"/>
                          </a:solidFill>
                          <a:latin typeface="Meiryo UI" panose="020B0604030504040204" pitchFamily="50" charset="-128"/>
                          <a:ea typeface="Meiryo UI" panose="020B0604030504040204" pitchFamily="50" charset="-128"/>
                        </a:rPr>
                        <a:t>X,000,000</a:t>
                      </a:r>
                      <a:r>
                        <a:rPr kumimoji="1" lang="ja-JP" altLang="en-US" sz="800" b="0" dirty="0">
                          <a:solidFill>
                            <a:schemeClr val="tx1"/>
                          </a:solidFill>
                          <a:latin typeface="Meiryo UI" panose="020B0604030504040204" pitchFamily="50" charset="-128"/>
                          <a:ea typeface="Meiryo UI" panose="020B0604030504040204" pitchFamily="50" charset="-128"/>
                        </a:rPr>
                        <a:t>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88939896"/>
                  </a:ext>
                </a:extLst>
              </a:tr>
            </a:tbl>
          </a:graphicData>
        </a:graphic>
      </p:graphicFrame>
      <p:graphicFrame>
        <p:nvGraphicFramePr>
          <p:cNvPr id="33" name="表 32">
            <a:extLst>
              <a:ext uri="{FF2B5EF4-FFF2-40B4-BE49-F238E27FC236}">
                <a16:creationId xmlns:a16="http://schemas.microsoft.com/office/drawing/2014/main" id="{B3292A44-9D41-3512-5A4D-FCE3C0672D22}"/>
              </a:ext>
            </a:extLst>
          </p:cNvPr>
          <p:cNvGraphicFramePr>
            <a:graphicFrameLocks noGrp="1"/>
          </p:cNvGraphicFramePr>
          <p:nvPr/>
        </p:nvGraphicFramePr>
        <p:xfrm>
          <a:off x="86314"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E7E9EE"/>
                    </a:solidFill>
                  </a:tcPr>
                </a:tc>
                <a:extLst>
                  <a:ext uri="{0D108BD9-81ED-4DB2-BD59-A6C34878D82A}">
                    <a16:rowId xmlns:a16="http://schemas.microsoft.com/office/drawing/2014/main" val="815113309"/>
                  </a:ext>
                </a:extLst>
              </a:tr>
            </a:tbl>
          </a:graphicData>
        </a:graphic>
      </p:graphicFrame>
      <p:graphicFrame>
        <p:nvGraphicFramePr>
          <p:cNvPr id="34" name="表 33">
            <a:extLst>
              <a:ext uri="{FF2B5EF4-FFF2-40B4-BE49-F238E27FC236}">
                <a16:creationId xmlns:a16="http://schemas.microsoft.com/office/drawing/2014/main" id="{E6ECFE45-7CA7-A936-2199-83215DAD5699}"/>
              </a:ext>
            </a:extLst>
          </p:cNvPr>
          <p:cNvGraphicFramePr>
            <a:graphicFrameLocks noGrp="1"/>
          </p:cNvGraphicFramePr>
          <p:nvPr/>
        </p:nvGraphicFramePr>
        <p:xfrm>
          <a:off x="3362520"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E7E9EE"/>
                    </a:solidFill>
                  </a:tcPr>
                </a:tc>
                <a:extLst>
                  <a:ext uri="{0D108BD9-81ED-4DB2-BD59-A6C34878D82A}">
                    <a16:rowId xmlns:a16="http://schemas.microsoft.com/office/drawing/2014/main" val="815113309"/>
                  </a:ext>
                </a:extLst>
              </a:tr>
            </a:tbl>
          </a:graphicData>
        </a:graphic>
      </p:graphicFrame>
      <p:graphicFrame>
        <p:nvGraphicFramePr>
          <p:cNvPr id="35" name="表 34">
            <a:extLst>
              <a:ext uri="{FF2B5EF4-FFF2-40B4-BE49-F238E27FC236}">
                <a16:creationId xmlns:a16="http://schemas.microsoft.com/office/drawing/2014/main" id="{4D1A21B2-87E2-8B28-4646-3E641145132F}"/>
              </a:ext>
            </a:extLst>
          </p:cNvPr>
          <p:cNvGraphicFramePr>
            <a:graphicFrameLocks noGrp="1"/>
          </p:cNvGraphicFramePr>
          <p:nvPr/>
        </p:nvGraphicFramePr>
        <p:xfrm>
          <a:off x="6638726" y="3876675"/>
          <a:ext cx="3167999" cy="609600"/>
        </p:xfrm>
        <a:graphic>
          <a:graphicData uri="http://schemas.openxmlformats.org/drawingml/2006/table">
            <a:tbl>
              <a:tblPr firstCol="1" bandRow="1">
                <a:tableStyleId>{5C22544A-7EE6-4342-B048-85BDC9FD1C3A}</a:tableStyleId>
              </a:tblPr>
              <a:tblGrid>
                <a:gridCol w="589961">
                  <a:extLst>
                    <a:ext uri="{9D8B030D-6E8A-4147-A177-3AD203B41FA5}">
                      <a16:colId xmlns:a16="http://schemas.microsoft.com/office/drawing/2014/main" val="2025623845"/>
                    </a:ext>
                  </a:extLst>
                </a:gridCol>
                <a:gridCol w="2578038">
                  <a:extLst>
                    <a:ext uri="{9D8B030D-6E8A-4147-A177-3AD203B41FA5}">
                      <a16:colId xmlns:a16="http://schemas.microsoft.com/office/drawing/2014/main" val="3127524760"/>
                    </a:ext>
                  </a:extLst>
                </a:gridCol>
              </a:tblGrid>
              <a:tr h="297909">
                <a:tc>
                  <a:txBody>
                    <a:bodyPr/>
                    <a:lstStyle/>
                    <a:p>
                      <a:pPr algn="ctr"/>
                      <a:r>
                        <a:rPr kumimoji="1" lang="en-US" altLang="ja-JP" sz="700" dirty="0">
                          <a:latin typeface="Meiryo UI" panose="020B0604030504040204" pitchFamily="50" charset="-128"/>
                          <a:ea typeface="Meiryo UI" panose="020B0604030504040204" pitchFamily="50" charset="-128"/>
                        </a:rPr>
                        <a:t>KPI</a:t>
                      </a: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endParaRPr kumimoji="1" lang="ja-JP" altLang="en-US" sz="700" dirty="0">
                        <a:latin typeface="Meiryo UI" panose="020B0604030504040204" pitchFamily="50" charset="-128"/>
                        <a:ea typeface="Meiryo UI" panose="020B0604030504040204" pitchFamily="50" charset="-128"/>
                      </a:endParaRPr>
                    </a:p>
                  </a:txBody>
                  <a:tcPr anchor="ctr">
                    <a:solidFill>
                      <a:srgbClr val="CCD0DB"/>
                    </a:solidFill>
                  </a:tcPr>
                </a:tc>
                <a:extLst>
                  <a:ext uri="{0D108BD9-81ED-4DB2-BD59-A6C34878D82A}">
                    <a16:rowId xmlns:a16="http://schemas.microsoft.com/office/drawing/2014/main" val="716428603"/>
                  </a:ext>
                </a:extLst>
              </a:tr>
              <a:tr h="297909">
                <a:tc>
                  <a:txBody>
                    <a:bodyPr/>
                    <a:lstStyle/>
                    <a:p>
                      <a:pPr algn="ctr"/>
                      <a:r>
                        <a:rPr kumimoji="1" lang="en-US" altLang="ja-JP" sz="700" b="1" dirty="0">
                          <a:latin typeface="Meiryo UI" panose="020B0604030504040204" pitchFamily="50" charset="-128"/>
                          <a:ea typeface="Meiryo UI" panose="020B0604030504040204" pitchFamily="50" charset="-128"/>
                        </a:rPr>
                        <a:t>KGI</a:t>
                      </a:r>
                      <a:endParaRPr kumimoji="1" lang="ja-JP" altLang="en-US" sz="700" b="1" dirty="0">
                        <a:latin typeface="Meiryo UI" panose="020B0604030504040204" pitchFamily="50" charset="-128"/>
                        <a:ea typeface="Meiryo UI" panose="020B0604030504040204" pitchFamily="50" charset="-128"/>
                      </a:endParaRPr>
                    </a:p>
                  </a:txBody>
                  <a:tcPr anchor="ctr">
                    <a:solidFill>
                      <a:schemeClr val="accent3"/>
                    </a:solidFill>
                  </a:tcPr>
                </a:tc>
                <a:tc>
                  <a:txBody>
                    <a:bodyPr/>
                    <a:lstStyle/>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XXXXXXXXXXX</a:t>
                      </a:r>
                    </a:p>
                    <a:p>
                      <a:pPr marL="171450" indent="-171450" algn="l">
                        <a:buFont typeface="Wingdings" panose="05000000000000000000" pitchFamily="2" charset="2"/>
                        <a:buChar char="ü"/>
                      </a:pPr>
                      <a:r>
                        <a:rPr kumimoji="1" lang="en-US" altLang="ja-JP" sz="700" dirty="0">
                          <a:latin typeface="Meiryo UI" panose="020B0604030504040204" pitchFamily="50" charset="-128"/>
                          <a:ea typeface="Meiryo UI" panose="020B0604030504040204" pitchFamily="50" charset="-128"/>
                        </a:rPr>
                        <a:t>XXXXXX</a:t>
                      </a:r>
                    </a:p>
                  </a:txBody>
                  <a:tcPr anchor="ctr">
                    <a:solidFill>
                      <a:srgbClr val="E7E9EE"/>
                    </a:solidFill>
                  </a:tcPr>
                </a:tc>
                <a:extLst>
                  <a:ext uri="{0D108BD9-81ED-4DB2-BD59-A6C34878D82A}">
                    <a16:rowId xmlns:a16="http://schemas.microsoft.com/office/drawing/2014/main" val="815113309"/>
                  </a:ext>
                </a:extLst>
              </a:tr>
            </a:tbl>
          </a:graphicData>
        </a:graphic>
      </p:graphicFrame>
      <p:sp>
        <p:nvSpPr>
          <p:cNvPr id="36" name="四角形: 角を丸くする 9">
            <a:extLst>
              <a:ext uri="{FF2B5EF4-FFF2-40B4-BE49-F238E27FC236}">
                <a16:creationId xmlns:a16="http://schemas.microsoft.com/office/drawing/2014/main" id="{EAAC8F54-C588-D5CB-35BE-D8A675B2DD97}"/>
              </a:ext>
            </a:extLst>
          </p:cNvPr>
          <p:cNvSpPr/>
          <p:nvPr/>
        </p:nvSpPr>
        <p:spPr>
          <a:xfrm>
            <a:off x="3310576" y="1679629"/>
            <a:ext cx="1304925"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i="0" u="none" strike="noStrike" kern="0" cap="none" spc="0" normalizeH="0" baseline="0" noProof="0" dirty="0">
                <a:ln>
                  <a:noFill/>
                </a:ln>
                <a:solidFill>
                  <a:srgbClr val="FFFFFF"/>
                </a:solidFill>
                <a:effectLst/>
                <a:uLnTx/>
                <a:uFillTx/>
                <a:latin typeface="Meiryo UI"/>
                <a:ea typeface="Meiryo UI"/>
                <a:cs typeface="+mn-cs"/>
              </a:rPr>
              <a:t>9</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sp>
        <p:nvSpPr>
          <p:cNvPr id="37" name="四角形: 角を丸くする 9">
            <a:extLst>
              <a:ext uri="{FF2B5EF4-FFF2-40B4-BE49-F238E27FC236}">
                <a16:creationId xmlns:a16="http://schemas.microsoft.com/office/drawing/2014/main" id="{EFC36427-F34E-1C5B-22C2-FE1ABC887872}"/>
              </a:ext>
            </a:extLst>
          </p:cNvPr>
          <p:cNvSpPr/>
          <p:nvPr/>
        </p:nvSpPr>
        <p:spPr>
          <a:xfrm>
            <a:off x="6595127" y="1679629"/>
            <a:ext cx="1332000" cy="193419"/>
          </a:xfrm>
          <a:prstGeom prst="rect">
            <a:avLst/>
          </a:prstGeom>
          <a:solidFill>
            <a:srgbClr val="00B050"/>
          </a:solidFill>
          <a:ln w="19050">
            <a:solidFill>
              <a:srgbClr val="00B050"/>
            </a:solidFill>
          </a:ln>
          <a:effectLst/>
        </p:spPr>
        <p:txBody>
          <a:bodyPr vertOverflow="overflow" horzOverflow="overflow" wrap="square" numCol="1" rtlCol="0" anchor="ctr" anchorCtr="0" compatLnSpc="1"/>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令和</a:t>
            </a:r>
            <a:r>
              <a:rPr kumimoji="0" lang="en-US" altLang="ja-JP" sz="900" b="1" kern="0" dirty="0">
                <a:solidFill>
                  <a:srgbClr val="FFFFFF"/>
                </a:solidFill>
                <a:latin typeface="Meiryo UI"/>
                <a:ea typeface="Meiryo UI"/>
              </a:rPr>
              <a:t>10</a:t>
            </a:r>
            <a:r>
              <a:rPr kumimoji="0" lang="ja-JP" altLang="en-US" sz="900" b="1" i="0" u="none" strike="noStrike" kern="0" cap="none" spc="0" normalizeH="0" baseline="0" noProof="0" dirty="0">
                <a:ln>
                  <a:noFill/>
                </a:ln>
                <a:solidFill>
                  <a:srgbClr val="FFFFFF"/>
                </a:solidFill>
                <a:effectLst/>
                <a:uLnTx/>
                <a:uFillTx/>
                <a:latin typeface="Meiryo UI"/>
                <a:ea typeface="Meiryo UI"/>
                <a:cs typeface="+mn-cs"/>
              </a:rPr>
              <a:t>年度・事業概要</a:t>
            </a:r>
            <a:endParaRPr kumimoji="0" lang="en-US" altLang="ja-JP" sz="800" b="1" i="0" u="sng" strike="noStrike" kern="0" cap="none" spc="0" normalizeH="0" baseline="0" noProof="0" dirty="0">
              <a:ln>
                <a:noFill/>
              </a:ln>
              <a:solidFill>
                <a:srgbClr val="FFFFFF"/>
              </a:solidFill>
              <a:effectLst/>
              <a:uLnTx/>
              <a:uFillTx/>
              <a:latin typeface="Meiryo UI"/>
              <a:ea typeface="Meiryo UI"/>
              <a:cs typeface="+mn-cs"/>
            </a:endParaRPr>
          </a:p>
        </p:txBody>
      </p:sp>
      <p:sp>
        <p:nvSpPr>
          <p:cNvPr id="5" name="テキスト ボックス 4">
            <a:extLst>
              <a:ext uri="{FF2B5EF4-FFF2-40B4-BE49-F238E27FC236}">
                <a16:creationId xmlns:a16="http://schemas.microsoft.com/office/drawing/2014/main" id="{89D20653-024E-B0BE-52C3-75DB1F7649D9}"/>
              </a:ext>
            </a:extLst>
          </p:cNvPr>
          <p:cNvSpPr txBox="1"/>
          <p:nvPr/>
        </p:nvSpPr>
        <p:spPr>
          <a:xfrm>
            <a:off x="2161572" y="1089589"/>
            <a:ext cx="5492842" cy="307777"/>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700" dirty="0">
                <a:solidFill>
                  <a:srgbClr val="FF0000"/>
                </a:solidFill>
                <a:latin typeface="Meiryo UI" panose="020B0604030504040204" pitchFamily="50" charset="-128"/>
                <a:ea typeface="Meiryo UI" panose="020B0604030504040204" pitchFamily="50" charset="-128"/>
              </a:rPr>
              <a:t>複数年度にわたって実施するプロジェクトを計画する目的及び地域にとってのメリットを具体的に記載すること。</a:t>
            </a:r>
            <a:endParaRPr kumimoji="1" lang="en-US" altLang="ja-JP" sz="700" dirty="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FF0000"/>
                </a:solidFill>
                <a:latin typeface="Meiryo UI" panose="020B0604030504040204" pitchFamily="50" charset="-128"/>
                <a:ea typeface="Meiryo UI" panose="020B0604030504040204" pitchFamily="50" charset="-128"/>
              </a:rPr>
              <a:t>中長期的な視点と事業の継続性・成果を重視するほか、適切なプロジェクト期間において旅行商品の実売に確実に繋がるプロジェクトを評価する。</a:t>
            </a:r>
          </a:p>
        </p:txBody>
      </p:sp>
      <p:sp>
        <p:nvSpPr>
          <p:cNvPr id="6" name="吹き出し: 四角形 5">
            <a:extLst>
              <a:ext uri="{FF2B5EF4-FFF2-40B4-BE49-F238E27FC236}">
                <a16:creationId xmlns:a16="http://schemas.microsoft.com/office/drawing/2014/main" id="{6A3E6381-36DF-295E-701E-4D23620DA2BC}"/>
              </a:ext>
            </a:extLst>
          </p:cNvPr>
          <p:cNvSpPr/>
          <p:nvPr/>
        </p:nvSpPr>
        <p:spPr>
          <a:xfrm>
            <a:off x="7977163" y="793027"/>
            <a:ext cx="1842524" cy="608077"/>
          </a:xfrm>
          <a:prstGeom prst="wedgeRectCallout">
            <a:avLst>
              <a:gd name="adj1" fmla="val -39382"/>
              <a:gd name="adj2" fmla="val -85101"/>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700" dirty="0">
                <a:solidFill>
                  <a:srgbClr val="FF0000"/>
                </a:solidFill>
                <a:latin typeface="Meiryo UI" panose="020B0604030504040204" pitchFamily="50" charset="-128"/>
                <a:ea typeface="Meiryo UI" panose="020B0604030504040204" pitchFamily="50" charset="-128"/>
              </a:rPr>
              <a:t>プロジェクトの実施にかかる総年数を記載する。</a:t>
            </a:r>
            <a:endParaRPr kumimoji="1" lang="en-US" altLang="ja-JP" sz="700" dirty="0">
              <a:solidFill>
                <a:srgbClr val="FF0000"/>
              </a:solidFill>
              <a:latin typeface="Meiryo UI" panose="020B0604030504040204" pitchFamily="50" charset="-128"/>
              <a:ea typeface="Meiryo UI" panose="020B0604030504040204" pitchFamily="50" charset="-128"/>
            </a:endParaRPr>
          </a:p>
          <a:p>
            <a:r>
              <a:rPr kumimoji="1" lang="ja-JP" altLang="en-US" sz="700" dirty="0">
                <a:solidFill>
                  <a:srgbClr val="FF0000"/>
                </a:solidFill>
                <a:latin typeface="Meiryo UI" panose="020B0604030504040204" pitchFamily="50" charset="-128"/>
                <a:ea typeface="Meiryo UI" panose="020B0604030504040204" pitchFamily="50" charset="-128"/>
              </a:rPr>
              <a:t>本申請によって計画可能な事業年数は、最大３年とする。</a:t>
            </a:r>
          </a:p>
        </p:txBody>
      </p:sp>
      <p:sp>
        <p:nvSpPr>
          <p:cNvPr id="10" name="四角形: 角を丸くする 9">
            <a:extLst>
              <a:ext uri="{FF2B5EF4-FFF2-40B4-BE49-F238E27FC236}">
                <a16:creationId xmlns:a16="http://schemas.microsoft.com/office/drawing/2014/main" id="{087F3761-915C-947E-BE73-074F1113CF34}"/>
              </a:ext>
            </a:extLst>
          </p:cNvPr>
          <p:cNvSpPr/>
          <p:nvPr/>
        </p:nvSpPr>
        <p:spPr>
          <a:xfrm>
            <a:off x="1350169" y="4787498"/>
            <a:ext cx="3602831" cy="185957"/>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lang="en-US" altLang="ja-JP" sz="600" u="sng" kern="0" dirty="0">
                <a:latin typeface="Meiryo UI"/>
                <a:ea typeface="Meiryo UI"/>
              </a:rPr>
              <a:t>※</a:t>
            </a:r>
            <a:r>
              <a:rPr lang="ja-JP" altLang="en-US" sz="600" u="sng" kern="0" dirty="0">
                <a:latin typeface="Meiryo UI"/>
                <a:ea typeface="Meiryo UI"/>
              </a:rPr>
              <a:t>①～⑤の支援メニュー別にスケジュールを記載すること。</a:t>
            </a:r>
            <a:endParaRPr lang="en-US" altLang="ja-JP" sz="600" u="sng" kern="0" dirty="0">
              <a:latin typeface="Meiryo UI"/>
              <a:ea typeface="Meiryo UI"/>
            </a:endParaRPr>
          </a:p>
        </p:txBody>
      </p:sp>
      <p:sp>
        <p:nvSpPr>
          <p:cNvPr id="11" name="正方形/長方形 10">
            <a:extLst>
              <a:ext uri="{FF2B5EF4-FFF2-40B4-BE49-F238E27FC236}">
                <a16:creationId xmlns:a16="http://schemas.microsoft.com/office/drawing/2014/main" id="{26766FD1-02F7-39F5-2902-6E9DDEFD6DEE}"/>
              </a:ext>
            </a:extLst>
          </p:cNvPr>
          <p:cNvSpPr/>
          <p:nvPr/>
        </p:nvSpPr>
        <p:spPr>
          <a:xfrm>
            <a:off x="2621062" y="2499942"/>
            <a:ext cx="4702089" cy="818417"/>
          </a:xfrm>
          <a:prstGeom prst="rect">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kumimoji="1" lang="ja-JP" altLang="en-US" sz="700" dirty="0">
                <a:solidFill>
                  <a:srgbClr val="FF0000"/>
                </a:solidFill>
                <a:latin typeface="Meiryo UI" panose="020B0604030504040204" pitchFamily="50" charset="-128"/>
                <a:ea typeface="Meiryo UI" panose="020B0604030504040204" pitchFamily="50" charset="-128"/>
              </a:rPr>
              <a:t>事業概要については、①交流機会の創出、②滞在コンテンツの企画開発、③受入環境整備、④旅行商品流通環境整備、⑤情報発信・プロモーションのうち、各事業年度ごとに実施する支援メニュー別に、具体的な実施内容を記載すること。</a:t>
            </a:r>
            <a:endParaRPr kumimoji="1" lang="en-US" altLang="ja-JP" sz="700" dirty="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FF0000"/>
                </a:solidFill>
                <a:latin typeface="Meiryo UI" panose="020B0604030504040204" pitchFamily="50" charset="-128"/>
                <a:ea typeface="Meiryo UI" panose="020B0604030504040204" pitchFamily="50" charset="-128"/>
              </a:rPr>
              <a:t>各事業年度ごとに</a:t>
            </a:r>
            <a:r>
              <a:rPr kumimoji="1" lang="en-US" altLang="ja-JP" sz="700" dirty="0">
                <a:solidFill>
                  <a:srgbClr val="FF0000"/>
                </a:solidFill>
                <a:latin typeface="Meiryo UI" panose="020B0604030504040204" pitchFamily="50" charset="-128"/>
                <a:ea typeface="Meiryo UI" panose="020B0604030504040204" pitchFamily="50" charset="-128"/>
              </a:rPr>
              <a:t>KPI</a:t>
            </a:r>
            <a:r>
              <a:rPr kumimoji="1" lang="ja-JP" altLang="en-US" sz="700" dirty="0">
                <a:solidFill>
                  <a:srgbClr val="FF0000"/>
                </a:solidFill>
                <a:latin typeface="Meiryo UI" panose="020B0604030504040204" pitchFamily="50" charset="-128"/>
                <a:ea typeface="Meiryo UI" panose="020B0604030504040204" pitchFamily="50" charset="-128"/>
              </a:rPr>
              <a:t>／</a:t>
            </a:r>
            <a:r>
              <a:rPr kumimoji="1" lang="en-US" altLang="ja-JP" sz="700" dirty="0">
                <a:solidFill>
                  <a:srgbClr val="FF0000"/>
                </a:solidFill>
                <a:latin typeface="Meiryo UI" panose="020B0604030504040204" pitchFamily="50" charset="-128"/>
                <a:ea typeface="Meiryo UI" panose="020B0604030504040204" pitchFamily="50" charset="-128"/>
              </a:rPr>
              <a:t>KGI</a:t>
            </a:r>
            <a:r>
              <a:rPr kumimoji="1" lang="ja-JP" altLang="en-US" sz="700" dirty="0">
                <a:solidFill>
                  <a:srgbClr val="FF0000"/>
                </a:solidFill>
                <a:latin typeface="Meiryo UI" panose="020B0604030504040204" pitchFamily="50" charset="-128"/>
                <a:ea typeface="Meiryo UI" panose="020B0604030504040204" pitchFamily="50" charset="-128"/>
              </a:rPr>
              <a:t>を記載すること。</a:t>
            </a:r>
            <a:endParaRPr kumimoji="1" lang="en-US" altLang="ja-JP" sz="700" dirty="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700" dirty="0">
                <a:solidFill>
                  <a:srgbClr val="FF0000"/>
                </a:solidFill>
                <a:latin typeface="Meiryo UI" panose="020B0604030504040204" pitchFamily="50" charset="-128"/>
                <a:ea typeface="Meiryo UI" panose="020B0604030504040204" pitchFamily="50" charset="-128"/>
              </a:rPr>
              <a:t>各事業年度ごとに事業費、補助額をそれぞれ記載すること。</a:t>
            </a:r>
          </a:p>
        </p:txBody>
      </p:sp>
      <p:sp>
        <p:nvSpPr>
          <p:cNvPr id="13" name="四角形: 角を丸くする 9">
            <a:extLst>
              <a:ext uri="{FF2B5EF4-FFF2-40B4-BE49-F238E27FC236}">
                <a16:creationId xmlns:a16="http://schemas.microsoft.com/office/drawing/2014/main" id="{96A88A63-AA03-5981-EACC-95DD29E49D0E}"/>
              </a:ext>
            </a:extLst>
          </p:cNvPr>
          <p:cNvSpPr/>
          <p:nvPr/>
        </p:nvSpPr>
        <p:spPr>
          <a:xfrm>
            <a:off x="3359064" y="6025995"/>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②滞在コンテンツの企画開発</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15" name="四角形: 角を丸くする 9">
            <a:extLst>
              <a:ext uri="{FF2B5EF4-FFF2-40B4-BE49-F238E27FC236}">
                <a16:creationId xmlns:a16="http://schemas.microsoft.com/office/drawing/2014/main" id="{B673B1EE-8F3E-6F4B-3841-29FBC6ABD728}"/>
              </a:ext>
            </a:extLst>
          </p:cNvPr>
          <p:cNvSpPr/>
          <p:nvPr/>
        </p:nvSpPr>
        <p:spPr>
          <a:xfrm>
            <a:off x="3713924" y="6502903"/>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⑤情報発信・プロモーション</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17" name="直線矢印コネクタ 16">
            <a:extLst>
              <a:ext uri="{FF2B5EF4-FFF2-40B4-BE49-F238E27FC236}">
                <a16:creationId xmlns:a16="http://schemas.microsoft.com/office/drawing/2014/main" id="{AD24CCC3-4D14-3C54-39EB-D57FB0AD4834}"/>
              </a:ext>
            </a:extLst>
          </p:cNvPr>
          <p:cNvCxnSpPr>
            <a:cxnSpLocks/>
          </p:cNvCxnSpPr>
          <p:nvPr/>
        </p:nvCxnSpPr>
        <p:spPr>
          <a:xfrm>
            <a:off x="3408690" y="6203884"/>
            <a:ext cx="735607"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9" name="直線矢印コネクタ 18">
            <a:extLst>
              <a:ext uri="{FF2B5EF4-FFF2-40B4-BE49-F238E27FC236}">
                <a16:creationId xmlns:a16="http://schemas.microsoft.com/office/drawing/2014/main" id="{B11D9C55-67DC-AD5C-BF21-D2FFDFBFB426}"/>
              </a:ext>
            </a:extLst>
          </p:cNvPr>
          <p:cNvCxnSpPr>
            <a:cxnSpLocks/>
          </p:cNvCxnSpPr>
          <p:nvPr/>
        </p:nvCxnSpPr>
        <p:spPr>
          <a:xfrm flipV="1">
            <a:off x="3891542" y="6420176"/>
            <a:ext cx="1208940" cy="5296"/>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0" name="四角形: 角を丸くする 9">
            <a:extLst>
              <a:ext uri="{FF2B5EF4-FFF2-40B4-BE49-F238E27FC236}">
                <a16:creationId xmlns:a16="http://schemas.microsoft.com/office/drawing/2014/main" id="{AA8E8094-F003-56DC-3B47-03851363ACE3}"/>
              </a:ext>
            </a:extLst>
          </p:cNvPr>
          <p:cNvSpPr/>
          <p:nvPr/>
        </p:nvSpPr>
        <p:spPr>
          <a:xfrm>
            <a:off x="4164482" y="6283200"/>
            <a:ext cx="720000"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モデルコース造成</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21" name="四角形: 角を丸くする 9">
            <a:extLst>
              <a:ext uri="{FF2B5EF4-FFF2-40B4-BE49-F238E27FC236}">
                <a16:creationId xmlns:a16="http://schemas.microsoft.com/office/drawing/2014/main" id="{49695FA4-4949-FDFE-0D5C-A683D20B117A}"/>
              </a:ext>
            </a:extLst>
          </p:cNvPr>
          <p:cNvSpPr/>
          <p:nvPr/>
        </p:nvSpPr>
        <p:spPr>
          <a:xfrm>
            <a:off x="3302226" y="6241861"/>
            <a:ext cx="93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状況調査・検討会実施</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4" name="直線矢印コネクタ 23">
            <a:extLst>
              <a:ext uri="{FF2B5EF4-FFF2-40B4-BE49-F238E27FC236}">
                <a16:creationId xmlns:a16="http://schemas.microsoft.com/office/drawing/2014/main" id="{5A181BCA-2F5F-B4BA-0686-A295081C2448}"/>
              </a:ext>
            </a:extLst>
          </p:cNvPr>
          <p:cNvCxnSpPr>
            <a:cxnSpLocks/>
          </p:cNvCxnSpPr>
          <p:nvPr/>
        </p:nvCxnSpPr>
        <p:spPr>
          <a:xfrm>
            <a:off x="6808673" y="6206222"/>
            <a:ext cx="77158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8" name="直線矢印コネクタ 37">
            <a:extLst>
              <a:ext uri="{FF2B5EF4-FFF2-40B4-BE49-F238E27FC236}">
                <a16:creationId xmlns:a16="http://schemas.microsoft.com/office/drawing/2014/main" id="{6A0056B1-406A-20F7-B573-E0A75184BA5C}"/>
              </a:ext>
            </a:extLst>
          </p:cNvPr>
          <p:cNvCxnSpPr>
            <a:cxnSpLocks/>
          </p:cNvCxnSpPr>
          <p:nvPr/>
        </p:nvCxnSpPr>
        <p:spPr>
          <a:xfrm>
            <a:off x="4850244" y="6573708"/>
            <a:ext cx="70205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9" name="四角形: 角を丸くする 9">
            <a:extLst>
              <a:ext uri="{FF2B5EF4-FFF2-40B4-BE49-F238E27FC236}">
                <a16:creationId xmlns:a16="http://schemas.microsoft.com/office/drawing/2014/main" id="{FADAA6FD-6E5C-B2CF-4341-9404B9319E46}"/>
              </a:ext>
            </a:extLst>
          </p:cNvPr>
          <p:cNvSpPr/>
          <p:nvPr/>
        </p:nvSpPr>
        <p:spPr>
          <a:xfrm>
            <a:off x="4498056" y="6629762"/>
            <a:ext cx="1386986"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旅行博出展・現地旅行会社訪問</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51" name="四角形: 角を丸くする 9">
            <a:extLst>
              <a:ext uri="{FF2B5EF4-FFF2-40B4-BE49-F238E27FC236}">
                <a16:creationId xmlns:a16="http://schemas.microsoft.com/office/drawing/2014/main" id="{67AEFFD4-554C-6030-DFED-6F04D1A559EC}"/>
              </a:ext>
            </a:extLst>
          </p:cNvPr>
          <p:cNvSpPr/>
          <p:nvPr/>
        </p:nvSpPr>
        <p:spPr>
          <a:xfrm>
            <a:off x="331660" y="5588676"/>
            <a:ext cx="877210" cy="129138"/>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①交流機会の創出</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53" name="直線矢印コネクタ 52">
            <a:extLst>
              <a:ext uri="{FF2B5EF4-FFF2-40B4-BE49-F238E27FC236}">
                <a16:creationId xmlns:a16="http://schemas.microsoft.com/office/drawing/2014/main" id="{8BA57FED-5A6C-3375-9776-D80DF918E70B}"/>
              </a:ext>
            </a:extLst>
          </p:cNvPr>
          <p:cNvCxnSpPr>
            <a:cxnSpLocks/>
          </p:cNvCxnSpPr>
          <p:nvPr/>
        </p:nvCxnSpPr>
        <p:spPr>
          <a:xfrm>
            <a:off x="611412" y="5783335"/>
            <a:ext cx="107426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54" name="四角形: 角を丸くする 9">
            <a:extLst>
              <a:ext uri="{FF2B5EF4-FFF2-40B4-BE49-F238E27FC236}">
                <a16:creationId xmlns:a16="http://schemas.microsoft.com/office/drawing/2014/main" id="{C7294ABB-C0E4-B919-BE0B-4503588581A0}"/>
              </a:ext>
            </a:extLst>
          </p:cNvPr>
          <p:cNvSpPr/>
          <p:nvPr/>
        </p:nvSpPr>
        <p:spPr>
          <a:xfrm>
            <a:off x="716241" y="5814317"/>
            <a:ext cx="93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住民ワークショップの開催</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55" name="直線矢印コネクタ 54">
            <a:extLst>
              <a:ext uri="{FF2B5EF4-FFF2-40B4-BE49-F238E27FC236}">
                <a16:creationId xmlns:a16="http://schemas.microsoft.com/office/drawing/2014/main" id="{F668EA47-D5AE-FD02-F3EF-417043EF8898}"/>
              </a:ext>
            </a:extLst>
          </p:cNvPr>
          <p:cNvCxnSpPr>
            <a:cxnSpLocks/>
          </p:cNvCxnSpPr>
          <p:nvPr/>
        </p:nvCxnSpPr>
        <p:spPr>
          <a:xfrm>
            <a:off x="1079412" y="5994833"/>
            <a:ext cx="1265582"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56" name="四角形: 角を丸くする 9">
            <a:extLst>
              <a:ext uri="{FF2B5EF4-FFF2-40B4-BE49-F238E27FC236}">
                <a16:creationId xmlns:a16="http://schemas.microsoft.com/office/drawing/2014/main" id="{E9667EA8-66CE-9763-8325-A2461F5FC247}"/>
              </a:ext>
            </a:extLst>
          </p:cNvPr>
          <p:cNvSpPr/>
          <p:nvPr/>
        </p:nvSpPr>
        <p:spPr>
          <a:xfrm>
            <a:off x="1079412" y="6019409"/>
            <a:ext cx="1353598" cy="151246"/>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交流イベント開催準備・参加者招請</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58" name="直線矢印コネクタ 57">
            <a:extLst>
              <a:ext uri="{FF2B5EF4-FFF2-40B4-BE49-F238E27FC236}">
                <a16:creationId xmlns:a16="http://schemas.microsoft.com/office/drawing/2014/main" id="{62090C94-3295-B573-3A05-75532A1F5248}"/>
              </a:ext>
            </a:extLst>
          </p:cNvPr>
          <p:cNvCxnSpPr>
            <a:cxnSpLocks/>
          </p:cNvCxnSpPr>
          <p:nvPr/>
        </p:nvCxnSpPr>
        <p:spPr>
          <a:xfrm flipV="1">
            <a:off x="2168696" y="6253129"/>
            <a:ext cx="633859" cy="323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0" name="四角形: 角を丸くする 9">
            <a:extLst>
              <a:ext uri="{FF2B5EF4-FFF2-40B4-BE49-F238E27FC236}">
                <a16:creationId xmlns:a16="http://schemas.microsoft.com/office/drawing/2014/main" id="{7D718C4D-168E-1A98-DCCA-0C284E7DDC4D}"/>
              </a:ext>
            </a:extLst>
          </p:cNvPr>
          <p:cNvSpPr/>
          <p:nvPr/>
        </p:nvSpPr>
        <p:spPr>
          <a:xfrm>
            <a:off x="1949226" y="6306029"/>
            <a:ext cx="111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イベント実施</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62" name="直線矢印コネクタ 61">
            <a:extLst>
              <a:ext uri="{FF2B5EF4-FFF2-40B4-BE49-F238E27FC236}">
                <a16:creationId xmlns:a16="http://schemas.microsoft.com/office/drawing/2014/main" id="{72CFD37A-38A6-D39E-5276-02584664D8FA}"/>
              </a:ext>
            </a:extLst>
          </p:cNvPr>
          <p:cNvCxnSpPr>
            <a:cxnSpLocks/>
          </p:cNvCxnSpPr>
          <p:nvPr/>
        </p:nvCxnSpPr>
        <p:spPr>
          <a:xfrm>
            <a:off x="2507226" y="6515180"/>
            <a:ext cx="542064"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3" name="四角形: 角を丸くする 9">
            <a:extLst>
              <a:ext uri="{FF2B5EF4-FFF2-40B4-BE49-F238E27FC236}">
                <a16:creationId xmlns:a16="http://schemas.microsoft.com/office/drawing/2014/main" id="{225BE0C7-18B7-D3CA-D308-C47F12427F84}"/>
              </a:ext>
            </a:extLst>
          </p:cNvPr>
          <p:cNvSpPr/>
          <p:nvPr/>
        </p:nvSpPr>
        <p:spPr>
          <a:xfrm>
            <a:off x="2225293" y="6556583"/>
            <a:ext cx="111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交流促進計画の策定</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2561" name="四角形: 角を丸くする 9">
            <a:extLst>
              <a:ext uri="{FF2B5EF4-FFF2-40B4-BE49-F238E27FC236}">
                <a16:creationId xmlns:a16="http://schemas.microsoft.com/office/drawing/2014/main" id="{C30BFE45-11D3-6606-98E1-1B9A35A46379}"/>
              </a:ext>
            </a:extLst>
          </p:cNvPr>
          <p:cNvSpPr/>
          <p:nvPr/>
        </p:nvSpPr>
        <p:spPr>
          <a:xfrm>
            <a:off x="6609627" y="6014813"/>
            <a:ext cx="1332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④旅行商品情報発信・プロモーション</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2562" name="タイトル 1">
            <a:extLst>
              <a:ext uri="{FF2B5EF4-FFF2-40B4-BE49-F238E27FC236}">
                <a16:creationId xmlns:a16="http://schemas.microsoft.com/office/drawing/2014/main" id="{07EA9C32-E337-C44F-D6E6-FE30063854F0}"/>
              </a:ext>
            </a:extLst>
          </p:cNvPr>
          <p:cNvSpPr txBox="1">
            <a:spLocks/>
          </p:cNvSpPr>
          <p:nvPr/>
        </p:nvSpPr>
        <p:spPr>
          <a:xfrm>
            <a:off x="7197213" y="-1"/>
            <a:ext cx="2708787" cy="193419"/>
          </a:xfrm>
          <a:prstGeom prst="rect">
            <a:avLst/>
          </a:prstGeom>
          <a:solidFill>
            <a:srgbClr val="00B050"/>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複数年実施計画申請書</a:t>
            </a:r>
            <a:r>
              <a:rPr kumimoji="1" lang="en-US" altLang="ja-JP"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a:t>
            </a:r>
            <a:r>
              <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様式１（別紙）</a:t>
            </a:r>
            <a:r>
              <a:rPr kumimoji="1" lang="en-US" altLang="ja-JP"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rPr>
              <a:t>】</a:t>
            </a:r>
            <a:endParaRPr kumimoji="1" lang="ja-JP" altLang="en-US" sz="11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j-cs"/>
            </a:endParaRPr>
          </a:p>
        </p:txBody>
      </p:sp>
      <p:sp>
        <p:nvSpPr>
          <p:cNvPr id="2564" name="四角形: 角を丸くする 9">
            <a:extLst>
              <a:ext uri="{FF2B5EF4-FFF2-40B4-BE49-F238E27FC236}">
                <a16:creationId xmlns:a16="http://schemas.microsoft.com/office/drawing/2014/main" id="{F492539F-5799-7D91-C61E-F7AC17F872AE}"/>
              </a:ext>
            </a:extLst>
          </p:cNvPr>
          <p:cNvSpPr/>
          <p:nvPr/>
        </p:nvSpPr>
        <p:spPr>
          <a:xfrm>
            <a:off x="6609627" y="6424321"/>
            <a:ext cx="1080000" cy="118800"/>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⑤情報発信・プロモーション</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565" name="直線矢印コネクタ 2564">
            <a:extLst>
              <a:ext uri="{FF2B5EF4-FFF2-40B4-BE49-F238E27FC236}">
                <a16:creationId xmlns:a16="http://schemas.microsoft.com/office/drawing/2014/main" id="{EDFB4EE9-827A-2CDF-168C-500665EF9A03}"/>
              </a:ext>
            </a:extLst>
          </p:cNvPr>
          <p:cNvCxnSpPr>
            <a:cxnSpLocks/>
          </p:cNvCxnSpPr>
          <p:nvPr/>
        </p:nvCxnSpPr>
        <p:spPr>
          <a:xfrm>
            <a:off x="6865443" y="6601710"/>
            <a:ext cx="70205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66" name="四角形: 角を丸くする 9">
            <a:extLst>
              <a:ext uri="{FF2B5EF4-FFF2-40B4-BE49-F238E27FC236}">
                <a16:creationId xmlns:a16="http://schemas.microsoft.com/office/drawing/2014/main" id="{B05AA1C2-6880-DB8F-B34D-C8A5689865DA}"/>
              </a:ext>
            </a:extLst>
          </p:cNvPr>
          <p:cNvSpPr/>
          <p:nvPr/>
        </p:nvSpPr>
        <p:spPr>
          <a:xfrm>
            <a:off x="6513255" y="6649812"/>
            <a:ext cx="1386986" cy="108000"/>
          </a:xfrm>
          <a:prstGeom prst="rect">
            <a:avLst/>
          </a:prstGeom>
          <a:noFill/>
          <a:ln w="19050">
            <a:noFill/>
          </a:ln>
          <a:effectLst/>
        </p:spPr>
        <p:txBody>
          <a:bodyPr vertOverflow="overflow" horzOverflow="overflow" wrap="square" numCol="1" rtlCol="0" anchor="ctr" anchorCtr="0" compatLnSpc="1"/>
          <a:lstStyle/>
          <a:p>
            <a:pPr marR="0" lvl="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インフルエンサー招請</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2567" name="四角形: 角を丸くする 9">
            <a:extLst>
              <a:ext uri="{FF2B5EF4-FFF2-40B4-BE49-F238E27FC236}">
                <a16:creationId xmlns:a16="http://schemas.microsoft.com/office/drawing/2014/main" id="{B40CAEAA-23E0-D3B5-7144-369B4F1025BE}"/>
              </a:ext>
            </a:extLst>
          </p:cNvPr>
          <p:cNvSpPr/>
          <p:nvPr/>
        </p:nvSpPr>
        <p:spPr>
          <a:xfrm>
            <a:off x="6724000" y="6241620"/>
            <a:ext cx="93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ファムツアー実施</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568" name="直線矢印コネクタ 2567">
            <a:extLst>
              <a:ext uri="{FF2B5EF4-FFF2-40B4-BE49-F238E27FC236}">
                <a16:creationId xmlns:a16="http://schemas.microsoft.com/office/drawing/2014/main" id="{FA1E2C59-1EE6-5680-5F9C-4DDED5CC936A}"/>
              </a:ext>
            </a:extLst>
          </p:cNvPr>
          <p:cNvCxnSpPr>
            <a:cxnSpLocks/>
          </p:cNvCxnSpPr>
          <p:nvPr/>
        </p:nvCxnSpPr>
        <p:spPr>
          <a:xfrm>
            <a:off x="4520360" y="6209786"/>
            <a:ext cx="735607"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69" name="四角形: 角を丸くする 9">
            <a:extLst>
              <a:ext uri="{FF2B5EF4-FFF2-40B4-BE49-F238E27FC236}">
                <a16:creationId xmlns:a16="http://schemas.microsoft.com/office/drawing/2014/main" id="{774ABB1D-5FFF-80B8-EE08-BCFA563300D1}"/>
              </a:ext>
            </a:extLst>
          </p:cNvPr>
          <p:cNvSpPr/>
          <p:nvPr/>
        </p:nvSpPr>
        <p:spPr>
          <a:xfrm>
            <a:off x="4437077" y="6069304"/>
            <a:ext cx="93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旅行会社招請</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570" name="直線矢印コネクタ 2569">
            <a:extLst>
              <a:ext uri="{FF2B5EF4-FFF2-40B4-BE49-F238E27FC236}">
                <a16:creationId xmlns:a16="http://schemas.microsoft.com/office/drawing/2014/main" id="{194A270A-D0E4-B82B-43B8-1BA9F1C454A8}"/>
              </a:ext>
            </a:extLst>
          </p:cNvPr>
          <p:cNvCxnSpPr>
            <a:cxnSpLocks/>
          </p:cNvCxnSpPr>
          <p:nvPr/>
        </p:nvCxnSpPr>
        <p:spPr>
          <a:xfrm>
            <a:off x="7614205" y="6206222"/>
            <a:ext cx="771585"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571" name="四角形: 角を丸くする 9">
            <a:extLst>
              <a:ext uri="{FF2B5EF4-FFF2-40B4-BE49-F238E27FC236}">
                <a16:creationId xmlns:a16="http://schemas.microsoft.com/office/drawing/2014/main" id="{A2CA798E-0515-8B9C-5E20-7105125E3BF4}"/>
              </a:ext>
            </a:extLst>
          </p:cNvPr>
          <p:cNvSpPr/>
          <p:nvPr/>
        </p:nvSpPr>
        <p:spPr>
          <a:xfrm>
            <a:off x="7455792" y="6241620"/>
            <a:ext cx="1152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海外現地旅行エージェント販促</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3" name="正方形/長方形 2">
            <a:extLst>
              <a:ext uri="{FF2B5EF4-FFF2-40B4-BE49-F238E27FC236}">
                <a16:creationId xmlns:a16="http://schemas.microsoft.com/office/drawing/2014/main" id="{F56DFB9C-36CA-77E2-ABEE-E45A722F7738}"/>
              </a:ext>
            </a:extLst>
          </p:cNvPr>
          <p:cNvSpPr/>
          <p:nvPr/>
        </p:nvSpPr>
        <p:spPr>
          <a:xfrm>
            <a:off x="4795380" y="7634"/>
            <a:ext cx="2429202" cy="612424"/>
          </a:xfrm>
          <a:prstGeom prst="rect">
            <a:avLst/>
          </a:prstGeom>
          <a:solidFill>
            <a:srgbClr val="FFFF0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Meiryo UI" panose="020B0604030504040204" pitchFamily="50" charset="-128"/>
                <a:ea typeface="Meiryo UI" panose="020B0604030504040204" pitchFamily="50" charset="-128"/>
              </a:rPr>
              <a:t>記入例</a:t>
            </a:r>
            <a:endParaRPr kumimoji="1" lang="en-US" altLang="ja-JP" b="1" dirty="0">
              <a:solidFill>
                <a:schemeClr val="tx1"/>
              </a:solidFill>
              <a:latin typeface="Meiryo UI" panose="020B0604030504040204" pitchFamily="50" charset="-128"/>
              <a:ea typeface="Meiryo UI" panose="020B0604030504040204" pitchFamily="50" charset="-128"/>
            </a:endParaRPr>
          </a:p>
          <a:p>
            <a:pPr algn="ctr"/>
            <a:r>
              <a:rPr kumimoji="1" lang="en-US" altLang="ja-JP" sz="1000" b="1" u="sng" dirty="0">
                <a:solidFill>
                  <a:schemeClr val="tx1"/>
                </a:solidFill>
                <a:latin typeface="Meiryo UI" panose="020B0604030504040204" pitchFamily="50" charset="-128"/>
                <a:ea typeface="Meiryo UI" panose="020B0604030504040204" pitchFamily="50" charset="-128"/>
              </a:rPr>
              <a:t>※</a:t>
            </a:r>
            <a:r>
              <a:rPr kumimoji="1" lang="ja-JP" altLang="en-US" sz="1000" b="1" u="sng" dirty="0">
                <a:solidFill>
                  <a:schemeClr val="tx1"/>
                </a:solidFill>
                <a:latin typeface="Meiryo UI" panose="020B0604030504040204" pitchFamily="50" charset="-128"/>
                <a:ea typeface="Meiryo UI" panose="020B0604030504040204" pitchFamily="50" charset="-128"/>
              </a:rPr>
              <a:t>各項目の枠のサイズは変更しないこと</a:t>
            </a:r>
          </a:p>
        </p:txBody>
      </p:sp>
      <p:sp>
        <p:nvSpPr>
          <p:cNvPr id="8" name="四角形: 角を丸くする 9">
            <a:extLst>
              <a:ext uri="{FF2B5EF4-FFF2-40B4-BE49-F238E27FC236}">
                <a16:creationId xmlns:a16="http://schemas.microsoft.com/office/drawing/2014/main" id="{324A02B7-CF79-D770-15EB-7D52736696A1}"/>
              </a:ext>
            </a:extLst>
          </p:cNvPr>
          <p:cNvSpPr/>
          <p:nvPr/>
        </p:nvSpPr>
        <p:spPr>
          <a:xfrm>
            <a:off x="3339451" y="5583637"/>
            <a:ext cx="877210" cy="129138"/>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①交流機会の創出</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6" name="直線矢印コネクタ 25">
            <a:extLst>
              <a:ext uri="{FF2B5EF4-FFF2-40B4-BE49-F238E27FC236}">
                <a16:creationId xmlns:a16="http://schemas.microsoft.com/office/drawing/2014/main" id="{8CDD6B50-4BD7-4AA6-D4F1-578F85332EF3}"/>
              </a:ext>
            </a:extLst>
          </p:cNvPr>
          <p:cNvCxnSpPr>
            <a:cxnSpLocks/>
          </p:cNvCxnSpPr>
          <p:nvPr/>
        </p:nvCxnSpPr>
        <p:spPr>
          <a:xfrm>
            <a:off x="3599402" y="5764697"/>
            <a:ext cx="1265582"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7" name="四角形: 角を丸くする 9">
            <a:extLst>
              <a:ext uri="{FF2B5EF4-FFF2-40B4-BE49-F238E27FC236}">
                <a16:creationId xmlns:a16="http://schemas.microsoft.com/office/drawing/2014/main" id="{E56F8AA0-C2DB-1DF7-32B5-8C08B3891C99}"/>
              </a:ext>
            </a:extLst>
          </p:cNvPr>
          <p:cNvSpPr/>
          <p:nvPr/>
        </p:nvSpPr>
        <p:spPr>
          <a:xfrm>
            <a:off x="3599402" y="5789273"/>
            <a:ext cx="1353598" cy="151246"/>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交流イベント開催準備・参加者招請</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28" name="直線矢印コネクタ 27">
            <a:extLst>
              <a:ext uri="{FF2B5EF4-FFF2-40B4-BE49-F238E27FC236}">
                <a16:creationId xmlns:a16="http://schemas.microsoft.com/office/drawing/2014/main" id="{4BE358E9-823A-0307-D9AB-6CF6E2E7CCED}"/>
              </a:ext>
            </a:extLst>
          </p:cNvPr>
          <p:cNvCxnSpPr>
            <a:cxnSpLocks/>
          </p:cNvCxnSpPr>
          <p:nvPr/>
        </p:nvCxnSpPr>
        <p:spPr>
          <a:xfrm flipV="1">
            <a:off x="5013394" y="5758752"/>
            <a:ext cx="633859" cy="323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32" name="四角形: 角を丸くする 9">
            <a:extLst>
              <a:ext uri="{FF2B5EF4-FFF2-40B4-BE49-F238E27FC236}">
                <a16:creationId xmlns:a16="http://schemas.microsoft.com/office/drawing/2014/main" id="{B5BFED76-85AB-69DB-E285-A01BC6AE70C8}"/>
              </a:ext>
            </a:extLst>
          </p:cNvPr>
          <p:cNvSpPr/>
          <p:nvPr/>
        </p:nvSpPr>
        <p:spPr>
          <a:xfrm>
            <a:off x="4793924" y="5811652"/>
            <a:ext cx="111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イベント実施</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
        <p:nvSpPr>
          <p:cNvPr id="40" name="四角形: 角を丸くする 9">
            <a:extLst>
              <a:ext uri="{FF2B5EF4-FFF2-40B4-BE49-F238E27FC236}">
                <a16:creationId xmlns:a16="http://schemas.microsoft.com/office/drawing/2014/main" id="{378DFD4F-EF28-B98F-F3FE-8A6902EDA912}"/>
              </a:ext>
            </a:extLst>
          </p:cNvPr>
          <p:cNvSpPr/>
          <p:nvPr/>
        </p:nvSpPr>
        <p:spPr>
          <a:xfrm>
            <a:off x="6601178" y="5602028"/>
            <a:ext cx="877210" cy="129138"/>
          </a:xfrm>
          <a:prstGeom prst="rect">
            <a:avLst/>
          </a:prstGeom>
          <a:solidFill>
            <a:schemeClr val="bg1"/>
          </a:solidFill>
          <a:ln w="19050">
            <a:noFill/>
          </a:ln>
          <a:effectLst/>
        </p:spPr>
        <p:txBody>
          <a:bodyPr vertOverflow="overflow" horzOverflow="overflow" wrap="square" numCol="1" rtlCol="0" anchor="ctr" anchorCtr="0" compatLnSpc="1"/>
          <a:lstStyle/>
          <a:p>
            <a:pPr marL="88900" marR="0" lvl="0" indent="-88900"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①交流機会の創出</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42" name="直線矢印コネクタ 41">
            <a:extLst>
              <a:ext uri="{FF2B5EF4-FFF2-40B4-BE49-F238E27FC236}">
                <a16:creationId xmlns:a16="http://schemas.microsoft.com/office/drawing/2014/main" id="{AB30CA74-302F-6008-C0AC-3F9631EF8AEA}"/>
              </a:ext>
            </a:extLst>
          </p:cNvPr>
          <p:cNvCxnSpPr>
            <a:cxnSpLocks/>
          </p:cNvCxnSpPr>
          <p:nvPr/>
        </p:nvCxnSpPr>
        <p:spPr>
          <a:xfrm>
            <a:off x="6580202" y="5790959"/>
            <a:ext cx="806560" cy="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3" name="四角形: 角を丸くする 9">
            <a:extLst>
              <a:ext uri="{FF2B5EF4-FFF2-40B4-BE49-F238E27FC236}">
                <a16:creationId xmlns:a16="http://schemas.microsoft.com/office/drawing/2014/main" id="{317EDCF3-FB4B-D67B-017F-DB2D46F1754F}"/>
              </a:ext>
            </a:extLst>
          </p:cNvPr>
          <p:cNvSpPr/>
          <p:nvPr/>
        </p:nvSpPr>
        <p:spPr>
          <a:xfrm>
            <a:off x="6152094" y="5823344"/>
            <a:ext cx="1353598" cy="151246"/>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交流イベント開催準備・参加者招請</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cxnSp>
        <p:nvCxnSpPr>
          <p:cNvPr id="44" name="直線矢印コネクタ 43">
            <a:extLst>
              <a:ext uri="{FF2B5EF4-FFF2-40B4-BE49-F238E27FC236}">
                <a16:creationId xmlns:a16="http://schemas.microsoft.com/office/drawing/2014/main" id="{F0D188EF-AE60-67E8-2874-5D11E7B03298}"/>
              </a:ext>
            </a:extLst>
          </p:cNvPr>
          <p:cNvCxnSpPr>
            <a:cxnSpLocks/>
          </p:cNvCxnSpPr>
          <p:nvPr/>
        </p:nvCxnSpPr>
        <p:spPr>
          <a:xfrm flipV="1">
            <a:off x="7494013" y="5778709"/>
            <a:ext cx="633859" cy="3230"/>
          </a:xfrm>
          <a:prstGeom prst="straightConnector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5" name="四角形: 角を丸くする 9">
            <a:extLst>
              <a:ext uri="{FF2B5EF4-FFF2-40B4-BE49-F238E27FC236}">
                <a16:creationId xmlns:a16="http://schemas.microsoft.com/office/drawing/2014/main" id="{72B9B0DB-98A9-CD0C-AB7D-2E2ECD76F3C1}"/>
              </a:ext>
            </a:extLst>
          </p:cNvPr>
          <p:cNvSpPr/>
          <p:nvPr/>
        </p:nvSpPr>
        <p:spPr>
          <a:xfrm>
            <a:off x="7255387" y="5625500"/>
            <a:ext cx="1116000" cy="108000"/>
          </a:xfrm>
          <a:prstGeom prst="rect">
            <a:avLst/>
          </a:prstGeom>
          <a:noFill/>
          <a:ln w="19050">
            <a:noFill/>
          </a:ln>
          <a:effectLst/>
        </p:spPr>
        <p:txBody>
          <a:bodyPr vertOverflow="overflow" horzOverflow="overflow" wrap="square" numCol="1" rtlCol="0" anchor="ctr" anchorCtr="0" compatLnSpc="1"/>
          <a:lstStyle/>
          <a:p>
            <a:pPr marL="88900" marR="0" lvl="0" indent="-88900" algn="ctr" defTabSz="914400" rtl="0" eaLnBrk="1" fontAlgn="auto" latinLnBrk="0" hangingPunct="1">
              <a:lnSpc>
                <a:spcPct val="100000"/>
              </a:lnSpc>
              <a:spcBef>
                <a:spcPts val="0"/>
              </a:spcBef>
              <a:spcAft>
                <a:spcPts val="0"/>
              </a:spcAft>
              <a:buClrTx/>
              <a:buSzTx/>
              <a:tabLst/>
              <a:defRPr/>
            </a:pPr>
            <a:r>
              <a:rPr kumimoji="0" lang="ja-JP" altLang="en-US" sz="600" i="0" strike="noStrike" kern="0" cap="none" spc="0" normalizeH="0" baseline="0" noProof="0" dirty="0">
                <a:ln>
                  <a:noFill/>
                </a:ln>
                <a:solidFill>
                  <a:srgbClr val="FF0000"/>
                </a:solidFill>
                <a:effectLst/>
                <a:uLnTx/>
                <a:uFillTx/>
                <a:latin typeface="Meiryo UI"/>
                <a:ea typeface="Meiryo UI"/>
                <a:cs typeface="+mn-cs"/>
              </a:rPr>
              <a:t>イベント実施</a:t>
            </a:r>
            <a:endParaRPr kumimoji="0" lang="en-US" altLang="ja-JP" sz="600" i="0" strike="noStrike" kern="0" cap="none" spc="0" normalizeH="0" baseline="0" noProof="0" dirty="0">
              <a:ln>
                <a:noFill/>
              </a:ln>
              <a:solidFill>
                <a:srgbClr val="FF0000"/>
              </a:solidFill>
              <a:effectLst/>
              <a:uLnTx/>
              <a:uFillTx/>
              <a:latin typeface="Meiryo UI"/>
              <a:ea typeface="Meiryo UI"/>
              <a:cs typeface="+mn-cs"/>
            </a:endParaRPr>
          </a:p>
        </p:txBody>
      </p:sp>
    </p:spTree>
    <p:extLst>
      <p:ext uri="{BB962C8B-B14F-4D97-AF65-F5344CB8AC3E}">
        <p14:creationId xmlns:p14="http://schemas.microsoft.com/office/powerpoint/2010/main" val="1669244680"/>
      </p:ext>
    </p:extLst>
  </p:cSld>
  <p:clrMapOvr>
    <a:masterClrMapping/>
  </p:clrMapOvr>
</p:sld>
</file>

<file path=ppt/theme/theme1.xml><?xml version="1.0" encoding="utf-8"?>
<a:theme xmlns:a="http://schemas.openxmlformats.org/drawingml/2006/main" name="9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0000"/>
        </a:solidFill>
        <a:ln w="4763" cap="flat">
          <a:solidFill>
            <a:srgbClr val="000000"/>
          </a:solidFill>
          <a:prstDash val="solid"/>
          <a:bevel/>
          <a:headEnd/>
          <a:tailEnd/>
        </a:ln>
      </a:spPr>
      <a:bodyPr vertOverflow="overflow" horzOverflow="overflow" wrap="square" numCol="1" rtlCol="0" anchor="t" anchorCtr="0" compatLnSpc="1"/>
      <a:lstStyle>
        <a:defPPr algn="ctr">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Office テーマ">
  <a:themeElements>
    <a:clrScheme name="ユーザー定義 5">
      <a:dk1>
        <a:srgbClr val="000000"/>
      </a:dk1>
      <a:lt1>
        <a:srgbClr val="FFFFFF"/>
      </a:lt1>
      <a:dk2>
        <a:srgbClr val="000000"/>
      </a:dk2>
      <a:lt2>
        <a:srgbClr val="808080"/>
      </a:lt2>
      <a:accent1>
        <a:srgbClr val="14518E"/>
      </a:accent1>
      <a:accent2>
        <a:srgbClr val="BBC8D8"/>
      </a:accent2>
      <a:accent3>
        <a:srgbClr val="C59650"/>
      </a:accent3>
      <a:accent4>
        <a:srgbClr val="EAEFF3"/>
      </a:accent4>
      <a:accent5>
        <a:srgbClr val="D1314A"/>
      </a:accent5>
      <a:accent6>
        <a:srgbClr val="404040"/>
      </a:accent6>
      <a:hlink>
        <a:srgbClr val="323366"/>
      </a:hlink>
      <a:folHlink>
        <a:srgbClr val="F44E2E"/>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cff994e-f406-4bc9-95d4-cb3559caaf79" xsi:nil="true"/>
    <lcf76f155ced4ddcb4097134ff3c332f xmlns="87715721-e730-4809-8d2c-c75b5e7371b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8674B3FA659A84EA8D5C90D1F9D5E68" ma:contentTypeVersion="11" ma:contentTypeDescription="新しいドキュメントを作成します。" ma:contentTypeScope="" ma:versionID="ed857d5daaf7504818a5abb3ddc082c9">
  <xsd:schema xmlns:xsd="http://www.w3.org/2001/XMLSchema" xmlns:xs="http://www.w3.org/2001/XMLSchema" xmlns:p="http://schemas.microsoft.com/office/2006/metadata/properties" xmlns:ns2="87715721-e730-4809-8d2c-c75b5e7371b9" xmlns:ns3="3cff994e-f406-4bc9-95d4-cb3559caaf79" targetNamespace="http://schemas.microsoft.com/office/2006/metadata/properties" ma:root="true" ma:fieldsID="45726691018a9005446c5ae581573786" ns2:_="" ns3:_="">
    <xsd:import namespace="87715721-e730-4809-8d2c-c75b5e7371b9"/>
    <xsd:import namespace="3cff994e-f406-4bc9-95d4-cb3559caaf7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715721-e730-4809-8d2c-c75b5e7371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ff994e-f406-4bc9-95d4-cb3559caaf7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5c2603e-15c9-4376-9223-89a8aad2ba18}" ma:internalName="TaxCatchAll" ma:showField="CatchAllData" ma:web="3cff994e-f406-4bc9-95d4-cb3559caaf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1B3855-90DB-4DBD-B77C-C670516C02A2}">
  <ds:schemaRefs>
    <ds:schemaRef ds:uri="http://schemas.openxmlformats.org/package/2006/metadata/core-properties"/>
    <ds:schemaRef ds:uri="http://purl.org/dc/elements/1.1/"/>
    <ds:schemaRef ds:uri="3cff994e-f406-4bc9-95d4-cb3559caaf79"/>
    <ds:schemaRef ds:uri="http://purl.org/dc/terms/"/>
    <ds:schemaRef ds:uri="http://purl.org/dc/dcmitype/"/>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87715721-e730-4809-8d2c-c75b5e7371b9"/>
  </ds:schemaRefs>
</ds:datastoreItem>
</file>

<file path=customXml/itemProps2.xml><?xml version="1.0" encoding="utf-8"?>
<ds:datastoreItem xmlns:ds="http://schemas.openxmlformats.org/officeDocument/2006/customXml" ds:itemID="{81F172F4-E09E-4FC3-B158-6A49D85D2B1C}">
  <ds:schemaRefs>
    <ds:schemaRef ds:uri="3cff994e-f406-4bc9-95d4-cb3559caaf79"/>
    <ds:schemaRef ds:uri="87715721-e730-4809-8d2c-c75b5e7371b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0AC237C-913E-44AF-B731-ADFEC89D2D8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250514_【船員政策課】STCW-F条約スケジュール 2</Template>
  <Words>651</Words>
  <PresentationFormat>A4 210 x 297 mm</PresentationFormat>
  <Paragraphs>171</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vt:i4>
      </vt:variant>
    </vt:vector>
  </HeadingPairs>
  <TitlesOfParts>
    <vt:vector size="11" baseType="lpstr">
      <vt:lpstr>HGP創英角ｺﾞｼｯｸUB</vt:lpstr>
      <vt:lpstr>Meiryo UI</vt:lpstr>
      <vt:lpstr>メイリオ</vt:lpstr>
      <vt:lpstr>Aptos</vt:lpstr>
      <vt:lpstr>Aptos Display</vt:lpstr>
      <vt:lpstr>Arial</vt:lpstr>
      <vt:lpstr>Wingdings</vt:lpstr>
      <vt:lpstr>99_標準デザイン</vt:lpstr>
      <vt:lpstr>Office テーマ</vt:lpstr>
      <vt:lpstr>令和８年度　万博レガシー事業</vt:lpstr>
      <vt:lpstr>令和８年度　万博レガシー事業</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1041-9.1.0.4586</vt:lpwstr>
  </property>
  <property fmtid="{D5CDD505-2E9C-101B-9397-08002B2CF9AE}" pid="3" name="ContentTypeId">
    <vt:lpwstr>0x01010028674B3FA659A84EA8D5C90D1F9D5E68</vt:lpwstr>
  </property>
  <property fmtid="{D5CDD505-2E9C-101B-9397-08002B2CF9AE}" pid="4" name="MediaServiceImageTags">
    <vt:lpwstr/>
  </property>
</Properties>
</file>