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Layout+xml" PartName="/ppt/slideLayouts/slideLayout12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 id="2147483712" r:id="rId5"/>
    <p:sldMasterId id="2147483726" r:id="rId6"/>
    <p:sldMasterId id="2147483740" r:id="rId7"/>
    <p:sldMasterId id="2147483755" r:id="rId8"/>
    <p:sldMasterId id="2147483798" r:id="rId9"/>
    <p:sldMasterId id="2147483838" r:id="rId10"/>
  </p:sldMasterIdLst>
  <p:notesMasterIdLst>
    <p:notesMasterId r:id="rId14"/>
  </p:notesMasterIdLst>
  <p:handoutMasterIdLst>
    <p:handoutMasterId r:id="rId15"/>
  </p:handoutMasterIdLst>
  <p:sldIdLst>
    <p:sldId id="337" r:id="rId11"/>
    <p:sldId id="338" r:id="rId12"/>
    <p:sldId id="336"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CEE"/>
    <a:srgbClr val="F5DFF7"/>
    <a:srgbClr val="E5E4F2"/>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p:restoredTop sz="96318" autoAdjust="0"/>
  </p:normalViewPr>
  <p:slideViewPr>
    <p:cSldViewPr snapToGrid="0">
      <p:cViewPr varScale="1">
        <p:scale>
          <a:sx n="110" d="100"/>
          <a:sy n="110" d="100"/>
        </p:scale>
        <p:origin x="1692"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Masters/slideMaster10.xml" Type="http://schemas.openxmlformats.org/officeDocument/2006/relationships/slideMaster"/><Relationship Id="rId11" Target="slides/slide1.xml" Type="http://schemas.openxmlformats.org/officeDocument/2006/relationships/slide"/><Relationship Id="rId12" Target="slides/slide2.xml" Type="http://schemas.openxmlformats.org/officeDocument/2006/relationships/slide"/><Relationship Id="rId13" Target="slides/slide3.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Masters/slideMaster9.xml" Type="http://schemas.openxmlformats.org/officeDocument/2006/relationships/slideMaster"/></Relationships>
</file>

<file path=ppt/handoutMasters/_rels/handoutMaster1.xml.rels><?xml version="1.0" encoding="UTF-8" standalone="yes"?><Relationships xmlns="http://schemas.openxmlformats.org/package/2006/relationships"><Relationship Id="rId1" Target="../theme/theme1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9" name="ヘッダー プレースホルダー 1"/>
          <p:cNvSpPr>
            <a:spLocks noGrp="1"/>
          </p:cNvSpPr>
          <p:nvPr>
            <p:ph type="hdr" sz="quarter"/>
          </p:nvPr>
        </p:nvSpPr>
        <p:spPr>
          <a:xfrm>
            <a:off x="2" y="0"/>
            <a:ext cx="2919413" cy="495300"/>
          </a:xfrm>
          <a:prstGeom prst="rect">
            <a:avLst/>
          </a:prstGeom>
        </p:spPr>
        <p:txBody>
          <a:bodyPr vert="horz" lIns="91418" tIns="45709" rIns="91418" bIns="45709" rtlCol="0"/>
          <a:lstStyle>
            <a:lvl1pPr algn="l">
              <a:defRPr sz="1200"/>
            </a:lvl1pPr>
          </a:lstStyle>
          <a:p>
            <a:endParaRPr kumimoji="1" lang="ja-JP" altLang="en-US"/>
          </a:p>
        </p:txBody>
      </p:sp>
      <p:sp>
        <p:nvSpPr>
          <p:cNvPr id="1110" name="日付プレースホルダー 2"/>
          <p:cNvSpPr>
            <a:spLocks noGrp="1"/>
          </p:cNvSpPr>
          <p:nvPr>
            <p:ph type="dt" sz="quarter" idx="1"/>
          </p:nvPr>
        </p:nvSpPr>
        <p:spPr>
          <a:xfrm>
            <a:off x="3814763" y="0"/>
            <a:ext cx="2919412" cy="495300"/>
          </a:xfrm>
          <a:prstGeom prst="rect">
            <a:avLst/>
          </a:prstGeom>
        </p:spPr>
        <p:txBody>
          <a:bodyPr vert="horz" lIns="91418" tIns="45709" rIns="91418" bIns="45709" rtlCol="0"/>
          <a:lstStyle>
            <a:lvl1pPr algn="r">
              <a:defRPr sz="1200"/>
            </a:lvl1pPr>
          </a:lstStyle>
          <a:p>
            <a:fld id="{85C26EE5-40C9-4F2D-BAFA-0FDA2FA744F1}" type="datetimeFigureOut">
              <a:rPr kumimoji="1" lang="ja-JP" altLang="en-US" smtClean="0"/>
              <a:t>2026/5/27</a:t>
            </a:fld>
            <a:endParaRPr kumimoji="1" lang="ja-JP" altLang="en-US"/>
          </a:p>
        </p:txBody>
      </p:sp>
      <p:sp>
        <p:nvSpPr>
          <p:cNvPr id="1111" name="フッター プレースホルダー 3"/>
          <p:cNvSpPr>
            <a:spLocks noGrp="1"/>
          </p:cNvSpPr>
          <p:nvPr>
            <p:ph type="ftr" sz="quarter" idx="2"/>
          </p:nvPr>
        </p:nvSpPr>
        <p:spPr>
          <a:xfrm>
            <a:off x="2" y="9371014"/>
            <a:ext cx="2919413" cy="495300"/>
          </a:xfrm>
          <a:prstGeom prst="rect">
            <a:avLst/>
          </a:prstGeom>
        </p:spPr>
        <p:txBody>
          <a:bodyPr vert="horz" lIns="91418" tIns="45709" rIns="91418" bIns="45709" rtlCol="0" anchor="b"/>
          <a:lstStyle>
            <a:lvl1pPr algn="l">
              <a:defRPr sz="1200"/>
            </a:lvl1pPr>
          </a:lstStyle>
          <a:p>
            <a:endParaRPr kumimoji="1" lang="ja-JP" altLang="en-US"/>
          </a:p>
        </p:txBody>
      </p:sp>
      <p:sp>
        <p:nvSpPr>
          <p:cNvPr id="1112" name="スライド番号プレースホルダー 4"/>
          <p:cNvSpPr>
            <a:spLocks noGrp="1"/>
          </p:cNvSpPr>
          <p:nvPr>
            <p:ph type="sldNum" sz="quarter" idx="3"/>
          </p:nvPr>
        </p:nvSpPr>
        <p:spPr>
          <a:xfrm>
            <a:off x="3814763" y="9371014"/>
            <a:ext cx="2919412" cy="495300"/>
          </a:xfrm>
          <a:prstGeom prst="rect">
            <a:avLst/>
          </a:prstGeom>
        </p:spPr>
        <p:txBody>
          <a:bodyPr vert="horz" lIns="91418" tIns="45709" rIns="91418" bIns="45709" rtlCol="0" anchor="b"/>
          <a:lstStyle>
            <a:lvl1pPr algn="r">
              <a:defRPr sz="1200"/>
            </a:lvl1pPr>
          </a:lstStyle>
          <a:p>
            <a:fld id="{0AA6F29F-8381-4DAC-B50B-54943D95C6C7}" type="slidenum">
              <a:rPr kumimoji="1" lang="ja-JP" altLang="en-US" smtClean="0"/>
              <a:t>‹#›</a:t>
            </a:fld>
            <a:endParaRPr kumimoji="1" lang="ja-JP" altLang="en-US"/>
          </a:p>
        </p:txBody>
      </p:sp>
    </p:spTree>
    <p:extLst>
      <p:ext uri="{BB962C8B-B14F-4D97-AF65-F5344CB8AC3E}">
        <p14:creationId xmlns:p14="http://schemas.microsoft.com/office/powerpoint/2010/main" val="27603393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1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2"/>
            <a:ext cx="2918831" cy="495029"/>
          </a:xfrm>
          <a:prstGeom prst="rect">
            <a:avLst/>
          </a:prstGeom>
        </p:spPr>
        <p:txBody>
          <a:bodyPr vert="horz" lIns="91418" tIns="45709" rIns="91418" bIns="45709"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15375" y="2"/>
            <a:ext cx="2918831" cy="495029"/>
          </a:xfrm>
          <a:prstGeom prst="rect">
            <a:avLst/>
          </a:prstGeom>
        </p:spPr>
        <p:txBody>
          <a:bodyPr vert="horz" lIns="91418" tIns="45709" rIns="91418" bIns="45709" rtlCol="0"/>
          <a:lstStyle>
            <a:lvl1pPr algn="r">
              <a:defRPr sz="1200"/>
            </a:lvl1pPr>
          </a:lstStyle>
          <a:p>
            <a:fld id="{458E26D1-4E72-40B7-9DC3-FD7AE053AF1E}" type="datetimeFigureOut">
              <a:rPr kumimoji="1" lang="ja-JP" altLang="en-US" smtClean="0"/>
              <a:t>2026/5/27</a:t>
            </a:fld>
            <a:endParaRPr kumimoji="1" lang="ja-JP" altLang="en-US"/>
          </a:p>
        </p:txBody>
      </p:sp>
      <p:sp>
        <p:nvSpPr>
          <p:cNvPr id="110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18" tIns="45709" rIns="91418" bIns="45709" rtlCol="0" anchor="ctr"/>
          <a:lstStyle/>
          <a:p>
            <a:endParaRPr lang="ja-JP" altLang="en-US"/>
          </a:p>
        </p:txBody>
      </p:sp>
      <p:sp>
        <p:nvSpPr>
          <p:cNvPr id="1105" name="ノート プレースホルダー 4"/>
          <p:cNvSpPr>
            <a:spLocks noGrp="1"/>
          </p:cNvSpPr>
          <p:nvPr>
            <p:ph type="body" sz="quarter" idx="3"/>
          </p:nvPr>
        </p:nvSpPr>
        <p:spPr>
          <a:xfrm>
            <a:off x="673577" y="4748165"/>
            <a:ext cx="5388610" cy="3884861"/>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1" y="9371287"/>
            <a:ext cx="2918831" cy="495028"/>
          </a:xfrm>
          <a:prstGeom prst="rect">
            <a:avLst/>
          </a:prstGeom>
        </p:spPr>
        <p:txBody>
          <a:bodyPr vert="horz" lIns="91418" tIns="45709" rIns="91418" bIns="45709"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15375" y="9371287"/>
            <a:ext cx="2918831" cy="495028"/>
          </a:xfrm>
          <a:prstGeom prst="rect">
            <a:avLst/>
          </a:prstGeom>
        </p:spPr>
        <p:txBody>
          <a:bodyPr vert="horz" lIns="91418" tIns="45709" rIns="91418" bIns="45709" rtlCol="0" anchor="b"/>
          <a:lstStyle>
            <a:lvl1pPr algn="r">
              <a:defRPr sz="1200"/>
            </a:lvl1pPr>
          </a:lstStyle>
          <a:p>
            <a:fld id="{38C75E12-CDD1-4E3F-BF92-A10EC599610B}" type="slidenum">
              <a:rPr kumimoji="1" lang="ja-JP" altLang="en-US" smtClean="0"/>
              <a:t>‹#›</a:t>
            </a:fld>
            <a:endParaRPr kumimoji="1" lang="ja-JP" altLang="en-US"/>
          </a:p>
        </p:txBody>
      </p:sp>
    </p:spTree>
    <p:extLst>
      <p:ext uri="{BB962C8B-B14F-4D97-AF65-F5344CB8AC3E}">
        <p14:creationId xmlns:p14="http://schemas.microsoft.com/office/powerpoint/2010/main" val="27325222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2.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7.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1.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2.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9.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1.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3.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jpe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 Id="rId2" Target="../media/image2.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 Id="rId2" Target="../media/image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2.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4.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86572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57643717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3027" name="コンテンツ プレースホルダ 1"/>
          <p:cNvSpPr>
            <a:spLocks noGrp="1"/>
          </p:cNvSpPr>
          <p:nvPr>
            <p:ph/>
          </p:nvPr>
        </p:nvSpPr>
        <p:spPr>
          <a:xfrm>
            <a:off x="0" y="13"/>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8" name="日付プレースホルダ 2"/>
          <p:cNvSpPr>
            <a:spLocks noGrp="1"/>
          </p:cNvSpPr>
          <p:nvPr>
            <p:ph type="dt" sz="half" idx="10"/>
          </p:nvPr>
        </p:nvSpPr>
        <p:spPr>
          <a:xfrm>
            <a:off x="457200" y="6245225"/>
            <a:ext cx="2133600" cy="476250"/>
          </a:xfrm>
        </p:spPr>
        <p:txBody>
          <a:bodyPr/>
          <a:lstStyle>
            <a:lvl1pPr>
              <a:defRPr/>
            </a:lvl1pPr>
          </a:lstStyle>
          <a:p>
            <a:endParaRPr kumimoji="1" lang="ja-JP" altLang="en-US" dirty="0"/>
          </a:p>
        </p:txBody>
      </p:sp>
      <p:sp>
        <p:nvSpPr>
          <p:cNvPr id="3029" name="フッター プレースホルダ 3"/>
          <p:cNvSpPr>
            <a:spLocks noGrp="1"/>
          </p:cNvSpPr>
          <p:nvPr>
            <p:ph type="ftr" sz="quarter" idx="11"/>
          </p:nvPr>
        </p:nvSpPr>
        <p:spPr>
          <a:xfrm>
            <a:off x="3124200" y="6245225"/>
            <a:ext cx="2895600" cy="476250"/>
          </a:xfrm>
        </p:spPr>
        <p:txBody>
          <a:bodyPr/>
          <a:lstStyle>
            <a:lvl1pPr>
              <a:defRPr/>
            </a:lvl1pPr>
          </a:lstStyle>
          <a:p>
            <a:endParaRPr kumimoji="1" lang="ja-JP" altLang="en-US" dirty="0"/>
          </a:p>
        </p:txBody>
      </p:sp>
      <p:sp>
        <p:nvSpPr>
          <p:cNvPr id="3030" name="スライド番号プレースホルダ 4"/>
          <p:cNvSpPr>
            <a:spLocks noGrp="1"/>
          </p:cNvSpPr>
          <p:nvPr>
            <p:ph type="sldNum" sz="quarter" idx="12"/>
          </p:nvPr>
        </p:nvSpPr>
        <p:spPr>
          <a:xfrm>
            <a:off x="7010400" y="6237288"/>
            <a:ext cx="2133600" cy="476250"/>
          </a:xfrm>
        </p:spPr>
        <p:txBody>
          <a:bodyPr/>
          <a:lstStyle>
            <a:lvl1pPr>
              <a:defRPr/>
            </a:lvl1pPr>
          </a:lstStyle>
          <a:p>
            <a:fld id="{A067B2BF-127A-4D05-927D-9AA130A8FC52}"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227597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3032"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3033" name="グラフ プレースホルダ 2"/>
          <p:cNvSpPr>
            <a:spLocks noGrp="1"/>
          </p:cNvSpPr>
          <p:nvPr>
            <p:ph type="chart" idx="1"/>
          </p:nvPr>
        </p:nvSpPr>
        <p:spPr>
          <a:xfrm>
            <a:off x="457200" y="1600201"/>
            <a:ext cx="8229600" cy="4525963"/>
          </a:xfrm>
        </p:spPr>
        <p:txBody>
          <a:bodyPr/>
          <a:lstStyle/>
          <a:p>
            <a:pPr lvl="0"/>
            <a:endParaRPr lang="ja-JP" altLang="en-US" noProof="0" dirty="0"/>
          </a:p>
        </p:txBody>
      </p:sp>
      <p:sp>
        <p:nvSpPr>
          <p:cNvPr id="303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303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3036" name="Rectangle 5"/>
          <p:cNvSpPr>
            <a:spLocks noGrp="1" noChangeArrowheads="1"/>
          </p:cNvSpPr>
          <p:nvPr>
            <p:ph type="sldNum" sz="quarter" idx="12"/>
          </p:nvPr>
        </p:nvSpPr>
        <p:spPr>
          <a:ln/>
        </p:spPr>
        <p:txBody>
          <a:bodyPr/>
          <a:lstStyle>
            <a:lvl1pPr>
              <a:defRPr/>
            </a:lvl1pPr>
          </a:lstStyle>
          <a:p>
            <a:pPr>
              <a:defRPr/>
            </a:pPr>
            <a:fld id="{D3C50530-FD7C-455B-8179-331C81EAD49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494617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70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470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sz="1662">
              <a:solidFill>
                <a:srgbClr val="000000"/>
              </a:solidFill>
              <a:latin typeface="Arial" charset="0"/>
            </a:endParaRPr>
          </a:p>
        </p:txBody>
      </p:sp>
      <p:sp>
        <p:nvSpPr>
          <p:cNvPr id="470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471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4711"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4712"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471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3862696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715" name="タイトル 1"/>
          <p:cNvSpPr>
            <a:spLocks noGrp="1"/>
          </p:cNvSpPr>
          <p:nvPr>
            <p:ph type="title"/>
          </p:nvPr>
        </p:nvSpPr>
        <p:spPr/>
        <p:txBody>
          <a:bodyPr/>
          <a:lstStyle/>
          <a:p>
            <a:r>
              <a:rPr lang="ja-JP" altLang="en-US"/>
              <a:t>マスタ タイトルの書式設定</a:t>
            </a:r>
          </a:p>
        </p:txBody>
      </p:sp>
      <p:sp>
        <p:nvSpPr>
          <p:cNvPr id="471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1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1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1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332026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72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472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72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2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2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530817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4727" name="タイトル 1"/>
          <p:cNvSpPr>
            <a:spLocks noGrp="1"/>
          </p:cNvSpPr>
          <p:nvPr>
            <p:ph type="title"/>
          </p:nvPr>
        </p:nvSpPr>
        <p:spPr/>
        <p:txBody>
          <a:bodyPr/>
          <a:lstStyle/>
          <a:p>
            <a:r>
              <a:rPr lang="ja-JP" altLang="en-US"/>
              <a:t>マスタ タイトルの書式設定</a:t>
            </a:r>
          </a:p>
        </p:txBody>
      </p:sp>
      <p:sp>
        <p:nvSpPr>
          <p:cNvPr id="472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2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3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3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174220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473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473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9"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0"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65072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4743" name="タイトル 1"/>
          <p:cNvSpPr>
            <a:spLocks noGrp="1"/>
          </p:cNvSpPr>
          <p:nvPr>
            <p:ph type="title"/>
          </p:nvPr>
        </p:nvSpPr>
        <p:spPr/>
        <p:txBody>
          <a:bodyPr/>
          <a:lstStyle/>
          <a:p>
            <a:r>
              <a:rPr lang="ja-JP" altLang="en-US"/>
              <a:t>マスタ タイトルの書式設定</a:t>
            </a:r>
          </a:p>
        </p:txBody>
      </p:sp>
      <p:sp>
        <p:nvSpPr>
          <p:cNvPr id="474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15755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74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563849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475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475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5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5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5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7074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5557679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475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476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76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6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6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8431460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4766" name="タイトル 1"/>
          <p:cNvSpPr>
            <a:spLocks noGrp="1"/>
          </p:cNvSpPr>
          <p:nvPr>
            <p:ph type="title"/>
          </p:nvPr>
        </p:nvSpPr>
        <p:spPr/>
        <p:txBody>
          <a:bodyPr/>
          <a:lstStyle/>
          <a:p>
            <a:r>
              <a:rPr lang="ja-JP" altLang="en-US"/>
              <a:t>マスタ タイトルの書式設定</a:t>
            </a:r>
          </a:p>
        </p:txBody>
      </p:sp>
      <p:sp>
        <p:nvSpPr>
          <p:cNvPr id="476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6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664802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477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477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012885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477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477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478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8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8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108590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312901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17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183433475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10368816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14610296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32469157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3467405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02238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55267620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42675218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162981768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108153367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228962838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854644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245"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246"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2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2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249" name="Rectangle 5"/>
          <p:cNvSpPr>
            <a:spLocks noGrp="1" noChangeArrowheads="1"/>
          </p:cNvSpPr>
          <p:nvPr>
            <p:ph type="dt" sz="half" idx="10"/>
          </p:nvPr>
        </p:nvSpPr>
        <p:spPr/>
        <p:txBody>
          <a:bodyPr/>
          <a:lstStyle>
            <a:lvl1pPr>
              <a:defRPr/>
            </a:lvl1pPr>
          </a:lstStyle>
          <a:p>
            <a:endParaRPr kumimoji="1" lang="ja-JP" altLang="en-US"/>
          </a:p>
        </p:txBody>
      </p:sp>
      <p:sp>
        <p:nvSpPr>
          <p:cNvPr id="1250" name="Rectangle 6"/>
          <p:cNvSpPr>
            <a:spLocks noGrp="1" noChangeArrowheads="1"/>
          </p:cNvSpPr>
          <p:nvPr>
            <p:ph type="ftr" sz="quarter" idx="11"/>
          </p:nvPr>
        </p:nvSpPr>
        <p:spPr/>
        <p:txBody>
          <a:bodyPr/>
          <a:lstStyle>
            <a:lvl1pPr>
              <a:defRPr/>
            </a:lvl1pPr>
          </a:lstStyle>
          <a:p>
            <a:endParaRPr kumimoji="1" lang="ja-JP" altLang="en-US"/>
          </a:p>
        </p:txBody>
      </p:sp>
      <p:sp>
        <p:nvSpPr>
          <p:cNvPr id="1251"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53" name="タイトル 1"/>
          <p:cNvSpPr>
            <a:spLocks noGrp="1"/>
          </p:cNvSpPr>
          <p:nvPr>
            <p:ph type="title"/>
          </p:nvPr>
        </p:nvSpPr>
        <p:spPr/>
        <p:txBody>
          <a:bodyPr/>
          <a:lstStyle/>
          <a:p>
            <a:r>
              <a:rPr lang="ja-JP" altLang="en-US"/>
              <a:t>マスタ タイトルの書式設定</a:t>
            </a:r>
          </a:p>
        </p:txBody>
      </p:sp>
      <p:sp>
        <p:nvSpPr>
          <p:cNvPr id="125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55" name="Rectangle 3"/>
          <p:cNvSpPr>
            <a:spLocks noGrp="1" noChangeArrowheads="1"/>
          </p:cNvSpPr>
          <p:nvPr>
            <p:ph type="dt" sz="half" idx="10"/>
          </p:nvPr>
        </p:nvSpPr>
        <p:spPr>
          <a:ln/>
        </p:spPr>
        <p:txBody>
          <a:bodyPr/>
          <a:lstStyle>
            <a:lvl1pPr>
              <a:defRPr/>
            </a:lvl1pPr>
          </a:lstStyle>
          <a:p>
            <a:endParaRPr kumimoji="1" lang="ja-JP" altLang="en-US"/>
          </a:p>
        </p:txBody>
      </p:sp>
      <p:sp>
        <p:nvSpPr>
          <p:cNvPr id="125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57"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59"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260"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261" name="Rectangle 3"/>
          <p:cNvSpPr>
            <a:spLocks noGrp="1" noChangeArrowheads="1"/>
          </p:cNvSpPr>
          <p:nvPr>
            <p:ph type="dt" sz="half" idx="10"/>
          </p:nvPr>
        </p:nvSpPr>
        <p:spPr>
          <a:ln/>
        </p:spPr>
        <p:txBody>
          <a:bodyPr/>
          <a:lstStyle>
            <a:lvl1pPr>
              <a:defRPr/>
            </a:lvl1pPr>
          </a:lstStyle>
          <a:p>
            <a:endParaRPr kumimoji="1" lang="ja-JP" altLang="en-US"/>
          </a:p>
        </p:txBody>
      </p:sp>
      <p:sp>
        <p:nvSpPr>
          <p:cNvPr id="126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63"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65" name="タイトル 1"/>
          <p:cNvSpPr>
            <a:spLocks noGrp="1"/>
          </p:cNvSpPr>
          <p:nvPr>
            <p:ph type="title"/>
          </p:nvPr>
        </p:nvSpPr>
        <p:spPr/>
        <p:txBody>
          <a:bodyPr/>
          <a:lstStyle/>
          <a:p>
            <a:r>
              <a:rPr lang="ja-JP" altLang="en-US"/>
              <a:t>マスタ タイトルの書式設定</a:t>
            </a:r>
          </a:p>
        </p:txBody>
      </p:sp>
      <p:sp>
        <p:nvSpPr>
          <p:cNvPr id="1266"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7"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8" name="Rectangle 3"/>
          <p:cNvSpPr>
            <a:spLocks noGrp="1" noChangeArrowheads="1"/>
          </p:cNvSpPr>
          <p:nvPr>
            <p:ph type="dt" sz="half" idx="10"/>
          </p:nvPr>
        </p:nvSpPr>
        <p:spPr>
          <a:ln/>
        </p:spPr>
        <p:txBody>
          <a:bodyPr/>
          <a:lstStyle>
            <a:lvl1pPr>
              <a:defRPr/>
            </a:lvl1pPr>
          </a:lstStyle>
          <a:p>
            <a:endParaRPr kumimoji="1" lang="ja-JP" altLang="en-US"/>
          </a:p>
        </p:txBody>
      </p:sp>
      <p:sp>
        <p:nvSpPr>
          <p:cNvPr id="126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0"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7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27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7" name="Rectangle 3"/>
          <p:cNvSpPr>
            <a:spLocks noGrp="1" noChangeArrowheads="1"/>
          </p:cNvSpPr>
          <p:nvPr>
            <p:ph type="dt" sz="half" idx="10"/>
          </p:nvPr>
        </p:nvSpPr>
        <p:spPr>
          <a:ln/>
        </p:spPr>
        <p:txBody>
          <a:bodyPr/>
          <a:lstStyle>
            <a:lvl1pPr>
              <a:defRPr/>
            </a:lvl1pPr>
          </a:lstStyle>
          <a:p>
            <a:endParaRPr kumimoji="1" lang="ja-JP" altLang="en-US"/>
          </a:p>
        </p:txBody>
      </p:sp>
      <p:sp>
        <p:nvSpPr>
          <p:cNvPr id="127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9"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81" name="タイトル 1"/>
          <p:cNvSpPr>
            <a:spLocks noGrp="1"/>
          </p:cNvSpPr>
          <p:nvPr>
            <p:ph type="title"/>
          </p:nvPr>
        </p:nvSpPr>
        <p:spPr/>
        <p:txBody>
          <a:bodyPr/>
          <a:lstStyle/>
          <a:p>
            <a:r>
              <a:rPr lang="ja-JP" altLang="en-US"/>
              <a:t>マスタ タイトルの書式設定</a:t>
            </a:r>
          </a:p>
        </p:txBody>
      </p:sp>
      <p:sp>
        <p:nvSpPr>
          <p:cNvPr id="1282" name="Rectangle 3"/>
          <p:cNvSpPr>
            <a:spLocks noGrp="1" noChangeArrowheads="1"/>
          </p:cNvSpPr>
          <p:nvPr>
            <p:ph type="dt" sz="half" idx="10"/>
          </p:nvPr>
        </p:nvSpPr>
        <p:spPr>
          <a:ln/>
        </p:spPr>
        <p:txBody>
          <a:bodyPr/>
          <a:lstStyle>
            <a:lvl1pPr>
              <a:defRPr/>
            </a:lvl1pPr>
          </a:lstStyle>
          <a:p>
            <a:endParaRPr kumimoji="1" lang="ja-JP" altLang="en-US"/>
          </a:p>
        </p:txBody>
      </p:sp>
      <p:sp>
        <p:nvSpPr>
          <p:cNvPr id="128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4"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86" name="Rectangle 3"/>
          <p:cNvSpPr>
            <a:spLocks noGrp="1" noChangeArrowheads="1"/>
          </p:cNvSpPr>
          <p:nvPr>
            <p:ph type="dt" sz="half" idx="10"/>
          </p:nvPr>
        </p:nvSpPr>
        <p:spPr>
          <a:ln/>
        </p:spPr>
        <p:txBody>
          <a:bodyPr/>
          <a:lstStyle>
            <a:lvl1pPr>
              <a:defRPr/>
            </a:lvl1pPr>
          </a:lstStyle>
          <a:p>
            <a:endParaRPr kumimoji="1" lang="ja-JP" altLang="en-US"/>
          </a:p>
        </p:txBody>
      </p:sp>
      <p:sp>
        <p:nvSpPr>
          <p:cNvPr id="12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8"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17374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90"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291"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92"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93" name="Rectangle 3"/>
          <p:cNvSpPr>
            <a:spLocks noGrp="1" noChangeArrowheads="1"/>
          </p:cNvSpPr>
          <p:nvPr>
            <p:ph type="dt" sz="half" idx="10"/>
          </p:nvPr>
        </p:nvSpPr>
        <p:spPr>
          <a:ln/>
        </p:spPr>
        <p:txBody>
          <a:bodyPr/>
          <a:lstStyle>
            <a:lvl1pPr>
              <a:defRPr/>
            </a:lvl1pPr>
          </a:lstStyle>
          <a:p>
            <a:endParaRPr kumimoji="1" lang="ja-JP" altLang="en-US"/>
          </a:p>
        </p:txBody>
      </p:sp>
      <p:sp>
        <p:nvSpPr>
          <p:cNvPr id="129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95"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97"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298"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299"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300" name="Rectangle 3"/>
          <p:cNvSpPr>
            <a:spLocks noGrp="1" noChangeArrowheads="1"/>
          </p:cNvSpPr>
          <p:nvPr>
            <p:ph type="dt" sz="half" idx="10"/>
          </p:nvPr>
        </p:nvSpPr>
        <p:spPr>
          <a:ln/>
        </p:spPr>
        <p:txBody>
          <a:bodyPr/>
          <a:lstStyle>
            <a:lvl1pPr>
              <a:defRPr/>
            </a:lvl1pPr>
          </a:lstStyle>
          <a:p>
            <a:endParaRPr kumimoji="1" lang="ja-JP" altLang="en-US"/>
          </a:p>
        </p:txBody>
      </p:sp>
      <p:sp>
        <p:nvSpPr>
          <p:cNvPr id="13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2"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304" name="タイトル 1"/>
          <p:cNvSpPr>
            <a:spLocks noGrp="1"/>
          </p:cNvSpPr>
          <p:nvPr>
            <p:ph type="title"/>
          </p:nvPr>
        </p:nvSpPr>
        <p:spPr/>
        <p:txBody>
          <a:bodyPr/>
          <a:lstStyle/>
          <a:p>
            <a:r>
              <a:rPr lang="ja-JP" altLang="en-US"/>
              <a:t>マスタ タイトルの書式設定</a:t>
            </a:r>
          </a:p>
        </p:txBody>
      </p:sp>
      <p:sp>
        <p:nvSpPr>
          <p:cNvPr id="130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06" name="Rectangle 3"/>
          <p:cNvSpPr>
            <a:spLocks noGrp="1" noChangeArrowheads="1"/>
          </p:cNvSpPr>
          <p:nvPr>
            <p:ph type="dt" sz="half" idx="10"/>
          </p:nvPr>
        </p:nvSpPr>
        <p:spPr>
          <a:ln/>
        </p:spPr>
        <p:txBody>
          <a:bodyPr/>
          <a:lstStyle>
            <a:lvl1pPr>
              <a:defRPr/>
            </a:lvl1pPr>
          </a:lstStyle>
          <a:p>
            <a:endParaRPr kumimoji="1" lang="ja-JP" altLang="en-US"/>
          </a:p>
        </p:txBody>
      </p:sp>
      <p:sp>
        <p:nvSpPr>
          <p:cNvPr id="130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8"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310"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311"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12" name="Rectangle 3"/>
          <p:cNvSpPr>
            <a:spLocks noGrp="1" noChangeArrowheads="1"/>
          </p:cNvSpPr>
          <p:nvPr>
            <p:ph type="dt" sz="half" idx="10"/>
          </p:nvPr>
        </p:nvSpPr>
        <p:spPr>
          <a:ln/>
        </p:spPr>
        <p:txBody>
          <a:bodyPr/>
          <a:lstStyle>
            <a:lvl1pPr>
              <a:defRPr/>
            </a:lvl1pPr>
          </a:lstStyle>
          <a:p>
            <a:endParaRPr kumimoji="1" lang="ja-JP" altLang="en-US"/>
          </a:p>
        </p:txBody>
      </p:sp>
      <p:sp>
        <p:nvSpPr>
          <p:cNvPr id="13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14"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316"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317"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318" name="Rectangle 3"/>
          <p:cNvSpPr>
            <a:spLocks noGrp="1" noChangeArrowheads="1"/>
          </p:cNvSpPr>
          <p:nvPr>
            <p:ph type="dt" sz="half" idx="10"/>
          </p:nvPr>
        </p:nvSpPr>
        <p:spPr>
          <a:ln/>
        </p:spPr>
        <p:txBody>
          <a:bodyPr/>
          <a:lstStyle>
            <a:lvl1pPr>
              <a:defRPr/>
            </a:lvl1pPr>
          </a:lstStyle>
          <a:p>
            <a:endParaRPr kumimoji="1" lang="ja-JP" altLang="en-US"/>
          </a:p>
        </p:txBody>
      </p:sp>
      <p:sp>
        <p:nvSpPr>
          <p:cNvPr id="13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20"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35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5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35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36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61" name="Rectangle 5"/>
          <p:cNvSpPr>
            <a:spLocks noGrp="1" noChangeArrowheads="1"/>
          </p:cNvSpPr>
          <p:nvPr>
            <p:ph type="dt" sz="half" idx="10"/>
          </p:nvPr>
        </p:nvSpPr>
        <p:spPr/>
        <p:txBody>
          <a:bodyPr/>
          <a:lstStyle>
            <a:lvl1pPr>
              <a:defRPr/>
            </a:lvl1pPr>
          </a:lstStyle>
          <a:p>
            <a:endParaRPr kumimoji="1" lang="ja-JP" altLang="en-US"/>
          </a:p>
        </p:txBody>
      </p:sp>
      <p:sp>
        <p:nvSpPr>
          <p:cNvPr id="1362" name="Rectangle 6"/>
          <p:cNvSpPr>
            <a:spLocks noGrp="1" noChangeArrowheads="1"/>
          </p:cNvSpPr>
          <p:nvPr>
            <p:ph type="ftr" sz="quarter" idx="11"/>
          </p:nvPr>
        </p:nvSpPr>
        <p:spPr/>
        <p:txBody>
          <a:bodyPr/>
          <a:lstStyle>
            <a:lvl1pPr>
              <a:defRPr/>
            </a:lvl1pPr>
          </a:lstStyle>
          <a:p>
            <a:endParaRPr kumimoji="1" lang="ja-JP" altLang="en-US"/>
          </a:p>
        </p:txBody>
      </p:sp>
      <p:sp>
        <p:nvSpPr>
          <p:cNvPr id="136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65" name="タイトル 1"/>
          <p:cNvSpPr>
            <a:spLocks noGrp="1"/>
          </p:cNvSpPr>
          <p:nvPr>
            <p:ph type="title"/>
          </p:nvPr>
        </p:nvSpPr>
        <p:spPr/>
        <p:txBody>
          <a:bodyPr/>
          <a:lstStyle/>
          <a:p>
            <a:r>
              <a:rPr lang="ja-JP" altLang="en-US"/>
              <a:t>マスタ タイトルの書式設定</a:t>
            </a:r>
          </a:p>
        </p:txBody>
      </p:sp>
      <p:sp>
        <p:nvSpPr>
          <p:cNvPr id="136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67" name="Rectangle 3"/>
          <p:cNvSpPr>
            <a:spLocks noGrp="1" noChangeArrowheads="1"/>
          </p:cNvSpPr>
          <p:nvPr>
            <p:ph type="dt" sz="half" idx="10"/>
          </p:nvPr>
        </p:nvSpPr>
        <p:spPr>
          <a:ln/>
        </p:spPr>
        <p:txBody>
          <a:bodyPr/>
          <a:lstStyle>
            <a:lvl1pPr>
              <a:defRPr/>
            </a:lvl1pPr>
          </a:lstStyle>
          <a:p>
            <a:endParaRPr kumimoji="1" lang="ja-JP" altLang="en-US"/>
          </a:p>
        </p:txBody>
      </p:sp>
      <p:sp>
        <p:nvSpPr>
          <p:cNvPr id="13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6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7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37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373" name="Rectangle 3"/>
          <p:cNvSpPr>
            <a:spLocks noGrp="1" noChangeArrowheads="1"/>
          </p:cNvSpPr>
          <p:nvPr>
            <p:ph type="dt" sz="half" idx="10"/>
          </p:nvPr>
        </p:nvSpPr>
        <p:spPr>
          <a:ln/>
        </p:spPr>
        <p:txBody>
          <a:bodyPr/>
          <a:lstStyle>
            <a:lvl1pPr>
              <a:defRPr/>
            </a:lvl1pPr>
          </a:lstStyle>
          <a:p>
            <a:endParaRPr kumimoji="1" lang="ja-JP" altLang="en-US"/>
          </a:p>
        </p:txBody>
      </p:sp>
      <p:sp>
        <p:nvSpPr>
          <p:cNvPr id="137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7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377" name="タイトル 1"/>
          <p:cNvSpPr>
            <a:spLocks noGrp="1"/>
          </p:cNvSpPr>
          <p:nvPr>
            <p:ph type="title"/>
          </p:nvPr>
        </p:nvSpPr>
        <p:spPr/>
        <p:txBody>
          <a:bodyPr/>
          <a:lstStyle/>
          <a:p>
            <a:r>
              <a:rPr lang="ja-JP" altLang="en-US"/>
              <a:t>マスタ タイトルの書式設定</a:t>
            </a:r>
          </a:p>
        </p:txBody>
      </p:sp>
      <p:sp>
        <p:nvSpPr>
          <p:cNvPr id="137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0" name="Rectangle 3"/>
          <p:cNvSpPr>
            <a:spLocks noGrp="1" noChangeArrowheads="1"/>
          </p:cNvSpPr>
          <p:nvPr>
            <p:ph type="dt" sz="half" idx="10"/>
          </p:nvPr>
        </p:nvSpPr>
        <p:spPr>
          <a:ln/>
        </p:spPr>
        <p:txBody>
          <a:bodyPr/>
          <a:lstStyle>
            <a:lvl1pPr>
              <a:defRPr/>
            </a:lvl1pPr>
          </a:lstStyle>
          <a:p>
            <a:endParaRPr kumimoji="1" lang="ja-JP" altLang="en-US"/>
          </a:p>
        </p:txBody>
      </p:sp>
      <p:sp>
        <p:nvSpPr>
          <p:cNvPr id="13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8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38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38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9" name="Rectangle 3"/>
          <p:cNvSpPr>
            <a:spLocks noGrp="1" noChangeArrowheads="1"/>
          </p:cNvSpPr>
          <p:nvPr>
            <p:ph type="dt" sz="half" idx="10"/>
          </p:nvPr>
        </p:nvSpPr>
        <p:spPr>
          <a:ln/>
        </p:spPr>
        <p:txBody>
          <a:bodyPr/>
          <a:lstStyle>
            <a:lvl1pPr>
              <a:defRPr/>
            </a:lvl1pPr>
          </a:lstStyle>
          <a:p>
            <a:endParaRPr kumimoji="1" lang="ja-JP" altLang="en-US"/>
          </a:p>
        </p:txBody>
      </p:sp>
      <p:sp>
        <p:nvSpPr>
          <p:cNvPr id="139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733611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93" name="タイトル 1"/>
          <p:cNvSpPr>
            <a:spLocks noGrp="1"/>
          </p:cNvSpPr>
          <p:nvPr>
            <p:ph type="title"/>
          </p:nvPr>
        </p:nvSpPr>
        <p:spPr/>
        <p:txBody>
          <a:bodyPr/>
          <a:lstStyle/>
          <a:p>
            <a:r>
              <a:rPr lang="ja-JP" altLang="en-US"/>
              <a:t>マスタ タイトルの書式設定</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398" name="Rectangle 3"/>
          <p:cNvSpPr>
            <a:spLocks noGrp="1" noChangeArrowheads="1"/>
          </p:cNvSpPr>
          <p:nvPr>
            <p:ph type="dt" sz="half" idx="10"/>
          </p:nvPr>
        </p:nvSpPr>
        <p:spPr>
          <a:ln/>
        </p:spPr>
        <p:txBody>
          <a:bodyPr/>
          <a:lstStyle>
            <a:lvl1pPr>
              <a:defRPr/>
            </a:lvl1pPr>
          </a:lstStyle>
          <a:p>
            <a:endParaRPr kumimoji="1" lang="ja-JP" altLang="en-US"/>
          </a:p>
        </p:txBody>
      </p:sp>
      <p:sp>
        <p:nvSpPr>
          <p:cNvPr id="139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0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40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05" name="Rectangle 3"/>
          <p:cNvSpPr>
            <a:spLocks noGrp="1" noChangeArrowheads="1"/>
          </p:cNvSpPr>
          <p:nvPr>
            <p:ph type="dt" sz="half" idx="10"/>
          </p:nvPr>
        </p:nvSpPr>
        <p:spPr>
          <a:ln/>
        </p:spPr>
        <p:txBody>
          <a:bodyPr/>
          <a:lstStyle>
            <a:lvl1pPr>
              <a:defRPr/>
            </a:lvl1pPr>
          </a:lstStyle>
          <a:p>
            <a:endParaRPr kumimoji="1" lang="ja-JP" altLang="en-US"/>
          </a:p>
        </p:txBody>
      </p:sp>
      <p:sp>
        <p:nvSpPr>
          <p:cNvPr id="140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0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41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41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12" name="Rectangle 3"/>
          <p:cNvSpPr>
            <a:spLocks noGrp="1" noChangeArrowheads="1"/>
          </p:cNvSpPr>
          <p:nvPr>
            <p:ph type="dt" sz="half" idx="10"/>
          </p:nvPr>
        </p:nvSpPr>
        <p:spPr>
          <a:ln/>
        </p:spPr>
        <p:txBody>
          <a:bodyPr/>
          <a:lstStyle>
            <a:lvl1pPr>
              <a:defRPr/>
            </a:lvl1pPr>
          </a:lstStyle>
          <a:p>
            <a:endParaRPr kumimoji="1" lang="ja-JP" altLang="en-US"/>
          </a:p>
        </p:txBody>
      </p:sp>
      <p:sp>
        <p:nvSpPr>
          <p:cNvPr id="14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16" name="タイトル 1"/>
          <p:cNvSpPr>
            <a:spLocks noGrp="1"/>
          </p:cNvSpPr>
          <p:nvPr>
            <p:ph type="title"/>
          </p:nvPr>
        </p:nvSpPr>
        <p:spPr/>
        <p:txBody>
          <a:bodyPr/>
          <a:lstStyle/>
          <a:p>
            <a:r>
              <a:rPr lang="ja-JP" altLang="en-US"/>
              <a:t>マスタ タイトルの書式設定</a:t>
            </a:r>
          </a:p>
        </p:txBody>
      </p:sp>
      <p:sp>
        <p:nvSpPr>
          <p:cNvPr id="141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8" name="Rectangle 3"/>
          <p:cNvSpPr>
            <a:spLocks noGrp="1" noChangeArrowheads="1"/>
          </p:cNvSpPr>
          <p:nvPr>
            <p:ph type="dt" sz="half" idx="10"/>
          </p:nvPr>
        </p:nvSpPr>
        <p:spPr>
          <a:ln/>
        </p:spPr>
        <p:txBody>
          <a:bodyPr/>
          <a:lstStyle>
            <a:lvl1pPr>
              <a:defRPr/>
            </a:lvl1pPr>
          </a:lstStyle>
          <a:p>
            <a:endParaRPr kumimoji="1" lang="ja-JP" altLang="en-US"/>
          </a:p>
        </p:txBody>
      </p:sp>
      <p:sp>
        <p:nvSpPr>
          <p:cNvPr id="14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2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42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4" name="Rectangle 3"/>
          <p:cNvSpPr>
            <a:spLocks noGrp="1" noChangeArrowheads="1"/>
          </p:cNvSpPr>
          <p:nvPr>
            <p:ph type="dt" sz="half" idx="10"/>
          </p:nvPr>
        </p:nvSpPr>
        <p:spPr>
          <a:ln/>
        </p:spPr>
        <p:txBody>
          <a:bodyPr/>
          <a:lstStyle>
            <a:lvl1pPr>
              <a:defRPr/>
            </a:lvl1pPr>
          </a:lstStyle>
          <a:p>
            <a:endParaRPr kumimoji="1" lang="ja-JP" altLang="en-US"/>
          </a:p>
        </p:txBody>
      </p:sp>
      <p:sp>
        <p:nvSpPr>
          <p:cNvPr id="142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2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2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430" name="Rectangle 3"/>
          <p:cNvSpPr>
            <a:spLocks noGrp="1" noChangeArrowheads="1"/>
          </p:cNvSpPr>
          <p:nvPr>
            <p:ph type="dt" sz="half" idx="10"/>
          </p:nvPr>
        </p:nvSpPr>
        <p:spPr>
          <a:ln/>
        </p:spPr>
        <p:txBody>
          <a:bodyPr/>
          <a:lstStyle>
            <a:lvl1pPr>
              <a:defRPr/>
            </a:lvl1pPr>
          </a:lstStyle>
          <a:p>
            <a:endParaRPr kumimoji="1" lang="ja-JP" altLang="en-US"/>
          </a:p>
        </p:txBody>
      </p:sp>
      <p:sp>
        <p:nvSpPr>
          <p:cNvPr id="143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9"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120"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121"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122"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123" name="Rectangle 5"/>
          <p:cNvSpPr>
            <a:spLocks noGrp="1" noChangeArrowheads="1"/>
          </p:cNvSpPr>
          <p:nvPr>
            <p:ph type="dt" sz="half" idx="10"/>
          </p:nvPr>
        </p:nvSpPr>
        <p:spPr/>
        <p:txBody>
          <a:bodyPr/>
          <a:lstStyle>
            <a:lvl1pPr>
              <a:defRPr/>
            </a:lvl1pPr>
          </a:lstStyle>
          <a:p>
            <a:endParaRPr kumimoji="1" lang="ja-JP" altLang="en-US"/>
          </a:p>
        </p:txBody>
      </p:sp>
      <p:sp>
        <p:nvSpPr>
          <p:cNvPr id="1124" name="Rectangle 6"/>
          <p:cNvSpPr>
            <a:spLocks noGrp="1" noChangeArrowheads="1"/>
          </p:cNvSpPr>
          <p:nvPr>
            <p:ph type="ftr" sz="quarter" idx="11"/>
          </p:nvPr>
        </p:nvSpPr>
        <p:spPr/>
        <p:txBody>
          <a:bodyPr/>
          <a:lstStyle>
            <a:lvl1pPr>
              <a:defRPr/>
            </a:lvl1pPr>
          </a:lstStyle>
          <a:p>
            <a:endParaRPr kumimoji="1" lang="ja-JP" altLang="en-US"/>
          </a:p>
        </p:txBody>
      </p:sp>
      <p:sp>
        <p:nvSpPr>
          <p:cNvPr id="1125"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2322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7" name="タイトル 1"/>
          <p:cNvSpPr>
            <a:spLocks noGrp="1"/>
          </p:cNvSpPr>
          <p:nvPr>
            <p:ph type="title"/>
          </p:nvPr>
        </p:nvSpPr>
        <p:spPr/>
        <p:txBody>
          <a:bodyPr/>
          <a:lstStyle/>
          <a:p>
            <a:r>
              <a:rPr lang="ja-JP" altLang="en-US"/>
              <a:t>マスタ タイトルの書式設定</a:t>
            </a:r>
          </a:p>
        </p:txBody>
      </p:sp>
      <p:sp>
        <p:nvSpPr>
          <p:cNvPr id="11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9" name="Rectangle 3"/>
          <p:cNvSpPr>
            <a:spLocks noGrp="1" noChangeArrowheads="1"/>
          </p:cNvSpPr>
          <p:nvPr>
            <p:ph type="dt" sz="half" idx="10"/>
          </p:nvPr>
        </p:nvSpPr>
        <p:spPr>
          <a:ln/>
        </p:spPr>
        <p:txBody>
          <a:bodyPr/>
          <a:lstStyle>
            <a:lvl1pPr>
              <a:defRPr/>
            </a:lvl1pPr>
          </a:lstStyle>
          <a:p>
            <a:endParaRPr kumimoji="1" lang="ja-JP" altLang="en-US"/>
          </a:p>
        </p:txBody>
      </p:sp>
      <p:sp>
        <p:nvSpPr>
          <p:cNvPr id="113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1"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794844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3"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134"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35" name="Rectangle 3"/>
          <p:cNvSpPr>
            <a:spLocks noGrp="1" noChangeArrowheads="1"/>
          </p:cNvSpPr>
          <p:nvPr>
            <p:ph type="dt" sz="half" idx="10"/>
          </p:nvPr>
        </p:nvSpPr>
        <p:spPr>
          <a:ln/>
        </p:spPr>
        <p:txBody>
          <a:bodyPr/>
          <a:lstStyle>
            <a:lvl1pPr>
              <a:defRPr/>
            </a:lvl1pPr>
          </a:lstStyle>
          <a:p>
            <a:endParaRPr kumimoji="1" lang="ja-JP" altLang="en-US"/>
          </a:p>
        </p:txBody>
      </p:sp>
      <p:sp>
        <p:nvSpPr>
          <p:cNvPr id="113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7"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49395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983961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9" name="タイトル 1"/>
          <p:cNvSpPr>
            <a:spLocks noGrp="1"/>
          </p:cNvSpPr>
          <p:nvPr>
            <p:ph type="title"/>
          </p:nvPr>
        </p:nvSpPr>
        <p:spPr/>
        <p:txBody>
          <a:bodyPr/>
          <a:lstStyle/>
          <a:p>
            <a:r>
              <a:rPr lang="ja-JP" altLang="en-US"/>
              <a:t>マスタ タイトルの書式設定</a:t>
            </a:r>
          </a:p>
        </p:txBody>
      </p:sp>
      <p:sp>
        <p:nvSpPr>
          <p:cNvPr id="1140"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2" name="Rectangle 3"/>
          <p:cNvSpPr>
            <a:spLocks noGrp="1" noChangeArrowheads="1"/>
          </p:cNvSpPr>
          <p:nvPr>
            <p:ph type="dt" sz="half" idx="10"/>
          </p:nvPr>
        </p:nvSpPr>
        <p:spPr>
          <a:ln/>
        </p:spPr>
        <p:txBody>
          <a:bodyPr/>
          <a:lstStyle>
            <a:lvl1pPr>
              <a:defRPr/>
            </a:lvl1pPr>
          </a:lstStyle>
          <a:p>
            <a:endParaRPr kumimoji="1" lang="ja-JP" altLang="en-US"/>
          </a:p>
        </p:txBody>
      </p:sp>
      <p:sp>
        <p:nvSpPr>
          <p:cNvPr id="114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44"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32400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6"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47"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48"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9"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50"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1" name="Rectangle 3"/>
          <p:cNvSpPr>
            <a:spLocks noGrp="1" noChangeArrowheads="1"/>
          </p:cNvSpPr>
          <p:nvPr>
            <p:ph type="dt" sz="half" idx="10"/>
          </p:nvPr>
        </p:nvSpPr>
        <p:spPr>
          <a:ln/>
        </p:spPr>
        <p:txBody>
          <a:bodyPr/>
          <a:lstStyle>
            <a:lvl1pPr>
              <a:defRPr/>
            </a:lvl1pPr>
          </a:lstStyle>
          <a:p>
            <a:endParaRPr kumimoji="1" lang="ja-JP" altLang="en-US"/>
          </a:p>
        </p:txBody>
      </p:sp>
      <p:sp>
        <p:nvSpPr>
          <p:cNvPr id="11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3"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152560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5" name="タイトル 1"/>
          <p:cNvSpPr>
            <a:spLocks noGrp="1"/>
          </p:cNvSpPr>
          <p:nvPr>
            <p:ph type="title"/>
          </p:nvPr>
        </p:nvSpPr>
        <p:spPr/>
        <p:txBody>
          <a:bodyPr/>
          <a:lstStyle/>
          <a:p>
            <a:r>
              <a:rPr lang="ja-JP" altLang="en-US"/>
              <a:t>マスタ タイトルの書式設定</a:t>
            </a:r>
          </a:p>
        </p:txBody>
      </p:sp>
      <p:sp>
        <p:nvSpPr>
          <p:cNvPr id="1156" name="Rectangle 3"/>
          <p:cNvSpPr>
            <a:spLocks noGrp="1" noChangeArrowheads="1"/>
          </p:cNvSpPr>
          <p:nvPr>
            <p:ph type="dt" sz="half" idx="10"/>
          </p:nvPr>
        </p:nvSpPr>
        <p:spPr>
          <a:ln/>
        </p:spPr>
        <p:txBody>
          <a:bodyPr/>
          <a:lstStyle>
            <a:lvl1pPr>
              <a:defRPr/>
            </a:lvl1pPr>
          </a:lstStyle>
          <a:p>
            <a:endParaRPr kumimoji="1" lang="ja-JP" altLang="en-US"/>
          </a:p>
        </p:txBody>
      </p:sp>
      <p:sp>
        <p:nvSpPr>
          <p:cNvPr id="115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8"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631980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60" name="Rectangle 3"/>
          <p:cNvSpPr>
            <a:spLocks noGrp="1" noChangeArrowheads="1"/>
          </p:cNvSpPr>
          <p:nvPr>
            <p:ph type="dt" sz="half" idx="10"/>
          </p:nvPr>
        </p:nvSpPr>
        <p:spPr>
          <a:ln/>
        </p:spPr>
        <p:txBody>
          <a:bodyPr/>
          <a:lstStyle>
            <a:lvl1pPr>
              <a:defRPr/>
            </a:lvl1pPr>
          </a:lstStyle>
          <a:p>
            <a:endParaRPr kumimoji="1" lang="ja-JP" altLang="en-US"/>
          </a:p>
        </p:txBody>
      </p:sp>
      <p:sp>
        <p:nvSpPr>
          <p:cNvPr id="116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2"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509492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4"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165"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6"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67" name="Rectangle 3"/>
          <p:cNvSpPr>
            <a:spLocks noGrp="1" noChangeArrowheads="1"/>
          </p:cNvSpPr>
          <p:nvPr>
            <p:ph type="dt" sz="half" idx="10"/>
          </p:nvPr>
        </p:nvSpPr>
        <p:spPr>
          <a:ln/>
        </p:spPr>
        <p:txBody>
          <a:bodyPr/>
          <a:lstStyle>
            <a:lvl1pPr>
              <a:defRPr/>
            </a:lvl1pPr>
          </a:lstStyle>
          <a:p>
            <a:endParaRPr kumimoji="1" lang="ja-JP" altLang="en-US"/>
          </a:p>
        </p:txBody>
      </p:sp>
      <p:sp>
        <p:nvSpPr>
          <p:cNvPr id="11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9"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52114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172"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173"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74" name="Rectangle 3"/>
          <p:cNvSpPr>
            <a:spLocks noGrp="1" noChangeArrowheads="1"/>
          </p:cNvSpPr>
          <p:nvPr>
            <p:ph type="dt" sz="half" idx="10"/>
          </p:nvPr>
        </p:nvSpPr>
        <p:spPr>
          <a:ln/>
        </p:spPr>
        <p:txBody>
          <a:bodyPr/>
          <a:lstStyle>
            <a:lvl1pPr>
              <a:defRPr/>
            </a:lvl1pPr>
          </a:lstStyle>
          <a:p>
            <a:endParaRPr kumimoji="1" lang="ja-JP" altLang="en-US"/>
          </a:p>
        </p:txBody>
      </p:sp>
      <p:sp>
        <p:nvSpPr>
          <p:cNvPr id="117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76"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306701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8" name="タイトル 1"/>
          <p:cNvSpPr>
            <a:spLocks noGrp="1"/>
          </p:cNvSpPr>
          <p:nvPr>
            <p:ph type="title"/>
          </p:nvPr>
        </p:nvSpPr>
        <p:spPr/>
        <p:txBody>
          <a:bodyPr/>
          <a:lstStyle/>
          <a:p>
            <a:r>
              <a:rPr lang="ja-JP" altLang="en-US"/>
              <a:t>マスタ タイトルの書式設定</a:t>
            </a:r>
          </a:p>
        </p:txBody>
      </p:sp>
      <p:sp>
        <p:nvSpPr>
          <p:cNvPr id="117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0" name="Rectangle 3"/>
          <p:cNvSpPr>
            <a:spLocks noGrp="1" noChangeArrowheads="1"/>
          </p:cNvSpPr>
          <p:nvPr>
            <p:ph type="dt" sz="half" idx="10"/>
          </p:nvPr>
        </p:nvSpPr>
        <p:spPr>
          <a:ln/>
        </p:spPr>
        <p:txBody>
          <a:bodyPr/>
          <a:lstStyle>
            <a:lvl1pPr>
              <a:defRPr/>
            </a:lvl1pPr>
          </a:lstStyle>
          <a:p>
            <a:endParaRPr kumimoji="1" lang="ja-JP" altLang="en-US"/>
          </a:p>
        </p:txBody>
      </p:sp>
      <p:sp>
        <p:nvSpPr>
          <p:cNvPr id="11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2"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76388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4"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85"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6" name="Rectangle 3"/>
          <p:cNvSpPr>
            <a:spLocks noGrp="1" noChangeArrowheads="1"/>
          </p:cNvSpPr>
          <p:nvPr>
            <p:ph type="dt" sz="half" idx="10"/>
          </p:nvPr>
        </p:nvSpPr>
        <p:spPr>
          <a:ln/>
        </p:spPr>
        <p:txBody>
          <a:bodyPr/>
          <a:lstStyle>
            <a:lvl1pPr>
              <a:defRPr/>
            </a:lvl1pPr>
          </a:lstStyle>
          <a:p>
            <a:endParaRPr kumimoji="1" lang="ja-JP" altLang="en-US"/>
          </a:p>
        </p:txBody>
      </p:sp>
      <p:sp>
        <p:nvSpPr>
          <p:cNvPr id="11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8"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292395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90"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91"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92" name="Rectangle 3"/>
          <p:cNvSpPr>
            <a:spLocks noGrp="1" noChangeArrowheads="1"/>
          </p:cNvSpPr>
          <p:nvPr>
            <p:ph type="dt" sz="half" idx="10"/>
          </p:nvPr>
        </p:nvSpPr>
        <p:spPr>
          <a:ln/>
        </p:spPr>
        <p:txBody>
          <a:bodyPr/>
          <a:lstStyle>
            <a:lvl1pPr>
              <a:defRPr/>
            </a:lvl1pPr>
          </a:lstStyle>
          <a:p>
            <a:endParaRPr kumimoji="1" lang="ja-JP" altLang="en-US"/>
          </a:p>
        </p:txBody>
      </p:sp>
      <p:sp>
        <p:nvSpPr>
          <p:cNvPr id="119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94"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139688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384"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85" name="Rectangle 14"/>
          <p:cNvSpPr>
            <a:spLocks noChangeArrowheads="1"/>
          </p:cNvSpPr>
          <p:nvPr userDrawn="1"/>
        </p:nvSpPr>
        <p:spPr>
          <a:xfrm>
            <a:off x="1692520" y="3284541"/>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6" name="Rectangle 3"/>
          <p:cNvSpPr>
            <a:spLocks noGrp="1" noChangeArrowheads="1"/>
          </p:cNvSpPr>
          <p:nvPr>
            <p:ph type="ctrTitle"/>
          </p:nvPr>
        </p:nvSpPr>
        <p:spPr>
          <a:xfrm>
            <a:off x="1647092" y="2133603"/>
            <a:ext cx="7496908" cy="1470025"/>
          </a:xfrm>
        </p:spPr>
        <p:txBody>
          <a:bodyPr/>
          <a:lstStyle>
            <a:lvl1pPr>
              <a:defRPr sz="3408"/>
            </a:lvl1pPr>
          </a:lstStyle>
          <a:p>
            <a:r>
              <a:rPr lang="ja-JP" altLang="en-US"/>
              <a:t>マスタ タイトルの書式設定</a:t>
            </a:r>
          </a:p>
        </p:txBody>
      </p:sp>
      <p:sp>
        <p:nvSpPr>
          <p:cNvPr id="1387"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88" name="Rectangle 5"/>
          <p:cNvSpPr>
            <a:spLocks noGrp="1" noChangeArrowheads="1"/>
          </p:cNvSpPr>
          <p:nvPr>
            <p:ph type="dt" sz="half" idx="10"/>
          </p:nvPr>
        </p:nvSpPr>
        <p:spPr/>
        <p:txBody>
          <a:bodyPr/>
          <a:lstStyle>
            <a:lvl1pPr>
              <a:defRPr/>
            </a:lvl1pPr>
          </a:lstStyle>
          <a:p>
            <a:endParaRPr kumimoji="1" lang="ja-JP" altLang="en-US"/>
          </a:p>
        </p:txBody>
      </p:sp>
      <p:sp>
        <p:nvSpPr>
          <p:cNvPr id="1389" name="Rectangle 6"/>
          <p:cNvSpPr>
            <a:spLocks noGrp="1" noChangeArrowheads="1"/>
          </p:cNvSpPr>
          <p:nvPr>
            <p:ph type="ftr" sz="quarter" idx="11"/>
          </p:nvPr>
        </p:nvSpPr>
        <p:spPr/>
        <p:txBody>
          <a:bodyPr/>
          <a:lstStyle>
            <a:lvl1pPr>
              <a:defRPr/>
            </a:lvl1pPr>
          </a:lstStyle>
          <a:p>
            <a:endParaRPr kumimoji="1" lang="ja-JP" altLang="en-US"/>
          </a:p>
        </p:txBody>
      </p:sp>
      <p:sp>
        <p:nvSpPr>
          <p:cNvPr id="1390"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1290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6932143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92" name="タイトル 1"/>
          <p:cNvSpPr>
            <a:spLocks noGrp="1"/>
          </p:cNvSpPr>
          <p:nvPr>
            <p:ph type="title"/>
          </p:nvPr>
        </p:nvSpPr>
        <p:spPr/>
        <p:txBody>
          <a:bodyPr/>
          <a:lstStyle/>
          <a:p>
            <a:r>
              <a:rPr lang="ja-JP" altLang="en-US"/>
              <a:t>マスタ タイトルの書式設定</a:t>
            </a:r>
          </a:p>
        </p:txBody>
      </p:sp>
      <p:sp>
        <p:nvSpPr>
          <p:cNvPr id="139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099222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98" name="タイトル 1"/>
          <p:cNvSpPr>
            <a:spLocks noGrp="1"/>
          </p:cNvSpPr>
          <p:nvPr>
            <p:ph type="title"/>
          </p:nvPr>
        </p:nvSpPr>
        <p:spPr>
          <a:xfrm>
            <a:off x="722435" y="4406903"/>
            <a:ext cx="7772400" cy="1362075"/>
          </a:xfrm>
        </p:spPr>
        <p:txBody>
          <a:bodyPr anchor="t"/>
          <a:lstStyle>
            <a:lvl1pPr algn="l">
              <a:defRPr sz="3408" b="1" cap="all"/>
            </a:lvl1pPr>
          </a:lstStyle>
          <a:p>
            <a:r>
              <a:rPr lang="ja-JP" altLang="en-US"/>
              <a:t>マスタ タイトルの書式設定</a:t>
            </a:r>
          </a:p>
        </p:txBody>
      </p:sp>
      <p:sp>
        <p:nvSpPr>
          <p:cNvPr id="1399" name="テキスト プレースホルダ 2"/>
          <p:cNvSpPr>
            <a:spLocks noGrp="1"/>
          </p:cNvSpPr>
          <p:nvPr>
            <p:ph type="body" idx="1"/>
          </p:nvPr>
        </p:nvSpPr>
        <p:spPr>
          <a:xfrm>
            <a:off x="722435" y="2906713"/>
            <a:ext cx="7772400" cy="1500187"/>
          </a:xfrm>
        </p:spPr>
        <p:txBody>
          <a:bodyPr anchor="b"/>
          <a:lstStyle>
            <a:lvl1pPr marL="0" indent="0">
              <a:buNone/>
              <a:defRPr sz="1704"/>
            </a:lvl1pPr>
            <a:lvl2pPr marL="389586" indent="0">
              <a:buNone/>
              <a:defRPr sz="1534"/>
            </a:lvl2pPr>
            <a:lvl3pPr marL="779173" indent="0">
              <a:buNone/>
              <a:defRPr sz="1363"/>
            </a:lvl3pPr>
            <a:lvl4pPr marL="1168759" indent="0">
              <a:buNone/>
              <a:defRPr sz="1193"/>
            </a:lvl4pPr>
            <a:lvl5pPr marL="1558345" indent="0">
              <a:buNone/>
              <a:defRPr sz="1193"/>
            </a:lvl5pPr>
            <a:lvl6pPr marL="1947932" indent="0">
              <a:buNone/>
              <a:defRPr sz="1193"/>
            </a:lvl6pPr>
            <a:lvl7pPr marL="2337518" indent="0">
              <a:buNone/>
              <a:defRPr sz="1193"/>
            </a:lvl7pPr>
            <a:lvl8pPr marL="2727104" indent="0">
              <a:buNone/>
              <a:defRPr sz="1193"/>
            </a:lvl8pPr>
            <a:lvl9pPr marL="3116691" indent="0">
              <a:buNone/>
              <a:defRPr sz="1193"/>
            </a:lvl9pPr>
          </a:lstStyle>
          <a:p>
            <a:pPr lvl="0"/>
            <a:r>
              <a:rPr lang="ja-JP" altLang="en-US"/>
              <a:t>マスタ テキストの書式設定</a:t>
            </a:r>
          </a:p>
        </p:txBody>
      </p:sp>
      <p:sp>
        <p:nvSpPr>
          <p:cNvPr id="1400" name="Rectangle 3"/>
          <p:cNvSpPr>
            <a:spLocks noGrp="1" noChangeArrowheads="1"/>
          </p:cNvSpPr>
          <p:nvPr>
            <p:ph type="dt" sz="half" idx="10"/>
          </p:nvPr>
        </p:nvSpPr>
        <p:spPr>
          <a:ln/>
        </p:spPr>
        <p:txBody>
          <a:bodyPr/>
          <a:lstStyle>
            <a:lvl1pPr>
              <a:defRPr/>
            </a:lvl1pPr>
          </a:lstStyle>
          <a:p>
            <a:endParaRPr kumimoji="1" lang="ja-JP" altLang="en-US"/>
          </a:p>
        </p:txBody>
      </p:sp>
      <p:sp>
        <p:nvSpPr>
          <p:cNvPr id="14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2"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16553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04" name="タイトル 1"/>
          <p:cNvSpPr>
            <a:spLocks noGrp="1"/>
          </p:cNvSpPr>
          <p:nvPr>
            <p:ph type="title"/>
          </p:nvPr>
        </p:nvSpPr>
        <p:spPr/>
        <p:txBody>
          <a:bodyPr/>
          <a:lstStyle/>
          <a:p>
            <a:r>
              <a:rPr lang="ja-JP" altLang="en-US"/>
              <a:t>マスタ タイトルの書式設定</a:t>
            </a:r>
          </a:p>
        </p:txBody>
      </p:sp>
      <p:sp>
        <p:nvSpPr>
          <p:cNvPr id="1405" name="コンテンツ プレースホルダ 2"/>
          <p:cNvSpPr>
            <a:spLocks noGrp="1"/>
          </p:cNvSpPr>
          <p:nvPr>
            <p:ph sz="half" idx="1"/>
          </p:nvPr>
        </p:nvSpPr>
        <p:spPr>
          <a:xfrm>
            <a:off x="457201"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6" name="コンテンツ プレースホルダ 3"/>
          <p:cNvSpPr>
            <a:spLocks noGrp="1"/>
          </p:cNvSpPr>
          <p:nvPr>
            <p:ph sz="half" idx="2"/>
          </p:nvPr>
        </p:nvSpPr>
        <p:spPr>
          <a:xfrm>
            <a:off x="4642338"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7" name="Rectangle 3"/>
          <p:cNvSpPr>
            <a:spLocks noGrp="1" noChangeArrowheads="1"/>
          </p:cNvSpPr>
          <p:nvPr>
            <p:ph type="dt" sz="half" idx="10"/>
          </p:nvPr>
        </p:nvSpPr>
        <p:spPr>
          <a:ln/>
        </p:spPr>
        <p:txBody>
          <a:bodyPr/>
          <a:lstStyle>
            <a:lvl1pPr>
              <a:defRPr/>
            </a:lvl1pPr>
          </a:lstStyle>
          <a:p>
            <a:endParaRPr kumimoji="1" lang="ja-JP" altLang="en-US"/>
          </a:p>
        </p:txBody>
      </p:sp>
      <p:sp>
        <p:nvSpPr>
          <p:cNvPr id="140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9"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717825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11"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412" name="テキスト プレースホルダ 2"/>
          <p:cNvSpPr>
            <a:spLocks noGrp="1"/>
          </p:cNvSpPr>
          <p:nvPr>
            <p:ph type="body" idx="1"/>
          </p:nvPr>
        </p:nvSpPr>
        <p:spPr>
          <a:xfrm>
            <a:off x="457200" y="1535113"/>
            <a:ext cx="4040066"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3" name="コンテンツ プレースホルダ 3"/>
          <p:cNvSpPr>
            <a:spLocks noGrp="1"/>
          </p:cNvSpPr>
          <p:nvPr>
            <p:ph sz="half" idx="2"/>
          </p:nvPr>
        </p:nvSpPr>
        <p:spPr>
          <a:xfrm>
            <a:off x="457200" y="2174875"/>
            <a:ext cx="4040066"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4" name="テキスト プレースホルダ 4"/>
          <p:cNvSpPr>
            <a:spLocks noGrp="1"/>
          </p:cNvSpPr>
          <p:nvPr>
            <p:ph type="body" sz="quarter" idx="3"/>
          </p:nvPr>
        </p:nvSpPr>
        <p:spPr>
          <a:xfrm>
            <a:off x="4645271" y="1535113"/>
            <a:ext cx="4041531"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5" name="コンテンツ プレースホルダ 5"/>
          <p:cNvSpPr>
            <a:spLocks noGrp="1"/>
          </p:cNvSpPr>
          <p:nvPr>
            <p:ph sz="quarter" idx="4"/>
          </p:nvPr>
        </p:nvSpPr>
        <p:spPr>
          <a:xfrm>
            <a:off x="4645271" y="2174875"/>
            <a:ext cx="4041531"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6" name="Rectangle 3"/>
          <p:cNvSpPr>
            <a:spLocks noGrp="1" noChangeArrowheads="1"/>
          </p:cNvSpPr>
          <p:nvPr>
            <p:ph type="dt" sz="half" idx="10"/>
          </p:nvPr>
        </p:nvSpPr>
        <p:spPr>
          <a:ln/>
        </p:spPr>
        <p:txBody>
          <a:bodyPr/>
          <a:lstStyle>
            <a:lvl1pPr>
              <a:defRPr/>
            </a:lvl1pPr>
          </a:lstStyle>
          <a:p>
            <a:endParaRPr kumimoji="1" lang="ja-JP" altLang="en-US"/>
          </a:p>
        </p:txBody>
      </p:sp>
      <p:sp>
        <p:nvSpPr>
          <p:cNvPr id="141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8"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784177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420" name="タイトル 1"/>
          <p:cNvSpPr>
            <a:spLocks noGrp="1"/>
          </p:cNvSpPr>
          <p:nvPr>
            <p:ph type="title"/>
          </p:nvPr>
        </p:nvSpPr>
        <p:spPr/>
        <p:txBody>
          <a:bodyPr/>
          <a:lstStyle/>
          <a:p>
            <a:r>
              <a:rPr lang="ja-JP" altLang="en-US"/>
              <a:t>マスタ タイトルの書式設定</a:t>
            </a:r>
          </a:p>
        </p:txBody>
      </p:sp>
      <p:sp>
        <p:nvSpPr>
          <p:cNvPr id="1421" name="Rectangle 3"/>
          <p:cNvSpPr>
            <a:spLocks noGrp="1" noChangeArrowheads="1"/>
          </p:cNvSpPr>
          <p:nvPr>
            <p:ph type="dt" sz="half" idx="10"/>
          </p:nvPr>
        </p:nvSpPr>
        <p:spPr>
          <a:ln/>
        </p:spPr>
        <p:txBody>
          <a:bodyPr/>
          <a:lstStyle>
            <a:lvl1pPr>
              <a:defRPr/>
            </a:lvl1pPr>
          </a:lstStyle>
          <a:p>
            <a:endParaRPr kumimoji="1" lang="ja-JP" altLang="en-US"/>
          </a:p>
        </p:txBody>
      </p:sp>
      <p:sp>
        <p:nvSpPr>
          <p:cNvPr id="142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3"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457763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425" name="Rectangle 3"/>
          <p:cNvSpPr>
            <a:spLocks noGrp="1" noChangeArrowheads="1"/>
          </p:cNvSpPr>
          <p:nvPr>
            <p:ph type="dt" sz="half" idx="10"/>
          </p:nvPr>
        </p:nvSpPr>
        <p:spPr>
          <a:ln/>
        </p:spPr>
        <p:txBody>
          <a:bodyPr/>
          <a:lstStyle>
            <a:lvl1pPr>
              <a:defRPr/>
            </a:lvl1pPr>
          </a:lstStyle>
          <a:p>
            <a:endParaRPr kumimoji="1" lang="ja-JP" altLang="en-US"/>
          </a:p>
        </p:txBody>
      </p:sp>
      <p:sp>
        <p:nvSpPr>
          <p:cNvPr id="142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7"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749463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29" name="タイトル 1"/>
          <p:cNvSpPr>
            <a:spLocks noGrp="1"/>
          </p:cNvSpPr>
          <p:nvPr>
            <p:ph type="title"/>
          </p:nvPr>
        </p:nvSpPr>
        <p:spPr>
          <a:xfrm>
            <a:off x="457201" y="273050"/>
            <a:ext cx="3008435" cy="1162050"/>
          </a:xfrm>
        </p:spPr>
        <p:txBody>
          <a:bodyPr anchor="b"/>
          <a:lstStyle>
            <a:lvl1pPr algn="l">
              <a:defRPr sz="1704" b="1"/>
            </a:lvl1pPr>
          </a:lstStyle>
          <a:p>
            <a:r>
              <a:rPr lang="ja-JP" altLang="en-US"/>
              <a:t>マスタ タイトルの書式設定</a:t>
            </a:r>
          </a:p>
        </p:txBody>
      </p:sp>
      <p:sp>
        <p:nvSpPr>
          <p:cNvPr id="1430" name="コンテンツ プレースホルダ 2"/>
          <p:cNvSpPr>
            <a:spLocks noGrp="1"/>
          </p:cNvSpPr>
          <p:nvPr>
            <p:ph idx="1"/>
          </p:nvPr>
        </p:nvSpPr>
        <p:spPr>
          <a:xfrm>
            <a:off x="3575538" y="273053"/>
            <a:ext cx="5111262" cy="5853113"/>
          </a:xfrm>
        </p:spPr>
        <p:txBody>
          <a:bodyPr/>
          <a:lstStyle>
            <a:lvl1pPr>
              <a:defRPr sz="2727"/>
            </a:lvl1pPr>
            <a:lvl2pPr>
              <a:defRPr sz="2386"/>
            </a:lvl2pPr>
            <a:lvl3pPr>
              <a:defRPr sz="2045"/>
            </a:lvl3pPr>
            <a:lvl4pPr>
              <a:defRPr sz="1704"/>
            </a:lvl4pPr>
            <a:lvl5pPr>
              <a:defRPr sz="1704"/>
            </a:lvl5pPr>
            <a:lvl6pPr>
              <a:defRPr sz="1704"/>
            </a:lvl6pPr>
            <a:lvl7pPr>
              <a:defRPr sz="1704"/>
            </a:lvl7pPr>
            <a:lvl8pPr>
              <a:defRPr sz="1704"/>
            </a:lvl8pPr>
            <a:lvl9pPr>
              <a:defRPr sz="170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1" name="テキスト プレースホルダ 3"/>
          <p:cNvSpPr>
            <a:spLocks noGrp="1"/>
          </p:cNvSpPr>
          <p:nvPr>
            <p:ph type="body" sz="half" idx="2"/>
          </p:nvPr>
        </p:nvSpPr>
        <p:spPr>
          <a:xfrm>
            <a:off x="457201" y="1435103"/>
            <a:ext cx="3008435" cy="4691063"/>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2" name="Rectangle 3"/>
          <p:cNvSpPr>
            <a:spLocks noGrp="1" noChangeArrowheads="1"/>
          </p:cNvSpPr>
          <p:nvPr>
            <p:ph type="dt" sz="half" idx="10"/>
          </p:nvPr>
        </p:nvSpPr>
        <p:spPr>
          <a:ln/>
        </p:spPr>
        <p:txBody>
          <a:bodyPr/>
          <a:lstStyle>
            <a:lvl1pPr>
              <a:defRPr/>
            </a:lvl1pPr>
          </a:lstStyle>
          <a:p>
            <a:endParaRPr kumimoji="1" lang="ja-JP" altLang="en-US"/>
          </a:p>
        </p:txBody>
      </p:sp>
      <p:sp>
        <p:nvSpPr>
          <p:cNvPr id="143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4"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166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36" name="タイトル 1"/>
          <p:cNvSpPr>
            <a:spLocks noGrp="1"/>
          </p:cNvSpPr>
          <p:nvPr>
            <p:ph type="title"/>
          </p:nvPr>
        </p:nvSpPr>
        <p:spPr>
          <a:xfrm>
            <a:off x="1792166" y="4800600"/>
            <a:ext cx="5486400" cy="566738"/>
          </a:xfrm>
        </p:spPr>
        <p:txBody>
          <a:bodyPr anchor="b"/>
          <a:lstStyle>
            <a:lvl1pPr algn="l">
              <a:defRPr sz="1704" b="1"/>
            </a:lvl1pPr>
          </a:lstStyle>
          <a:p>
            <a:r>
              <a:rPr lang="ja-JP" altLang="en-US"/>
              <a:t>マスタ タイトルの書式設定</a:t>
            </a:r>
          </a:p>
        </p:txBody>
      </p:sp>
      <p:sp>
        <p:nvSpPr>
          <p:cNvPr id="1437" name="図プレースホルダ 2"/>
          <p:cNvSpPr>
            <a:spLocks noGrp="1"/>
          </p:cNvSpPr>
          <p:nvPr>
            <p:ph type="pic" idx="1"/>
          </p:nvPr>
        </p:nvSpPr>
        <p:spPr>
          <a:xfrm>
            <a:off x="1792166" y="612775"/>
            <a:ext cx="5486400" cy="4114800"/>
          </a:xfrm>
        </p:spPr>
        <p:txBody>
          <a:bodyPr/>
          <a:lstStyle>
            <a:lvl1pPr marL="0" indent="0">
              <a:buNone/>
              <a:defRPr sz="2727"/>
            </a:lvl1pPr>
            <a:lvl2pPr marL="389586" indent="0">
              <a:buNone/>
              <a:defRPr sz="2386"/>
            </a:lvl2pPr>
            <a:lvl3pPr marL="779173" indent="0">
              <a:buNone/>
              <a:defRPr sz="2045"/>
            </a:lvl3pPr>
            <a:lvl4pPr marL="1168759" indent="0">
              <a:buNone/>
              <a:defRPr sz="1704"/>
            </a:lvl4pPr>
            <a:lvl5pPr marL="1558345" indent="0">
              <a:buNone/>
              <a:defRPr sz="1704"/>
            </a:lvl5pPr>
            <a:lvl6pPr marL="1947932" indent="0">
              <a:buNone/>
              <a:defRPr sz="1704"/>
            </a:lvl6pPr>
            <a:lvl7pPr marL="2337518" indent="0">
              <a:buNone/>
              <a:defRPr sz="1704"/>
            </a:lvl7pPr>
            <a:lvl8pPr marL="2727104" indent="0">
              <a:buNone/>
              <a:defRPr sz="1704"/>
            </a:lvl8pPr>
            <a:lvl9pPr marL="3116691" indent="0">
              <a:buNone/>
              <a:defRPr sz="1704"/>
            </a:lvl9pPr>
          </a:lstStyle>
          <a:p>
            <a:pPr lvl="0"/>
            <a:endParaRPr lang="ja-JP" altLang="en-US" noProof="0"/>
          </a:p>
        </p:txBody>
      </p:sp>
      <p:sp>
        <p:nvSpPr>
          <p:cNvPr id="1438" name="テキスト プレースホルダ 3"/>
          <p:cNvSpPr>
            <a:spLocks noGrp="1"/>
          </p:cNvSpPr>
          <p:nvPr>
            <p:ph type="body" sz="half" idx="2"/>
          </p:nvPr>
        </p:nvSpPr>
        <p:spPr>
          <a:xfrm>
            <a:off x="1792166" y="5367338"/>
            <a:ext cx="5486400" cy="804862"/>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9" name="Rectangle 3"/>
          <p:cNvSpPr>
            <a:spLocks noGrp="1" noChangeArrowheads="1"/>
          </p:cNvSpPr>
          <p:nvPr>
            <p:ph type="dt" sz="half" idx="10"/>
          </p:nvPr>
        </p:nvSpPr>
        <p:spPr>
          <a:ln/>
        </p:spPr>
        <p:txBody>
          <a:bodyPr/>
          <a:lstStyle>
            <a:lvl1pPr>
              <a:defRPr/>
            </a:lvl1pPr>
          </a:lstStyle>
          <a:p>
            <a:endParaRPr kumimoji="1" lang="ja-JP" altLang="en-US"/>
          </a:p>
        </p:txBody>
      </p:sp>
      <p:sp>
        <p:nvSpPr>
          <p:cNvPr id="144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1"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8480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43" name="タイトル 1"/>
          <p:cNvSpPr>
            <a:spLocks noGrp="1"/>
          </p:cNvSpPr>
          <p:nvPr>
            <p:ph type="title"/>
          </p:nvPr>
        </p:nvSpPr>
        <p:spPr/>
        <p:txBody>
          <a:bodyPr/>
          <a:lstStyle/>
          <a:p>
            <a:r>
              <a:rPr lang="ja-JP" altLang="en-US"/>
              <a:t>マスタ タイトルの書式設定</a:t>
            </a:r>
          </a:p>
        </p:txBody>
      </p:sp>
      <p:sp>
        <p:nvSpPr>
          <p:cNvPr id="144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45" name="Rectangle 3"/>
          <p:cNvSpPr>
            <a:spLocks noGrp="1" noChangeArrowheads="1"/>
          </p:cNvSpPr>
          <p:nvPr>
            <p:ph type="dt" sz="half" idx="10"/>
          </p:nvPr>
        </p:nvSpPr>
        <p:spPr>
          <a:ln/>
        </p:spPr>
        <p:txBody>
          <a:bodyPr/>
          <a:lstStyle>
            <a:lvl1pPr>
              <a:defRPr/>
            </a:lvl1pPr>
          </a:lstStyle>
          <a:p>
            <a:endParaRPr kumimoji="1" lang="ja-JP" altLang="en-US"/>
          </a:p>
        </p:txBody>
      </p:sp>
      <p:sp>
        <p:nvSpPr>
          <p:cNvPr id="144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7"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8074435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49" name="縦書きタイトル 1"/>
          <p:cNvSpPr>
            <a:spLocks noGrp="1"/>
          </p:cNvSpPr>
          <p:nvPr>
            <p:ph type="title" orient="vert"/>
          </p:nvPr>
        </p:nvSpPr>
        <p:spPr>
          <a:xfrm>
            <a:off x="6515100" y="3"/>
            <a:ext cx="2171700" cy="6126163"/>
          </a:xfrm>
        </p:spPr>
        <p:txBody>
          <a:bodyPr vert="eaVert"/>
          <a:lstStyle/>
          <a:p>
            <a:r>
              <a:rPr lang="ja-JP" altLang="en-US"/>
              <a:t>マスタ タイトルの書式設定</a:t>
            </a:r>
          </a:p>
        </p:txBody>
      </p:sp>
      <p:sp>
        <p:nvSpPr>
          <p:cNvPr id="1450" name="縦書きテキスト プレースホルダ 2"/>
          <p:cNvSpPr>
            <a:spLocks noGrp="1"/>
          </p:cNvSpPr>
          <p:nvPr>
            <p:ph type="body" orient="vert" idx="1"/>
          </p:nvPr>
        </p:nvSpPr>
        <p:spPr>
          <a:xfrm>
            <a:off x="2" y="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51" name="Rectangle 3"/>
          <p:cNvSpPr>
            <a:spLocks noGrp="1" noChangeArrowheads="1"/>
          </p:cNvSpPr>
          <p:nvPr>
            <p:ph type="dt" sz="half" idx="10"/>
          </p:nvPr>
        </p:nvSpPr>
        <p:spPr>
          <a:ln/>
        </p:spPr>
        <p:txBody>
          <a:bodyPr/>
          <a:lstStyle>
            <a:lvl1pPr>
              <a:defRPr/>
            </a:lvl1pPr>
          </a:lstStyle>
          <a:p>
            <a:endParaRPr kumimoji="1" lang="ja-JP" altLang="en-US"/>
          </a:p>
        </p:txBody>
      </p:sp>
      <p:sp>
        <p:nvSpPr>
          <p:cNvPr id="14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3"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5312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0548828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55"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56" name="グラフ プレースホルダ 2"/>
          <p:cNvSpPr>
            <a:spLocks noGrp="1"/>
          </p:cNvSpPr>
          <p:nvPr>
            <p:ph type="chart" idx="1"/>
          </p:nvPr>
        </p:nvSpPr>
        <p:spPr>
          <a:xfrm>
            <a:off x="457200" y="1600203"/>
            <a:ext cx="8229600" cy="4525963"/>
          </a:xfrm>
        </p:spPr>
        <p:txBody>
          <a:bodyPr/>
          <a:lstStyle/>
          <a:p>
            <a:pPr lvl="0"/>
            <a:endParaRPr lang="ja-JP" altLang="en-US" noProof="0"/>
          </a:p>
        </p:txBody>
      </p:sp>
      <p:sp>
        <p:nvSpPr>
          <p:cNvPr id="1457" name="Rectangle 3"/>
          <p:cNvSpPr>
            <a:spLocks noGrp="1" noChangeArrowheads="1"/>
          </p:cNvSpPr>
          <p:nvPr>
            <p:ph type="dt" sz="half" idx="10"/>
          </p:nvPr>
        </p:nvSpPr>
        <p:spPr>
          <a:ln/>
        </p:spPr>
        <p:txBody>
          <a:bodyPr/>
          <a:lstStyle>
            <a:lvl1pPr>
              <a:defRPr/>
            </a:lvl1pPr>
          </a:lstStyle>
          <a:p>
            <a:endParaRPr kumimoji="1" lang="ja-JP" altLang="en-US"/>
          </a:p>
        </p:txBody>
      </p:sp>
      <p:sp>
        <p:nvSpPr>
          <p:cNvPr id="145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9"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87286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461"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6358557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pPr>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a:defRPr/>
            </a:pPr>
            <a:endParaRPr lang="en-US" altLang="ja-JP"/>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29972595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7884280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422559574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11798333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22042076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9294557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353299167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371418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48740436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23382957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38613169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50152345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0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0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1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1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1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pPr>
                <a:defRPr/>
              </a:pPr>
              <a:t>‹#›</a:t>
            </a:fld>
            <a:endParaRPr lang="en-US" altLang="ja-JP"/>
          </a:p>
        </p:txBody>
      </p:sp>
    </p:spTree>
    <p:extLst>
      <p:ext uri="{BB962C8B-B14F-4D97-AF65-F5344CB8AC3E}">
        <p14:creationId xmlns:p14="http://schemas.microsoft.com/office/powerpoint/2010/main" val="37128842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1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40234551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endParaRPr kumimoji="1" lang="ja-JP" altLang="en-US" dirty="0"/>
          </a:p>
        </p:txBody>
      </p:sp>
      <p:sp>
        <p:nvSpPr>
          <p:cNvPr id="1042" name="Rectangle 6"/>
          <p:cNvSpPr>
            <a:spLocks noGrp="1" noChangeArrowheads="1"/>
          </p:cNvSpPr>
          <p:nvPr>
            <p:ph type="ftr" sz="quarter" idx="11"/>
          </p:nvPr>
        </p:nvSpPr>
        <p:spPr/>
        <p:txBody>
          <a:bodyPr/>
          <a:lstStyle>
            <a:lvl1pPr>
              <a:defRPr/>
            </a:lvl1pPr>
          </a:lstStyle>
          <a:p>
            <a:endParaRPr kumimoji="1" lang="ja-JP" altLang="en-US" dirty="0"/>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dirty="0"/>
          </a:p>
        </p:txBody>
      </p:sp>
    </p:spTree>
    <p:extLst>
      <p:ext uri="{BB962C8B-B14F-4D97-AF65-F5344CB8AC3E}">
        <p14:creationId xmlns:p14="http://schemas.microsoft.com/office/powerpoint/2010/main" val="19321604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48"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dirty="0"/>
          </a:p>
        </p:txBody>
      </p:sp>
    </p:spTree>
    <p:extLst>
      <p:ext uri="{BB962C8B-B14F-4D97-AF65-F5344CB8AC3E}">
        <p14:creationId xmlns:p14="http://schemas.microsoft.com/office/powerpoint/2010/main" val="182826181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54"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dirty="0"/>
          </a:p>
        </p:txBody>
      </p:sp>
    </p:spTree>
    <p:extLst>
      <p:ext uri="{BB962C8B-B14F-4D97-AF65-F5344CB8AC3E}">
        <p14:creationId xmlns:p14="http://schemas.microsoft.com/office/powerpoint/2010/main" val="377051815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61"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dirty="0"/>
          </a:p>
        </p:txBody>
      </p:sp>
    </p:spTree>
    <p:extLst>
      <p:ext uri="{BB962C8B-B14F-4D97-AF65-F5344CB8AC3E}">
        <p14:creationId xmlns:p14="http://schemas.microsoft.com/office/powerpoint/2010/main" val="2229530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0"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dirty="0"/>
          </a:p>
        </p:txBody>
      </p:sp>
    </p:spTree>
    <p:extLst>
      <p:ext uri="{BB962C8B-B14F-4D97-AF65-F5344CB8AC3E}">
        <p14:creationId xmlns:p14="http://schemas.microsoft.com/office/powerpoint/2010/main" val="917468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5517484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dirty="0"/>
          </a:p>
        </p:txBody>
      </p:sp>
    </p:spTree>
    <p:extLst>
      <p:ext uri="{BB962C8B-B14F-4D97-AF65-F5344CB8AC3E}">
        <p14:creationId xmlns:p14="http://schemas.microsoft.com/office/powerpoint/2010/main" val="83211114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dirty="0"/>
          </a:p>
        </p:txBody>
      </p:sp>
    </p:spTree>
    <p:extLst>
      <p:ext uri="{BB962C8B-B14F-4D97-AF65-F5344CB8AC3E}">
        <p14:creationId xmlns:p14="http://schemas.microsoft.com/office/powerpoint/2010/main" val="409649985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86"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dirty="0"/>
          </a:p>
        </p:txBody>
      </p:sp>
    </p:spTree>
    <p:extLst>
      <p:ext uri="{BB962C8B-B14F-4D97-AF65-F5344CB8AC3E}">
        <p14:creationId xmlns:p14="http://schemas.microsoft.com/office/powerpoint/2010/main" val="27911601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dirty="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3"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dirty="0"/>
          </a:p>
        </p:txBody>
      </p:sp>
    </p:spTree>
    <p:extLst>
      <p:ext uri="{BB962C8B-B14F-4D97-AF65-F5344CB8AC3E}">
        <p14:creationId xmlns:p14="http://schemas.microsoft.com/office/powerpoint/2010/main" val="8247656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dirty="0"/>
          </a:p>
        </p:txBody>
      </p:sp>
    </p:spTree>
    <p:extLst>
      <p:ext uri="{BB962C8B-B14F-4D97-AF65-F5344CB8AC3E}">
        <p14:creationId xmlns:p14="http://schemas.microsoft.com/office/powerpoint/2010/main" val="21313062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10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dirty="0"/>
          </a:p>
        </p:txBody>
      </p:sp>
    </p:spTree>
    <p:extLst>
      <p:ext uri="{BB962C8B-B14F-4D97-AF65-F5344CB8AC3E}">
        <p14:creationId xmlns:p14="http://schemas.microsoft.com/office/powerpoint/2010/main" val="407060129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0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2314366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623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233"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234"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23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85296697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1042" name="日付プレースホルダー 2"/>
          <p:cNvSpPr>
            <a:spLocks noGrp="1"/>
          </p:cNvSpPr>
          <p:nvPr>
            <p:ph type="dt" sz="half" idx="10"/>
          </p:nvPr>
        </p:nvSpPr>
        <p:spPr/>
        <p:txBody>
          <a:bodyPr/>
          <a:lstStyle/>
          <a:p>
            <a:endParaRPr kumimoji="1" lang="ja-JP" altLang="en-US" dirty="0"/>
          </a:p>
        </p:txBody>
      </p:sp>
      <p:sp>
        <p:nvSpPr>
          <p:cNvPr id="1043" name="フッター プレースホルダー 3"/>
          <p:cNvSpPr>
            <a:spLocks noGrp="1"/>
          </p:cNvSpPr>
          <p:nvPr>
            <p:ph type="ftr" sz="quarter" idx="11"/>
          </p:nvPr>
        </p:nvSpPr>
        <p:spPr/>
        <p:txBody>
          <a:bodyPr/>
          <a:lstStyle/>
          <a:p>
            <a:endParaRPr kumimoji="1" lang="ja-JP" altLang="en-US" dirty="0"/>
          </a:p>
        </p:txBody>
      </p:sp>
      <p:sp>
        <p:nvSpPr>
          <p:cNvPr id="1044"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1045" name="タイトル 1"/>
          <p:cNvSpPr>
            <a:spLocks noGrp="1"/>
          </p:cNvSpPr>
          <p:nvPr>
            <p:ph type="title"/>
          </p:nvPr>
        </p:nvSpPr>
        <p:spPr>
          <a:xfrm>
            <a:off x="185052" y="215955"/>
            <a:ext cx="8774310" cy="407035"/>
          </a:xfrm>
        </p:spPr>
        <p:txBody>
          <a:bodyPr wrap="square">
            <a:spAutoFit/>
          </a:bodyPr>
          <a:lstStyle>
            <a:lvl1pPr algn="l">
              <a:defRPr lang="ja-JP" altLang="en-US" sz="204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1046" name="テキスト プレースホルダー 9"/>
          <p:cNvSpPr>
            <a:spLocks noGrp="1"/>
          </p:cNvSpPr>
          <p:nvPr>
            <p:ph type="body" sz="quarter" idx="13" hasCustomPrompt="1"/>
          </p:nvPr>
        </p:nvSpPr>
        <p:spPr>
          <a:xfrm>
            <a:off x="185348" y="6309323"/>
            <a:ext cx="8673897" cy="137602"/>
          </a:xfr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047" name="テキスト プレースホルダー 9"/>
          <p:cNvSpPr>
            <a:spLocks noGrp="1"/>
          </p:cNvSpPr>
          <p:nvPr>
            <p:ph type="body" sz="quarter" idx="14" hasCustomPrompt="1"/>
          </p:nvPr>
        </p:nvSpPr>
        <p:spPr>
          <a:xfrm>
            <a:off x="185350" y="3104965"/>
            <a:ext cx="1578958" cy="262251"/>
          </a:xfrm>
          <a:noFill/>
        </p:spPr>
        <p:txBody>
          <a:bodyPr wrap="none" lIns="0" tIns="0" rIns="0" bIns="0">
            <a:spAutoFit/>
          </a:bodyPr>
          <a:lstStyle>
            <a:lvl1pPr marL="0" indent="0">
              <a:spcBef>
                <a:spcPts val="0"/>
              </a:spcBef>
              <a:spcAft>
                <a:spcPts val="0"/>
              </a:spcAft>
              <a:buNone/>
              <a:defRPr sz="170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48" name="テキスト プレースホルダー 9"/>
          <p:cNvSpPr>
            <a:spLocks noGrp="1"/>
          </p:cNvSpPr>
          <p:nvPr>
            <p:ph type="body" sz="quarter" idx="15" hasCustomPrompt="1"/>
          </p:nvPr>
        </p:nvSpPr>
        <p:spPr>
          <a:xfrm>
            <a:off x="185051" y="3769297"/>
            <a:ext cx="1101264" cy="183576"/>
          </a:xfrm>
          <a:noFill/>
        </p:spPr>
        <p:txBody>
          <a:bodyPr wrap="none" lIns="0" tIns="0" rIns="0" bIns="0">
            <a:spAutoFit/>
          </a:bodyPr>
          <a:lstStyle>
            <a:lvl1pPr marL="0" indent="0">
              <a:spcBef>
                <a:spcPts val="0"/>
              </a:spcBef>
              <a:spcAft>
                <a:spcPts val="0"/>
              </a:spcAft>
              <a:buNone/>
              <a:defRPr sz="119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049" name="テキスト プレースホルダー 9"/>
          <p:cNvSpPr>
            <a:spLocks noGrp="1"/>
          </p:cNvSpPr>
          <p:nvPr>
            <p:ph type="body" sz="quarter" idx="16" hasCustomPrompt="1"/>
          </p:nvPr>
        </p:nvSpPr>
        <p:spPr>
          <a:xfrm>
            <a:off x="185051" y="4365107"/>
            <a:ext cx="942566" cy="137602"/>
          </a:xfrm>
          <a:noFill/>
        </p:spPr>
        <p:txBody>
          <a:bodyPr wrap="non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050" name="テキスト プレースホルダー 11"/>
          <p:cNvSpPr>
            <a:spLocks noGrp="1"/>
          </p:cNvSpPr>
          <p:nvPr>
            <p:ph type="body" sz="quarter" idx="17"/>
          </p:nvPr>
        </p:nvSpPr>
        <p:spPr>
          <a:xfrm>
            <a:off x="184639" y="764707"/>
            <a:ext cx="8774723" cy="480361"/>
          </a:xfrm>
          <a:solidFill>
            <a:srgbClr val="99D6EC"/>
          </a:solidFill>
          <a:ln>
            <a:noFill/>
          </a:ln>
        </p:spPr>
        <p:txBody>
          <a:bodyPr vert="horz" wrap="square" lIns="216000" tIns="108000" rIns="216000" bIns="108000" rtlCol="0" anchor="t" anchorCtr="0">
            <a:spAutoFit/>
          </a:bodyPr>
          <a:lstStyle>
            <a:lvl1pPr>
              <a:defRPr lang="ja-JP" altLang="en-US" sz="1704" dirty="0">
                <a:latin typeface="Meiryo UI" panose="020B0604030504040204" pitchFamily="50" charset="-128"/>
                <a:ea typeface="Meiryo UI" panose="020B0604030504040204" pitchFamily="50" charset="-128"/>
                <a:cs typeface="Meiryo UI" panose="020B0604030504040204" pitchFamily="50" charset="-128"/>
              </a:defRPr>
            </a:lvl1pPr>
          </a:lstStyle>
          <a:p>
            <a:pPr marL="219142" lvl="0" indent="-219142">
              <a:spcBef>
                <a:spcPts val="511"/>
              </a:spcBef>
              <a:spcAft>
                <a:spcPts val="511"/>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28351549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956" name="Picture 2" descr="ppjtitle"/>
          <p:cNvPicPr>
            <a:picLocks noChangeAspect="1" noChangeArrowheads="1"/>
          </p:cNvPicPr>
          <p:nvPr/>
        </p:nvPicPr>
        <p:blipFill>
          <a:blip r:embed="rId2"/>
          <a:stretch>
            <a:fillRect/>
          </a:stretch>
        </p:blipFill>
        <p:spPr>
          <a:xfrm>
            <a:off x="0" y="6076950"/>
            <a:ext cx="9158654" cy="781050"/>
          </a:xfrm>
          <a:prstGeom prst="rect">
            <a:avLst/>
          </a:prstGeom>
          <a:noFill/>
          <a:ln w="9525">
            <a:noFill/>
            <a:miter lim="800000"/>
            <a:headEnd/>
            <a:tailEnd/>
          </a:ln>
        </p:spPr>
      </p:pic>
      <p:sp>
        <p:nvSpPr>
          <p:cNvPr id="2957" name="Rectangle 3"/>
          <p:cNvSpPr>
            <a:spLocks noGrp="1" noChangeArrowheads="1"/>
          </p:cNvSpPr>
          <p:nvPr>
            <p:ph type="ctrTitle"/>
          </p:nvPr>
        </p:nvSpPr>
        <p:spPr>
          <a:xfrm>
            <a:off x="1647092" y="2133613"/>
            <a:ext cx="7496908" cy="1470025"/>
          </a:xfrm>
        </p:spPr>
        <p:txBody>
          <a:bodyPr/>
          <a:lstStyle>
            <a:lvl1pPr>
              <a:defRPr sz="3692"/>
            </a:lvl1pPr>
          </a:lstStyle>
          <a:p>
            <a:r>
              <a:rPr lang="ja-JP" altLang="en-US"/>
              <a:t>マスタ タイトルの書式設定</a:t>
            </a:r>
          </a:p>
        </p:txBody>
      </p:sp>
      <p:sp>
        <p:nvSpPr>
          <p:cNvPr id="295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2959" name="Rectangle 5"/>
          <p:cNvSpPr>
            <a:spLocks noGrp="1" noChangeArrowheads="1"/>
          </p:cNvSpPr>
          <p:nvPr>
            <p:ph type="dt" sz="half" idx="2"/>
          </p:nvPr>
        </p:nvSpPr>
        <p:spPr/>
        <p:txBody>
          <a:bodyPr/>
          <a:lstStyle>
            <a:lvl1pPr>
              <a:defRPr/>
            </a:lvl1pPr>
          </a:lstStyle>
          <a:p>
            <a:endParaRPr kumimoji="1" lang="ja-JP" altLang="en-US" dirty="0"/>
          </a:p>
        </p:txBody>
      </p:sp>
      <p:sp>
        <p:nvSpPr>
          <p:cNvPr id="2960" name="Rectangle 6"/>
          <p:cNvSpPr>
            <a:spLocks noGrp="1" noChangeArrowheads="1"/>
          </p:cNvSpPr>
          <p:nvPr>
            <p:ph type="ftr" sz="quarter" idx="3"/>
          </p:nvPr>
        </p:nvSpPr>
        <p:spPr/>
        <p:txBody>
          <a:bodyPr/>
          <a:lstStyle>
            <a:lvl1pPr>
              <a:defRPr/>
            </a:lvl1pPr>
          </a:lstStyle>
          <a:p>
            <a:endParaRPr kumimoji="1" lang="ja-JP" altLang="en-US" dirty="0"/>
          </a:p>
        </p:txBody>
      </p:sp>
      <p:sp>
        <p:nvSpPr>
          <p:cNvPr id="2961" name="Rectangle 7"/>
          <p:cNvSpPr>
            <a:spLocks noGrp="1" noChangeArrowheads="1"/>
          </p:cNvSpPr>
          <p:nvPr>
            <p:ph type="sldNum" sz="quarter" idx="4"/>
          </p:nvPr>
        </p:nvSpPr>
        <p:spPr>
          <a:xfrm>
            <a:off x="6553200" y="6245225"/>
            <a:ext cx="2133600" cy="476250"/>
          </a:xfrm>
        </p:spPr>
        <p:txBody>
          <a:bodyPr/>
          <a:lstStyle>
            <a:lvl1pPr>
              <a:defRPr/>
            </a:lvl1pPr>
          </a:lstStyle>
          <a:p>
            <a:fld id="{03C19B9C-7D7D-46A5-BBF8-79A572BF06F7}" type="slidenum">
              <a:rPr lang="ja-JP" altLang="en-US">
                <a:solidFill>
                  <a:srgbClr val="000000"/>
                </a:solidFill>
              </a:rPr>
              <a:pPr/>
              <a:t>‹#›</a:t>
            </a:fld>
            <a:endParaRPr lang="en-US" altLang="ja-JP" dirty="0">
              <a:solidFill>
                <a:srgbClr val="000000"/>
              </a:solidFill>
            </a:endParaRPr>
          </a:p>
        </p:txBody>
      </p:sp>
      <p:sp>
        <p:nvSpPr>
          <p:cNvPr id="2962" name="Rectangle 8"/>
          <p:cNvSpPr>
            <a:spLocks noChangeArrowheads="1"/>
          </p:cNvSpPr>
          <p:nvPr/>
        </p:nvSpPr>
        <p:spPr>
          <a:xfrm>
            <a:off x="1692520" y="3284551"/>
            <a:ext cx="7451480" cy="73025"/>
          </a:xfrm>
          <a:prstGeom prst="rect">
            <a:avLst/>
          </a:prstGeom>
          <a:solidFill>
            <a:srgbClr val="FF0000"/>
          </a:solidFill>
          <a:ln w="9525">
            <a:noFill/>
            <a:miter lim="800000"/>
            <a:headEnd/>
            <a:tailEnd/>
          </a:ln>
          <a:effectLst/>
        </p:spPr>
        <p:txBody>
          <a:bodyPr wrap="none" anchor="ctr"/>
          <a:lstStyle/>
          <a:p>
            <a:pPr algn="ctr"/>
            <a:endParaRPr lang="ja-JP" altLang="en-US" sz="2031" dirty="0">
              <a:solidFill>
                <a:srgbClr val="000000"/>
              </a:solidFill>
              <a:latin typeface="Arial" charset="0"/>
            </a:endParaRPr>
          </a:p>
        </p:txBody>
      </p:sp>
    </p:spTree>
    <p:extLst>
      <p:ext uri="{BB962C8B-B14F-4D97-AF65-F5344CB8AC3E}">
        <p14:creationId xmlns:p14="http://schemas.microsoft.com/office/powerpoint/2010/main" val="194061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233612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64" name="タイトル 1"/>
          <p:cNvSpPr>
            <a:spLocks noGrp="1"/>
          </p:cNvSpPr>
          <p:nvPr>
            <p:ph type="title"/>
          </p:nvPr>
        </p:nvSpPr>
        <p:spPr/>
        <p:txBody>
          <a:bodyPr/>
          <a:lstStyle/>
          <a:p>
            <a:r>
              <a:rPr lang="ja-JP" altLang="en-US"/>
              <a:t>マスタ タイトルの書式設定</a:t>
            </a:r>
          </a:p>
        </p:txBody>
      </p:sp>
      <p:sp>
        <p:nvSpPr>
          <p:cNvPr id="296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66" name="日付プレースホルダ 3"/>
          <p:cNvSpPr>
            <a:spLocks noGrp="1"/>
          </p:cNvSpPr>
          <p:nvPr>
            <p:ph type="dt" sz="half" idx="10"/>
          </p:nvPr>
        </p:nvSpPr>
        <p:spPr/>
        <p:txBody>
          <a:bodyPr/>
          <a:lstStyle>
            <a:lvl1pPr>
              <a:defRPr/>
            </a:lvl1pPr>
          </a:lstStyle>
          <a:p>
            <a:endParaRPr kumimoji="1" lang="ja-JP" altLang="en-US" dirty="0"/>
          </a:p>
        </p:txBody>
      </p:sp>
      <p:sp>
        <p:nvSpPr>
          <p:cNvPr id="2967"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68" name="スライド番号プレースホルダ 5"/>
          <p:cNvSpPr>
            <a:spLocks noGrp="1"/>
          </p:cNvSpPr>
          <p:nvPr>
            <p:ph type="sldNum" sz="quarter" idx="12"/>
          </p:nvPr>
        </p:nvSpPr>
        <p:spPr>
          <a:xfrm>
            <a:off x="7010400" y="6632977"/>
            <a:ext cx="2133600" cy="288056"/>
          </a:xfrm>
        </p:spPr>
        <p:txBody>
          <a:bodyPr/>
          <a:lstStyle>
            <a:lvl1pPr>
              <a:defRPr/>
            </a:lvl1pPr>
          </a:lstStyle>
          <a:p>
            <a:fld id="{2850627B-EFDF-459A-9FEB-5E407AECE3B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93748646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970" name="タイトル 1"/>
          <p:cNvSpPr>
            <a:spLocks noGrp="1"/>
          </p:cNvSpPr>
          <p:nvPr>
            <p:ph type="title"/>
          </p:nvPr>
        </p:nvSpPr>
        <p:spPr>
          <a:xfrm>
            <a:off x="722435" y="4406913"/>
            <a:ext cx="7772400" cy="1362075"/>
          </a:xfrm>
        </p:spPr>
        <p:txBody>
          <a:bodyPr anchor="t"/>
          <a:lstStyle>
            <a:lvl1pPr algn="l">
              <a:defRPr sz="3692" b="1" cap="all"/>
            </a:lvl1pPr>
          </a:lstStyle>
          <a:p>
            <a:r>
              <a:rPr lang="ja-JP" altLang="en-US"/>
              <a:t>マスタ タイトルの書式設定</a:t>
            </a:r>
          </a:p>
        </p:txBody>
      </p:sp>
      <p:sp>
        <p:nvSpPr>
          <p:cNvPr id="2971"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2972" name="日付プレースホルダ 3"/>
          <p:cNvSpPr>
            <a:spLocks noGrp="1"/>
          </p:cNvSpPr>
          <p:nvPr>
            <p:ph type="dt" sz="half" idx="10"/>
          </p:nvPr>
        </p:nvSpPr>
        <p:spPr/>
        <p:txBody>
          <a:bodyPr/>
          <a:lstStyle>
            <a:lvl1pPr>
              <a:defRPr/>
            </a:lvl1pPr>
          </a:lstStyle>
          <a:p>
            <a:endParaRPr kumimoji="1" lang="ja-JP" altLang="en-US" dirty="0"/>
          </a:p>
        </p:txBody>
      </p:sp>
      <p:sp>
        <p:nvSpPr>
          <p:cNvPr id="2973"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74" name="スライド番号プレースホルダ 5"/>
          <p:cNvSpPr>
            <a:spLocks noGrp="1"/>
          </p:cNvSpPr>
          <p:nvPr>
            <p:ph type="sldNum" sz="quarter" idx="12"/>
          </p:nvPr>
        </p:nvSpPr>
        <p:spPr/>
        <p:txBody>
          <a:bodyPr/>
          <a:lstStyle>
            <a:lvl1pPr>
              <a:defRPr/>
            </a:lvl1pPr>
          </a:lstStyle>
          <a:p>
            <a:fld id="{03B63625-1729-45FA-A523-D40A282A3B3C}"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1100821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976" name="タイトル 1"/>
          <p:cNvSpPr>
            <a:spLocks noGrp="1"/>
          </p:cNvSpPr>
          <p:nvPr>
            <p:ph type="title"/>
          </p:nvPr>
        </p:nvSpPr>
        <p:spPr/>
        <p:txBody>
          <a:bodyPr/>
          <a:lstStyle/>
          <a:p>
            <a:r>
              <a:rPr lang="ja-JP" altLang="en-US"/>
              <a:t>マスタ タイトルの書式設定</a:t>
            </a:r>
          </a:p>
        </p:txBody>
      </p:sp>
      <p:sp>
        <p:nvSpPr>
          <p:cNvPr id="2977" name="コンテンツ プレースホルダ 2"/>
          <p:cNvSpPr>
            <a:spLocks noGrp="1"/>
          </p:cNvSpPr>
          <p:nvPr>
            <p:ph sz="half" idx="1"/>
          </p:nvPr>
        </p:nvSpPr>
        <p:spPr>
          <a:xfrm>
            <a:off x="457203"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8" name="コンテンツ プレースホルダ 3"/>
          <p:cNvSpPr>
            <a:spLocks noGrp="1"/>
          </p:cNvSpPr>
          <p:nvPr>
            <p:ph sz="half" idx="2"/>
          </p:nvPr>
        </p:nvSpPr>
        <p:spPr>
          <a:xfrm>
            <a:off x="4642338"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9" name="日付プレースホルダ 4"/>
          <p:cNvSpPr>
            <a:spLocks noGrp="1"/>
          </p:cNvSpPr>
          <p:nvPr>
            <p:ph type="dt" sz="half" idx="10"/>
          </p:nvPr>
        </p:nvSpPr>
        <p:spPr/>
        <p:txBody>
          <a:bodyPr/>
          <a:lstStyle>
            <a:lvl1pPr>
              <a:defRPr/>
            </a:lvl1pPr>
          </a:lstStyle>
          <a:p>
            <a:endParaRPr kumimoji="1" lang="ja-JP" altLang="en-US" dirty="0"/>
          </a:p>
        </p:txBody>
      </p:sp>
      <p:sp>
        <p:nvSpPr>
          <p:cNvPr id="2980"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2981" name="スライド番号プレースホルダ 6"/>
          <p:cNvSpPr>
            <a:spLocks noGrp="1"/>
          </p:cNvSpPr>
          <p:nvPr>
            <p:ph type="sldNum" sz="quarter" idx="12"/>
          </p:nvPr>
        </p:nvSpPr>
        <p:spPr/>
        <p:txBody>
          <a:bodyPr/>
          <a:lstStyle>
            <a:lvl1pPr>
              <a:defRPr/>
            </a:lvl1pPr>
          </a:lstStyle>
          <a:p>
            <a:fld id="{7CB0E0BC-4746-4B02-AC91-3F1DC41ECBF6}"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1258870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983"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2984"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5"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6" name="テキスト プレースホルダ 4"/>
          <p:cNvSpPr>
            <a:spLocks noGrp="1"/>
          </p:cNvSpPr>
          <p:nvPr>
            <p:ph type="body" sz="quarter" idx="3"/>
          </p:nvPr>
        </p:nvSpPr>
        <p:spPr>
          <a:xfrm>
            <a:off x="4645276"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7" name="コンテンツ プレースホルダ 5"/>
          <p:cNvSpPr>
            <a:spLocks noGrp="1"/>
          </p:cNvSpPr>
          <p:nvPr>
            <p:ph sz="quarter" idx="4"/>
          </p:nvPr>
        </p:nvSpPr>
        <p:spPr>
          <a:xfrm>
            <a:off x="4645276"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8" name="日付プレースホルダ 6"/>
          <p:cNvSpPr>
            <a:spLocks noGrp="1"/>
          </p:cNvSpPr>
          <p:nvPr>
            <p:ph type="dt" sz="half" idx="10"/>
          </p:nvPr>
        </p:nvSpPr>
        <p:spPr/>
        <p:txBody>
          <a:bodyPr/>
          <a:lstStyle>
            <a:lvl1pPr>
              <a:defRPr/>
            </a:lvl1pPr>
          </a:lstStyle>
          <a:p>
            <a:endParaRPr kumimoji="1" lang="ja-JP" altLang="en-US" dirty="0"/>
          </a:p>
        </p:txBody>
      </p:sp>
      <p:sp>
        <p:nvSpPr>
          <p:cNvPr id="2989" name="フッター プレースホルダ 7"/>
          <p:cNvSpPr>
            <a:spLocks noGrp="1"/>
          </p:cNvSpPr>
          <p:nvPr>
            <p:ph type="ftr" sz="quarter" idx="11"/>
          </p:nvPr>
        </p:nvSpPr>
        <p:spPr/>
        <p:txBody>
          <a:bodyPr/>
          <a:lstStyle>
            <a:lvl1pPr>
              <a:defRPr/>
            </a:lvl1pPr>
          </a:lstStyle>
          <a:p>
            <a:endParaRPr kumimoji="1" lang="ja-JP" altLang="en-US" dirty="0"/>
          </a:p>
        </p:txBody>
      </p:sp>
      <p:sp>
        <p:nvSpPr>
          <p:cNvPr id="2990" name="スライド番号プレースホルダ 8"/>
          <p:cNvSpPr>
            <a:spLocks noGrp="1"/>
          </p:cNvSpPr>
          <p:nvPr>
            <p:ph type="sldNum" sz="quarter" idx="12"/>
          </p:nvPr>
        </p:nvSpPr>
        <p:spPr/>
        <p:txBody>
          <a:bodyPr/>
          <a:lstStyle>
            <a:lvl1pPr>
              <a:defRPr/>
            </a:lvl1pPr>
          </a:lstStyle>
          <a:p>
            <a:fld id="{66B2426F-1BF1-422C-9A6F-4B1096DCF33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90210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992" name="タイトル 1"/>
          <p:cNvSpPr>
            <a:spLocks noGrp="1"/>
          </p:cNvSpPr>
          <p:nvPr>
            <p:ph type="title"/>
          </p:nvPr>
        </p:nvSpPr>
        <p:spPr/>
        <p:txBody>
          <a:bodyPr/>
          <a:lstStyle/>
          <a:p>
            <a:r>
              <a:rPr lang="ja-JP" altLang="en-US"/>
              <a:t>マスタ タイトルの書式設定</a:t>
            </a:r>
          </a:p>
        </p:txBody>
      </p:sp>
      <p:sp>
        <p:nvSpPr>
          <p:cNvPr id="2993" name="日付プレースホルダ 2"/>
          <p:cNvSpPr>
            <a:spLocks noGrp="1"/>
          </p:cNvSpPr>
          <p:nvPr>
            <p:ph type="dt" sz="half" idx="10"/>
          </p:nvPr>
        </p:nvSpPr>
        <p:spPr/>
        <p:txBody>
          <a:bodyPr/>
          <a:lstStyle>
            <a:lvl1pPr>
              <a:defRPr/>
            </a:lvl1pPr>
          </a:lstStyle>
          <a:p>
            <a:endParaRPr kumimoji="1" lang="ja-JP" altLang="en-US" dirty="0"/>
          </a:p>
        </p:txBody>
      </p:sp>
      <p:sp>
        <p:nvSpPr>
          <p:cNvPr id="2994" name="フッター プレースホルダ 3"/>
          <p:cNvSpPr>
            <a:spLocks noGrp="1"/>
          </p:cNvSpPr>
          <p:nvPr>
            <p:ph type="ftr" sz="quarter" idx="11"/>
          </p:nvPr>
        </p:nvSpPr>
        <p:spPr/>
        <p:txBody>
          <a:bodyPr/>
          <a:lstStyle>
            <a:lvl1pPr>
              <a:defRPr/>
            </a:lvl1pPr>
          </a:lstStyle>
          <a:p>
            <a:endParaRPr kumimoji="1" lang="ja-JP" altLang="en-US" dirty="0"/>
          </a:p>
        </p:txBody>
      </p:sp>
      <p:sp>
        <p:nvSpPr>
          <p:cNvPr id="2995" name="スライド番号プレースホルダ 4"/>
          <p:cNvSpPr>
            <a:spLocks noGrp="1"/>
          </p:cNvSpPr>
          <p:nvPr>
            <p:ph type="sldNum" sz="quarter" idx="12"/>
          </p:nvPr>
        </p:nvSpPr>
        <p:spPr/>
        <p:txBody>
          <a:bodyPr/>
          <a:lstStyle>
            <a:lvl1pPr>
              <a:defRPr/>
            </a:lvl1pPr>
          </a:lstStyle>
          <a:p>
            <a:fld id="{93923F3D-60EF-46C9-B2AA-39C3291D1BE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62231241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997" name="日付プレースホルダ 1"/>
          <p:cNvSpPr>
            <a:spLocks noGrp="1"/>
          </p:cNvSpPr>
          <p:nvPr>
            <p:ph type="dt" sz="half" idx="10"/>
          </p:nvPr>
        </p:nvSpPr>
        <p:spPr/>
        <p:txBody>
          <a:bodyPr/>
          <a:lstStyle>
            <a:lvl1pPr>
              <a:defRPr/>
            </a:lvl1pPr>
          </a:lstStyle>
          <a:p>
            <a:endParaRPr kumimoji="1" lang="ja-JP" altLang="en-US" dirty="0"/>
          </a:p>
        </p:txBody>
      </p:sp>
      <p:sp>
        <p:nvSpPr>
          <p:cNvPr id="2998" name="フッター プレースホルダ 2"/>
          <p:cNvSpPr>
            <a:spLocks noGrp="1"/>
          </p:cNvSpPr>
          <p:nvPr>
            <p:ph type="ftr" sz="quarter" idx="11"/>
          </p:nvPr>
        </p:nvSpPr>
        <p:spPr/>
        <p:txBody>
          <a:bodyPr/>
          <a:lstStyle>
            <a:lvl1pPr>
              <a:defRPr/>
            </a:lvl1pPr>
          </a:lstStyle>
          <a:p>
            <a:endParaRPr kumimoji="1" lang="ja-JP" altLang="en-US" dirty="0"/>
          </a:p>
        </p:txBody>
      </p:sp>
      <p:sp>
        <p:nvSpPr>
          <p:cNvPr id="2999" name="スライド番号プレースホルダ 3"/>
          <p:cNvSpPr>
            <a:spLocks noGrp="1"/>
          </p:cNvSpPr>
          <p:nvPr>
            <p:ph type="sldNum" sz="quarter" idx="12"/>
          </p:nvPr>
        </p:nvSpPr>
        <p:spPr/>
        <p:txBody>
          <a:bodyPr/>
          <a:lstStyle>
            <a:lvl1pPr>
              <a:defRPr/>
            </a:lvl1pPr>
          </a:lstStyle>
          <a:p>
            <a:fld id="{8D1E2E98-4118-4944-AFAE-D4624D8480A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722825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3001" name="タイトル 1"/>
          <p:cNvSpPr>
            <a:spLocks noGrp="1"/>
          </p:cNvSpPr>
          <p:nvPr>
            <p:ph type="title"/>
          </p:nvPr>
        </p:nvSpPr>
        <p:spPr>
          <a:xfrm>
            <a:off x="457206" y="273050"/>
            <a:ext cx="3008435" cy="1162050"/>
          </a:xfrm>
        </p:spPr>
        <p:txBody>
          <a:bodyPr anchor="b"/>
          <a:lstStyle>
            <a:lvl1pPr algn="l">
              <a:defRPr sz="1846" b="1"/>
            </a:lvl1pPr>
          </a:lstStyle>
          <a:p>
            <a:r>
              <a:rPr lang="ja-JP" altLang="en-US"/>
              <a:t>マスタ タイトルの書式設定</a:t>
            </a:r>
          </a:p>
        </p:txBody>
      </p:sp>
      <p:sp>
        <p:nvSpPr>
          <p:cNvPr id="3002" name="コンテンツ プレースホルダ 2"/>
          <p:cNvSpPr>
            <a:spLocks noGrp="1"/>
          </p:cNvSpPr>
          <p:nvPr>
            <p:ph idx="1"/>
          </p:nvPr>
        </p:nvSpPr>
        <p:spPr>
          <a:xfrm>
            <a:off x="3575538" y="273063"/>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03" name="テキスト プレースホルダ 3"/>
          <p:cNvSpPr>
            <a:spLocks noGrp="1"/>
          </p:cNvSpPr>
          <p:nvPr>
            <p:ph type="body" sz="half" idx="2"/>
          </p:nvPr>
        </p:nvSpPr>
        <p:spPr>
          <a:xfrm>
            <a:off x="457206" y="1435103"/>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04" name="日付プレースホルダ 4"/>
          <p:cNvSpPr>
            <a:spLocks noGrp="1"/>
          </p:cNvSpPr>
          <p:nvPr>
            <p:ph type="dt" sz="half" idx="10"/>
          </p:nvPr>
        </p:nvSpPr>
        <p:spPr/>
        <p:txBody>
          <a:bodyPr/>
          <a:lstStyle>
            <a:lvl1pPr>
              <a:defRPr/>
            </a:lvl1pPr>
          </a:lstStyle>
          <a:p>
            <a:endParaRPr kumimoji="1" lang="ja-JP" altLang="en-US" dirty="0"/>
          </a:p>
        </p:txBody>
      </p:sp>
      <p:sp>
        <p:nvSpPr>
          <p:cNvPr id="3005"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06" name="スライド番号プレースホルダ 6"/>
          <p:cNvSpPr>
            <a:spLocks noGrp="1"/>
          </p:cNvSpPr>
          <p:nvPr>
            <p:ph type="sldNum" sz="quarter" idx="12"/>
          </p:nvPr>
        </p:nvSpPr>
        <p:spPr/>
        <p:txBody>
          <a:bodyPr/>
          <a:lstStyle>
            <a:lvl1pPr>
              <a:defRPr/>
            </a:lvl1pPr>
          </a:lstStyle>
          <a:p>
            <a:fld id="{6A1497C3-6D95-4F35-BAE8-E5269642628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754381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008"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009"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dirty="0"/>
          </a:p>
        </p:txBody>
      </p:sp>
      <p:sp>
        <p:nvSpPr>
          <p:cNvPr id="3010"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11" name="日付プレースホルダ 4"/>
          <p:cNvSpPr>
            <a:spLocks noGrp="1"/>
          </p:cNvSpPr>
          <p:nvPr>
            <p:ph type="dt" sz="half" idx="10"/>
          </p:nvPr>
        </p:nvSpPr>
        <p:spPr/>
        <p:txBody>
          <a:bodyPr/>
          <a:lstStyle>
            <a:lvl1pPr>
              <a:defRPr/>
            </a:lvl1pPr>
          </a:lstStyle>
          <a:p>
            <a:endParaRPr kumimoji="1" lang="ja-JP" altLang="en-US" dirty="0"/>
          </a:p>
        </p:txBody>
      </p:sp>
      <p:sp>
        <p:nvSpPr>
          <p:cNvPr id="3012"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13" name="スライド番号プレースホルダ 6"/>
          <p:cNvSpPr>
            <a:spLocks noGrp="1"/>
          </p:cNvSpPr>
          <p:nvPr>
            <p:ph type="sldNum" sz="quarter" idx="12"/>
          </p:nvPr>
        </p:nvSpPr>
        <p:spPr/>
        <p:txBody>
          <a:bodyPr/>
          <a:lstStyle>
            <a:lvl1pPr>
              <a:defRPr/>
            </a:lvl1pPr>
          </a:lstStyle>
          <a:p>
            <a:fld id="{A81CA7E8-1C34-4775-93B8-5DE5211469B5}"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620197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3015" name="タイトル 1"/>
          <p:cNvSpPr>
            <a:spLocks noGrp="1"/>
          </p:cNvSpPr>
          <p:nvPr>
            <p:ph type="title"/>
          </p:nvPr>
        </p:nvSpPr>
        <p:spPr/>
        <p:txBody>
          <a:bodyPr/>
          <a:lstStyle/>
          <a:p>
            <a:r>
              <a:rPr lang="ja-JP" altLang="en-US"/>
              <a:t>マスタ タイトルの書式設定</a:t>
            </a:r>
          </a:p>
        </p:txBody>
      </p:sp>
      <p:sp>
        <p:nvSpPr>
          <p:cNvPr id="30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17" name="日付プレースホルダ 3"/>
          <p:cNvSpPr>
            <a:spLocks noGrp="1"/>
          </p:cNvSpPr>
          <p:nvPr>
            <p:ph type="dt" sz="half" idx="10"/>
          </p:nvPr>
        </p:nvSpPr>
        <p:spPr/>
        <p:txBody>
          <a:bodyPr/>
          <a:lstStyle>
            <a:lvl1pPr>
              <a:defRPr/>
            </a:lvl1pPr>
          </a:lstStyle>
          <a:p>
            <a:endParaRPr kumimoji="1" lang="ja-JP" altLang="en-US" dirty="0"/>
          </a:p>
        </p:txBody>
      </p:sp>
      <p:sp>
        <p:nvSpPr>
          <p:cNvPr id="3018"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19" name="スライド番号プレースホルダ 5"/>
          <p:cNvSpPr>
            <a:spLocks noGrp="1"/>
          </p:cNvSpPr>
          <p:nvPr>
            <p:ph type="sldNum" sz="quarter" idx="12"/>
          </p:nvPr>
        </p:nvSpPr>
        <p:spPr/>
        <p:txBody>
          <a:bodyPr/>
          <a:lstStyle>
            <a:lvl1pPr>
              <a:defRPr/>
            </a:lvl1pPr>
          </a:lstStyle>
          <a:p>
            <a:fld id="{322D94C7-F681-49EA-98C1-3F2B5CD7DC31}"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717133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3021" name="縦書きタイトル 1"/>
          <p:cNvSpPr>
            <a:spLocks noGrp="1"/>
          </p:cNvSpPr>
          <p:nvPr>
            <p:ph type="title" orient="vert"/>
          </p:nvPr>
        </p:nvSpPr>
        <p:spPr>
          <a:xfrm>
            <a:off x="6515100" y="13"/>
            <a:ext cx="2171700" cy="6126163"/>
          </a:xfrm>
        </p:spPr>
        <p:txBody>
          <a:bodyPr vert="eaVert"/>
          <a:lstStyle/>
          <a:p>
            <a:r>
              <a:rPr lang="ja-JP" altLang="en-US"/>
              <a:t>マスタ タイトルの書式設定</a:t>
            </a:r>
          </a:p>
        </p:txBody>
      </p:sp>
      <p:sp>
        <p:nvSpPr>
          <p:cNvPr id="3022" name="縦書きテキスト プレースホルダ 2"/>
          <p:cNvSpPr>
            <a:spLocks noGrp="1"/>
          </p:cNvSpPr>
          <p:nvPr>
            <p:ph type="body" orient="vert" idx="1"/>
          </p:nvPr>
        </p:nvSpPr>
        <p:spPr>
          <a:xfrm>
            <a:off x="7" y="1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3" name="日付プレースホルダ 3"/>
          <p:cNvSpPr>
            <a:spLocks noGrp="1"/>
          </p:cNvSpPr>
          <p:nvPr>
            <p:ph type="dt" sz="half" idx="10"/>
          </p:nvPr>
        </p:nvSpPr>
        <p:spPr/>
        <p:txBody>
          <a:bodyPr/>
          <a:lstStyle>
            <a:lvl1pPr>
              <a:defRPr/>
            </a:lvl1pPr>
          </a:lstStyle>
          <a:p>
            <a:endParaRPr kumimoji="1" lang="ja-JP" altLang="en-US" dirty="0"/>
          </a:p>
        </p:txBody>
      </p:sp>
      <p:sp>
        <p:nvSpPr>
          <p:cNvPr id="3024"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25" name="スライド番号プレースホルダ 5"/>
          <p:cNvSpPr>
            <a:spLocks noGrp="1"/>
          </p:cNvSpPr>
          <p:nvPr>
            <p:ph type="sldNum" sz="quarter" idx="12"/>
          </p:nvPr>
        </p:nvSpPr>
        <p:spPr/>
        <p:txBody>
          <a:bodyPr/>
          <a:lstStyle>
            <a:lvl1pPr>
              <a:defRPr/>
            </a:lvl1pPr>
          </a:lstStyle>
          <a:p>
            <a:fld id="{A69475F0-B521-4417-9186-1938485359E9}"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72197680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10.xml.rels><?xml version="1.0" encoding="UTF-8" standalone="yes"?><Relationships xmlns="http://schemas.openxmlformats.org/package/2006/relationships"><Relationship Id="rId1" Target="../slideLayouts/slideLayout115.xml" Type="http://schemas.openxmlformats.org/officeDocument/2006/relationships/slideLayout"/><Relationship Id="rId10" Target="../slideLayouts/slideLayout124.xml" Type="http://schemas.openxmlformats.org/officeDocument/2006/relationships/slideLayout"/><Relationship Id="rId11" Target="../slideLayouts/slideLayout125.xml" Type="http://schemas.openxmlformats.org/officeDocument/2006/relationships/slideLayout"/><Relationship Id="rId12" Target="../theme/theme10.xml" Type="http://schemas.openxmlformats.org/officeDocument/2006/relationships/theme"/><Relationship Id="rId13" Target="../media/image1.jpeg" Type="http://schemas.openxmlformats.org/officeDocument/2006/relationships/image"/><Relationship Id="rId2" Target="../slideLayouts/slideLayout116.xml" Type="http://schemas.openxmlformats.org/officeDocument/2006/relationships/slideLayout"/><Relationship Id="rId3" Target="../slideLayouts/slideLayout117.xml" Type="http://schemas.openxmlformats.org/officeDocument/2006/relationships/slideLayout"/><Relationship Id="rId4" Target="../slideLayouts/slideLayout118.xml" Type="http://schemas.openxmlformats.org/officeDocument/2006/relationships/slideLayout"/><Relationship Id="rId5" Target="../slideLayouts/slideLayout119.xml" Type="http://schemas.openxmlformats.org/officeDocument/2006/relationships/slideLayout"/><Relationship Id="rId6" Target="../slideLayouts/slideLayout120.xml" Type="http://schemas.openxmlformats.org/officeDocument/2006/relationships/slideLayout"/><Relationship Id="rId7" Target="../slideLayouts/slideLayout121.xml" Type="http://schemas.openxmlformats.org/officeDocument/2006/relationships/slideLayout"/><Relationship Id="rId8" Target="../slideLayouts/slideLayout122.xml" Type="http://schemas.openxmlformats.org/officeDocument/2006/relationships/slideLayout"/><Relationship Id="rId9" Target="../slideLayouts/slideLayout123.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14" Target="../media/image1.jpeg" Type="http://schemas.openxmlformats.org/officeDocument/2006/relationships/imag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theme/theme4.xml" Type="http://schemas.openxmlformats.org/officeDocument/2006/relationships/theme"/><Relationship Id="rId14" Target="../media/image1.jpeg" Type="http://schemas.openxmlformats.org/officeDocument/2006/relationships/imag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9.xml" Type="http://schemas.openxmlformats.org/officeDocument/2006/relationships/slideLayout"/><Relationship Id="rId10" Target="../slideLayouts/slideLayout58.xml" Type="http://schemas.openxmlformats.org/officeDocument/2006/relationships/slideLayout"/><Relationship Id="rId11" Target="../slideLayouts/slideLayout59.xml" Type="http://schemas.openxmlformats.org/officeDocument/2006/relationships/slideLayout"/><Relationship Id="rId12" Target="../slideLayouts/slideLayout60.xml" Type="http://schemas.openxmlformats.org/officeDocument/2006/relationships/slideLayout"/><Relationship Id="rId13" Target="../slideLayouts/slideLayout61.xml" Type="http://schemas.openxmlformats.org/officeDocument/2006/relationships/slideLayout"/><Relationship Id="rId14" Target="../theme/theme5.xml" Type="http://schemas.openxmlformats.org/officeDocument/2006/relationships/theme"/><Relationship Id="rId15" Target="../media/image1.jpeg" Type="http://schemas.openxmlformats.org/officeDocument/2006/relationships/image"/><Relationship Id="rId2" Target="../slideLayouts/slideLayout50.xml" Type="http://schemas.openxmlformats.org/officeDocument/2006/relationships/slideLayout"/><Relationship Id="rId3" Target="../slideLayouts/slideLayout51.xml" Type="http://schemas.openxmlformats.org/officeDocument/2006/relationships/slideLayout"/><Relationship Id="rId4" Target="../slideLayouts/slideLayout52.xml" Type="http://schemas.openxmlformats.org/officeDocument/2006/relationships/slideLayout"/><Relationship Id="rId5" Target="../slideLayouts/slideLayout53.xml" Type="http://schemas.openxmlformats.org/officeDocument/2006/relationships/slideLayout"/><Relationship Id="rId6" Target="../slideLayouts/slideLayout54.xml" Type="http://schemas.openxmlformats.org/officeDocument/2006/relationships/slideLayout"/><Relationship Id="rId7" Target="../slideLayouts/slideLayout55.xml" Type="http://schemas.openxmlformats.org/officeDocument/2006/relationships/slideLayout"/><Relationship Id="rId8" Target="../slideLayouts/slideLayout56.xml" Type="http://schemas.openxmlformats.org/officeDocument/2006/relationships/slideLayout"/><Relationship Id="rId9" Target="../slideLayouts/slideLayout57.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62.xml" Type="http://schemas.openxmlformats.org/officeDocument/2006/relationships/slideLayout"/><Relationship Id="rId10" Target="../slideLayouts/slideLayout71.xml" Type="http://schemas.openxmlformats.org/officeDocument/2006/relationships/slideLayout"/><Relationship Id="rId11" Target="../slideLayouts/slideLayout72.xml" Type="http://schemas.openxmlformats.org/officeDocument/2006/relationships/slideLayout"/><Relationship Id="rId12" Target="../slideLayouts/slideLayout73.xml" Type="http://schemas.openxmlformats.org/officeDocument/2006/relationships/slideLayout"/><Relationship Id="rId13" Target="../slideLayouts/slideLayout74.xml" Type="http://schemas.openxmlformats.org/officeDocument/2006/relationships/slideLayout"/><Relationship Id="rId14" Target="../theme/theme6.xml" Type="http://schemas.openxmlformats.org/officeDocument/2006/relationships/theme"/><Relationship Id="rId15" Target="../media/image1.jpeg" Type="http://schemas.openxmlformats.org/officeDocument/2006/relationships/image"/><Relationship Id="rId2" Target="../slideLayouts/slideLayout63.xml" Type="http://schemas.openxmlformats.org/officeDocument/2006/relationships/slideLayout"/><Relationship Id="rId3" Target="../slideLayouts/slideLayout64.xml" Type="http://schemas.openxmlformats.org/officeDocument/2006/relationships/slideLayout"/><Relationship Id="rId4" Target="../slideLayouts/slideLayout65.xml" Type="http://schemas.openxmlformats.org/officeDocument/2006/relationships/slideLayout"/><Relationship Id="rId5" Target="../slideLayouts/slideLayout66.xml" Type="http://schemas.openxmlformats.org/officeDocument/2006/relationships/slideLayout"/><Relationship Id="rId6" Target="../slideLayouts/slideLayout67.xml" Type="http://schemas.openxmlformats.org/officeDocument/2006/relationships/slideLayout"/><Relationship Id="rId7" Target="../slideLayouts/slideLayout68.xml" Type="http://schemas.openxmlformats.org/officeDocument/2006/relationships/slideLayout"/><Relationship Id="rId8" Target="../slideLayouts/slideLayout69.xml" Type="http://schemas.openxmlformats.org/officeDocument/2006/relationships/slideLayout"/><Relationship Id="rId9" Target="../slideLayouts/slideLayout70.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75.xml" Type="http://schemas.openxmlformats.org/officeDocument/2006/relationships/slideLayout"/><Relationship Id="rId10" Target="../slideLayouts/slideLayout84.xml" Type="http://schemas.openxmlformats.org/officeDocument/2006/relationships/slideLayout"/><Relationship Id="rId11" Target="../slideLayouts/slideLayout85.xml" Type="http://schemas.openxmlformats.org/officeDocument/2006/relationships/slideLayout"/><Relationship Id="rId12" Target="../slideLayouts/slideLayout86.xml" Type="http://schemas.openxmlformats.org/officeDocument/2006/relationships/slideLayout"/><Relationship Id="rId13" Target="../slideLayouts/slideLayout87.xml" Type="http://schemas.openxmlformats.org/officeDocument/2006/relationships/slideLayout"/><Relationship Id="rId14" Target="../slideLayouts/slideLayout88.xml" Type="http://schemas.openxmlformats.org/officeDocument/2006/relationships/slideLayout"/><Relationship Id="rId15" Target="../theme/theme7.xml" Type="http://schemas.openxmlformats.org/officeDocument/2006/relationships/theme"/><Relationship Id="rId16" Target="../media/image1.jpeg" Type="http://schemas.openxmlformats.org/officeDocument/2006/relationships/image"/><Relationship Id="rId2" Target="../slideLayouts/slideLayout76.xml" Type="http://schemas.openxmlformats.org/officeDocument/2006/relationships/slideLayout"/><Relationship Id="rId3" Target="../slideLayouts/slideLayout77.xml" Type="http://schemas.openxmlformats.org/officeDocument/2006/relationships/slideLayout"/><Relationship Id="rId4" Target="../slideLayouts/slideLayout78.xml" Type="http://schemas.openxmlformats.org/officeDocument/2006/relationships/slideLayout"/><Relationship Id="rId5" Target="../slideLayouts/slideLayout79.xml" Type="http://schemas.openxmlformats.org/officeDocument/2006/relationships/slideLayout"/><Relationship Id="rId6" Target="../slideLayouts/slideLayout80.xml" Type="http://schemas.openxmlformats.org/officeDocument/2006/relationships/slideLayout"/><Relationship Id="rId7" Target="../slideLayouts/slideLayout81.xml" Type="http://schemas.openxmlformats.org/officeDocument/2006/relationships/slideLayout"/><Relationship Id="rId8" Target="../slideLayouts/slideLayout82.xml" Type="http://schemas.openxmlformats.org/officeDocument/2006/relationships/slideLayout"/><Relationship Id="rId9" Target="../slideLayouts/slideLayout83.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89.xml" Type="http://schemas.openxmlformats.org/officeDocument/2006/relationships/slideLayout"/><Relationship Id="rId10" Target="../slideLayouts/slideLayout98.xml" Type="http://schemas.openxmlformats.org/officeDocument/2006/relationships/slideLayout"/><Relationship Id="rId11" Target="../slideLayouts/slideLayout99.xml" Type="http://schemas.openxmlformats.org/officeDocument/2006/relationships/slideLayout"/><Relationship Id="rId12" Target="../slideLayouts/slideLayout100.xml" Type="http://schemas.openxmlformats.org/officeDocument/2006/relationships/slideLayout"/><Relationship Id="rId13" Target="../slideLayouts/slideLayout101.xml" Type="http://schemas.openxmlformats.org/officeDocument/2006/relationships/slideLayout"/><Relationship Id="rId14" Target="../theme/theme8.xml" Type="http://schemas.openxmlformats.org/officeDocument/2006/relationships/theme"/><Relationship Id="rId15" Target="../media/image3.jpeg" Type="http://schemas.openxmlformats.org/officeDocument/2006/relationships/image"/><Relationship Id="rId2" Target="../slideLayouts/slideLayout90.xml" Type="http://schemas.openxmlformats.org/officeDocument/2006/relationships/slideLayout"/><Relationship Id="rId3" Target="../slideLayouts/slideLayout91.xml" Type="http://schemas.openxmlformats.org/officeDocument/2006/relationships/slideLayout"/><Relationship Id="rId4" Target="../slideLayouts/slideLayout92.xml" Type="http://schemas.openxmlformats.org/officeDocument/2006/relationships/slideLayout"/><Relationship Id="rId5" Target="../slideLayouts/slideLayout93.xml" Type="http://schemas.openxmlformats.org/officeDocument/2006/relationships/slideLayout"/><Relationship Id="rId6" Target="../slideLayouts/slideLayout94.xml" Type="http://schemas.openxmlformats.org/officeDocument/2006/relationships/slideLayout"/><Relationship Id="rId7" Target="../slideLayouts/slideLayout95.xml" Type="http://schemas.openxmlformats.org/officeDocument/2006/relationships/slideLayout"/><Relationship Id="rId8" Target="../slideLayouts/slideLayout96.xml" Type="http://schemas.openxmlformats.org/officeDocument/2006/relationships/slideLayout"/><Relationship Id="rId9" Target="../slideLayouts/slideLayout97.xml" Type="http://schemas.openxmlformats.org/officeDocument/2006/relationships/slideLayout"/></Relationships>
</file>

<file path=ppt/slideMasters/_rels/slideMaster9.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theme/theme9.xml" Type="http://schemas.openxmlformats.org/officeDocument/2006/relationships/theme"/><Relationship Id="rId15" Target="../media/image1.jpeg" Type="http://schemas.openxmlformats.org/officeDocument/2006/relationships/image"/><Relationship Id="rId2" Target="../slideLayouts/slideLayout103.xml" Type="http://schemas.openxmlformats.org/officeDocument/2006/relationships/slideLayout"/><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984798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85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nvGrpSpPr>
          <p:cNvPr id="1031" name="Group 27"/>
          <p:cNvGrpSpPr>
            <a:grpSpLocks/>
          </p:cNvGrpSpPr>
          <p:nvPr/>
        </p:nvGrpSpPr>
        <p:grpSpPr bwMode="auto">
          <a:xfrm>
            <a:off x="0" y="333376"/>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sp>
        <p:nvSpPr>
          <p:cNvPr id="1032" name="Rectangle 22"/>
          <p:cNvSpPr>
            <a:spLocks noGrp="1" noChangeArrowheads="1"/>
          </p:cNvSpPr>
          <p:nvPr>
            <p:ph type="title"/>
          </p:nvPr>
        </p:nvSpPr>
        <p:spPr bwMode="auto">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print"/>
          <a:srcRect l="1756" r="81940" b="42691"/>
          <a:stretch>
            <a:fillRect/>
          </a:stretch>
        </p:blipFill>
        <p:spPr bwMode="auto">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3937517277"/>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33"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235"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236"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237"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238" name="Group 27"/>
          <p:cNvGrpSpPr/>
          <p:nvPr userDrawn="1"/>
        </p:nvGrpSpPr>
        <p:grpSpPr>
          <a:xfrm>
            <a:off x="0" y="333376"/>
            <a:ext cx="9144000" cy="214313"/>
            <a:chOff x="0" y="255"/>
            <a:chExt cx="6240" cy="135"/>
          </a:xfrm>
        </p:grpSpPr>
        <p:sp>
          <p:nvSpPr>
            <p:cNvPr id="1239"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0"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1"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242"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243"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4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4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34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34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34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350" name="Group 27"/>
          <p:cNvGrpSpPr/>
          <p:nvPr userDrawn="1"/>
        </p:nvGrpSpPr>
        <p:grpSpPr>
          <a:xfrm>
            <a:off x="0" y="333376"/>
            <a:ext cx="9144000" cy="214313"/>
            <a:chOff x="0" y="255"/>
            <a:chExt cx="6240" cy="135"/>
          </a:xfrm>
        </p:grpSpPr>
        <p:sp>
          <p:nvSpPr>
            <p:cNvPr id="135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35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55"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7"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8"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109"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110"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111"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112" name="Group 27"/>
          <p:cNvGrpSpPr/>
          <p:nvPr userDrawn="1"/>
        </p:nvGrpSpPr>
        <p:grpSpPr>
          <a:xfrm>
            <a:off x="0" y="333376"/>
            <a:ext cx="9144000" cy="214313"/>
            <a:chOff x="0" y="255"/>
            <a:chExt cx="6240" cy="135"/>
          </a:xfrm>
        </p:grpSpPr>
        <p:sp>
          <p:nvSpPr>
            <p:cNvPr id="1113"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4"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5"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116"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17"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12601641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72" name="Rectangle 2"/>
          <p:cNvSpPr>
            <a:spLocks noGrp="1" noChangeArrowheads="1"/>
          </p:cNvSpPr>
          <p:nvPr>
            <p:ph type="body" idx="1"/>
          </p:nvPr>
        </p:nvSpPr>
        <p:spPr>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3"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93">
                <a:latin typeface="+mn-lt"/>
                <a:ea typeface="+mn-ea"/>
              </a:defRPr>
            </a:lvl1pPr>
          </a:lstStyle>
          <a:p>
            <a:endParaRPr kumimoji="1" lang="ja-JP" altLang="en-US"/>
          </a:p>
        </p:txBody>
      </p:sp>
      <p:sp>
        <p:nvSpPr>
          <p:cNvPr id="1374"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93">
                <a:latin typeface="+mn-lt"/>
                <a:ea typeface="+mn-ea"/>
              </a:defRPr>
            </a:lvl1pPr>
          </a:lstStyle>
          <a:p>
            <a:endParaRPr kumimoji="1" lang="ja-JP" altLang="en-US"/>
          </a:p>
        </p:txBody>
      </p:sp>
      <p:sp>
        <p:nvSpPr>
          <p:cNvPr id="1375"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93">
                <a:latin typeface="+mn-lt"/>
                <a:ea typeface="+mn-ea"/>
              </a:defRPr>
            </a:lvl1pPr>
          </a:lstStyle>
          <a:p>
            <a:pPr>
              <a:defRPr/>
            </a:pPr>
            <a:fld id="{B870535A-746E-4BA6-991D-6B4825FE8B99}" type="slidenum">
              <a:rPr lang="en-US" altLang="ja-JP">
                <a:solidFill>
                  <a:srgbClr val="000000"/>
                </a:solidFill>
              </a:rPr>
              <a:pPr>
                <a:defRPr/>
              </a:pPr>
              <a:t>‹#›</a:t>
            </a:fld>
            <a:endParaRPr lang="en-US" altLang="ja-JP">
              <a:solidFill>
                <a:srgbClr val="000000"/>
              </a:solidFill>
            </a:endParaRPr>
          </a:p>
        </p:txBody>
      </p:sp>
      <p:sp>
        <p:nvSpPr>
          <p:cNvPr id="1376" name="Rectangle 6"/>
          <p:cNvSpPr>
            <a:spLocks noChangeArrowheads="1"/>
          </p:cNvSpPr>
          <p:nvPr/>
        </p:nvSpPr>
        <p:spPr>
          <a:xfrm>
            <a:off x="0" y="3"/>
            <a:ext cx="9144000" cy="366713"/>
          </a:xfrm>
          <a:prstGeom prst="rect">
            <a:avLst/>
          </a:prstGeom>
          <a:no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nvGrpSpPr>
          <p:cNvPr id="1377" name="Group 27"/>
          <p:cNvGrpSpPr/>
          <p:nvPr/>
        </p:nvGrpSpPr>
        <p:grpSpPr>
          <a:xfrm>
            <a:off x="0" y="333378"/>
            <a:ext cx="9144000" cy="214313"/>
            <a:chOff x="0" y="255"/>
            <a:chExt cx="6240" cy="135"/>
          </a:xfrm>
        </p:grpSpPr>
        <p:sp>
          <p:nvSpPr>
            <p:cNvPr id="1378"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79"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0"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sp>
        <p:nvSpPr>
          <p:cNvPr id="1381"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82" name="Picture 32" descr="ppjtitle"/>
          <p:cNvPicPr>
            <a:picLocks noChangeAspect="1" noChangeArrowheads="1"/>
          </p:cNvPicPr>
          <p:nvPr/>
        </p:nvPicPr>
        <p:blipFill>
          <a:blip r:embed="rId15"/>
          <a:srcRect l="1756" r="81940" b="42691"/>
          <a:stretch>
            <a:fillRect/>
          </a:stretch>
        </p:blipFill>
        <p:spPr>
          <a:xfrm>
            <a:off x="8028844" y="3"/>
            <a:ext cx="1115157" cy="334963"/>
          </a:xfrm>
          <a:prstGeom prst="rect">
            <a:avLst/>
          </a:prstGeom>
          <a:noFill/>
          <a:ln w="9525">
            <a:noFill/>
            <a:miter lim="800000"/>
            <a:headEnd/>
            <a:tailEnd/>
          </a:ln>
        </p:spPr>
      </p:pic>
    </p:spTree>
    <p:extLst>
      <p:ext uri="{BB962C8B-B14F-4D97-AF65-F5344CB8AC3E}">
        <p14:creationId xmlns:p14="http://schemas.microsoft.com/office/powerpoint/2010/main" val="423246413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hf hdr="0" ftr="0" dt="0"/>
  <p:txStyles>
    <p:titleStyle>
      <a:lvl1pPr algn="l" rtl="0" eaLnBrk="0" fontAlgn="base" hangingPunct="0">
        <a:spcBef>
          <a:spcPct val="0"/>
        </a:spcBef>
        <a:spcAft>
          <a:spcPct val="0"/>
        </a:spcAft>
        <a:defRPr kumimoji="1" sz="2386">
          <a:solidFill>
            <a:schemeClr val="tx1"/>
          </a:solidFill>
          <a:latin typeface="+mj-lt"/>
          <a:ea typeface="+mj-ea"/>
          <a:cs typeface="+mj-cs"/>
        </a:defRPr>
      </a:lvl1pPr>
      <a:lvl2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5pPr>
      <a:lvl6pPr marL="389586"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6pPr>
      <a:lvl7pPr marL="779173"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7pPr>
      <a:lvl8pPr marL="1168759"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8pPr>
      <a:lvl9pPr marL="1558345"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9pPr>
    </p:titleStyle>
    <p:bodyStyle>
      <a:lvl1pPr marL="292190" indent="-292190" algn="l" rtl="0" eaLnBrk="0" fontAlgn="base" hangingPunct="0">
        <a:spcBef>
          <a:spcPct val="20000"/>
        </a:spcBef>
        <a:spcAft>
          <a:spcPct val="0"/>
        </a:spcAft>
        <a:buChar char="•"/>
        <a:defRPr kumimoji="1" sz="2727">
          <a:solidFill>
            <a:schemeClr val="tx1"/>
          </a:solidFill>
          <a:latin typeface="+mn-lt"/>
          <a:ea typeface="+mn-ea"/>
          <a:cs typeface="+mn-cs"/>
        </a:defRPr>
      </a:lvl1pPr>
      <a:lvl2pPr marL="633078" indent="-243492" algn="l" rtl="0" eaLnBrk="0" fontAlgn="base" hangingPunct="0">
        <a:spcBef>
          <a:spcPct val="20000"/>
        </a:spcBef>
        <a:spcAft>
          <a:spcPct val="0"/>
        </a:spcAft>
        <a:buChar char="–"/>
        <a:defRPr kumimoji="1" sz="2386">
          <a:solidFill>
            <a:schemeClr val="tx1"/>
          </a:solidFill>
          <a:latin typeface="+mn-lt"/>
          <a:ea typeface="+mn-ea"/>
        </a:defRPr>
      </a:lvl2pPr>
      <a:lvl3pPr marL="973966" indent="-194793" algn="l" rtl="0" eaLnBrk="0" fontAlgn="base" hangingPunct="0">
        <a:spcBef>
          <a:spcPct val="20000"/>
        </a:spcBef>
        <a:spcAft>
          <a:spcPct val="0"/>
        </a:spcAft>
        <a:buChar char="•"/>
        <a:defRPr kumimoji="1" sz="2045">
          <a:solidFill>
            <a:schemeClr val="tx1"/>
          </a:solidFill>
          <a:latin typeface="+mn-lt"/>
          <a:ea typeface="+mn-ea"/>
        </a:defRPr>
      </a:lvl3pPr>
      <a:lvl4pPr marL="1363553" indent="-194793" algn="l" rtl="0" eaLnBrk="0" fontAlgn="base" hangingPunct="0">
        <a:spcBef>
          <a:spcPct val="20000"/>
        </a:spcBef>
        <a:spcAft>
          <a:spcPct val="0"/>
        </a:spcAft>
        <a:buChar char="–"/>
        <a:defRPr kumimoji="1" sz="1704">
          <a:solidFill>
            <a:schemeClr val="tx1"/>
          </a:solidFill>
          <a:latin typeface="+mn-lt"/>
          <a:ea typeface="+mn-ea"/>
        </a:defRPr>
      </a:lvl4pPr>
      <a:lvl5pPr marL="1753139" indent="-194793" algn="l" rtl="0" eaLnBrk="0" fontAlgn="base" hangingPunct="0">
        <a:spcBef>
          <a:spcPct val="20000"/>
        </a:spcBef>
        <a:spcAft>
          <a:spcPct val="0"/>
        </a:spcAft>
        <a:buChar char="»"/>
        <a:defRPr kumimoji="1" sz="1704">
          <a:solidFill>
            <a:schemeClr val="tx1"/>
          </a:solidFill>
          <a:latin typeface="+mn-lt"/>
          <a:ea typeface="+mn-ea"/>
        </a:defRPr>
      </a:lvl5pPr>
      <a:lvl6pPr marL="2142725" indent="-194793" algn="l" rtl="0" fontAlgn="base">
        <a:spcBef>
          <a:spcPct val="20000"/>
        </a:spcBef>
        <a:spcAft>
          <a:spcPct val="0"/>
        </a:spcAft>
        <a:buChar char="»"/>
        <a:defRPr kumimoji="1" sz="1704">
          <a:solidFill>
            <a:schemeClr val="tx1"/>
          </a:solidFill>
          <a:latin typeface="+mn-lt"/>
          <a:ea typeface="+mn-ea"/>
        </a:defRPr>
      </a:lvl6pPr>
      <a:lvl7pPr marL="2532312" indent="-194793" algn="l" rtl="0" fontAlgn="base">
        <a:spcBef>
          <a:spcPct val="20000"/>
        </a:spcBef>
        <a:spcAft>
          <a:spcPct val="0"/>
        </a:spcAft>
        <a:buChar char="»"/>
        <a:defRPr kumimoji="1" sz="1704">
          <a:solidFill>
            <a:schemeClr val="tx1"/>
          </a:solidFill>
          <a:latin typeface="+mn-lt"/>
          <a:ea typeface="+mn-ea"/>
        </a:defRPr>
      </a:lvl7pPr>
      <a:lvl8pPr marL="2921898" indent="-194793" algn="l" rtl="0" fontAlgn="base">
        <a:spcBef>
          <a:spcPct val="20000"/>
        </a:spcBef>
        <a:spcAft>
          <a:spcPct val="0"/>
        </a:spcAft>
        <a:buChar char="»"/>
        <a:defRPr kumimoji="1" sz="1704">
          <a:solidFill>
            <a:schemeClr val="tx1"/>
          </a:solidFill>
          <a:latin typeface="+mn-lt"/>
          <a:ea typeface="+mn-ea"/>
        </a:defRPr>
      </a:lvl8pPr>
      <a:lvl9pPr marL="3311484" indent="-194793" algn="l" rtl="0" fontAlgn="base">
        <a:spcBef>
          <a:spcPct val="20000"/>
        </a:spcBef>
        <a:spcAft>
          <a:spcPct val="0"/>
        </a:spcAft>
        <a:buChar char="»"/>
        <a:defRPr kumimoji="1" sz="1704">
          <a:solidFill>
            <a:schemeClr val="tx1"/>
          </a:solidFill>
          <a:latin typeface="+mn-lt"/>
          <a:ea typeface="+mn-ea"/>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52080898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endParaRPr kumimoji="1" lang="ja-JP" altLang="en-US"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endParaRPr kumimoji="1" lang="ja-JP" altLang="en-US"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76751338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44" name="Rectangle 2"/>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4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vl1pPr>
          </a:lstStyle>
          <a:p>
            <a:endParaRPr kumimoji="1" lang="ja-JP" altLang="en-US" dirty="0"/>
          </a:p>
        </p:txBody>
      </p:sp>
      <p:sp>
        <p:nvSpPr>
          <p:cNvPr id="294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kumimoji="1" lang="ja-JP" altLang="en-US" dirty="0"/>
          </a:p>
        </p:txBody>
      </p:sp>
      <p:sp>
        <p:nvSpPr>
          <p:cNvPr id="294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vl1pPr>
          </a:lstStyle>
          <a:p>
            <a:fld id="{98E9C829-F3F2-4B89-BCED-AFD8C79D5AB3}" type="slidenum">
              <a:rPr lang="ja-JP" altLang="en-US">
                <a:solidFill>
                  <a:srgbClr val="000000"/>
                </a:solidFill>
                <a:latin typeface="Arial" charset="0"/>
              </a:rPr>
              <a:pPr/>
              <a:t>‹#›</a:t>
            </a:fld>
            <a:endParaRPr lang="en-US" altLang="ja-JP" dirty="0">
              <a:solidFill>
                <a:srgbClr val="000000"/>
              </a:solidFill>
              <a:latin typeface="Arial" charset="0"/>
            </a:endParaRPr>
          </a:p>
        </p:txBody>
      </p:sp>
      <p:sp>
        <p:nvSpPr>
          <p:cNvPr id="2948" name="Rectangle 6"/>
          <p:cNvSpPr>
            <a:spLocks noChangeArrowheads="1"/>
          </p:cNvSpPr>
          <p:nvPr/>
        </p:nvSpPr>
        <p:spPr>
          <a:xfrm>
            <a:off x="0" y="13"/>
            <a:ext cx="9144000" cy="366713"/>
          </a:xfrm>
          <a:prstGeom prst="rect">
            <a:avLst/>
          </a:prstGeom>
          <a:no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nvGrpSpPr>
          <p:cNvPr id="2949" name="Group 7"/>
          <p:cNvGrpSpPr/>
          <p:nvPr/>
        </p:nvGrpSpPr>
        <p:grpSpPr>
          <a:xfrm>
            <a:off x="0" y="333378"/>
            <a:ext cx="9144000" cy="214313"/>
            <a:chOff x="0" y="255"/>
            <a:chExt cx="6240" cy="135"/>
          </a:xfrm>
        </p:grpSpPr>
        <p:sp>
          <p:nvSpPr>
            <p:cNvPr id="2950" name="Rectangle 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1" name="Rectangle 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2" name="Rectangle 1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sp>
        <p:nvSpPr>
          <p:cNvPr id="2953" name="Rectangle 11"/>
          <p:cNvSpPr>
            <a:spLocks noGrp="1" noChangeArrowheads="1"/>
          </p:cNvSpPr>
          <p:nvPr>
            <p:ph type="title"/>
          </p:nvPr>
        </p:nvSpPr>
        <p:spPr>
          <a:xfrm>
            <a:off x="1" y="0"/>
            <a:ext cx="7630258"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954" name="Picture 12" descr="ppjtitle"/>
          <p:cNvPicPr>
            <a:picLocks noChangeAspect="1" noChangeArrowheads="1"/>
          </p:cNvPicPr>
          <p:nvPr/>
        </p:nvPicPr>
        <p:blipFill>
          <a:blip r:embed="rId15"/>
          <a:stretch>
            <a:fillRect/>
          </a:stretch>
        </p:blipFill>
        <p:spPr>
          <a:xfrm>
            <a:off x="8028849" y="13"/>
            <a:ext cx="1115157" cy="334963"/>
          </a:xfrm>
          <a:prstGeom prst="rect">
            <a:avLst/>
          </a:prstGeom>
          <a:noFill/>
          <a:ln w="9525">
            <a:noFill/>
            <a:miter lim="800000"/>
            <a:headEnd/>
            <a:tailEnd/>
          </a:ln>
        </p:spPr>
      </p:pic>
    </p:spTree>
    <p:extLst>
      <p:ext uri="{BB962C8B-B14F-4D97-AF65-F5344CB8AC3E}">
        <p14:creationId xmlns:p14="http://schemas.microsoft.com/office/powerpoint/2010/main" val="706624779"/>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l" rtl="0" fontAlgn="base">
        <a:spcBef>
          <a:spcPct val="0"/>
        </a:spcBef>
        <a:spcAft>
          <a:spcPct val="0"/>
        </a:spcAft>
        <a:defRPr kumimoji="1" sz="2585">
          <a:solidFill>
            <a:schemeClr val="tx1"/>
          </a:solidFill>
          <a:latin typeface="+mj-lt"/>
          <a:ea typeface="+mj-ea"/>
          <a:cs typeface="+mj-cs"/>
        </a:defRPr>
      </a:lvl1pPr>
      <a:lvl2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9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69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latin typeface="Arial" charset="0"/>
              </a:rPr>
              <a:pPr>
                <a:defRPr/>
              </a:pPr>
              <a:t>‹#›</a:t>
            </a:fld>
            <a:endParaRPr lang="en-US" altLang="ja-JP" dirty="0">
              <a:solidFill>
                <a:srgbClr val="000000"/>
              </a:solidFill>
              <a:latin typeface="Arial" charset="0"/>
            </a:endParaRPr>
          </a:p>
        </p:txBody>
      </p:sp>
      <p:sp>
        <p:nvSpPr>
          <p:cNvPr id="469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nvGrpSpPr>
          <p:cNvPr id="4700" name="Group 27"/>
          <p:cNvGrpSpPr/>
          <p:nvPr userDrawn="1"/>
        </p:nvGrpSpPr>
        <p:grpSpPr>
          <a:xfrm>
            <a:off x="0" y="333376"/>
            <a:ext cx="9144000" cy="214313"/>
            <a:chOff x="0" y="255"/>
            <a:chExt cx="6240" cy="135"/>
          </a:xfrm>
        </p:grpSpPr>
        <p:sp>
          <p:nvSpPr>
            <p:cNvPr id="470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sp>
        <p:nvSpPr>
          <p:cNvPr id="470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4705" name="Picture 32" descr="ppjtitle"/>
          <p:cNvPicPr>
            <a:picLocks noChangeAspect="1" noChangeArrowheads="1"/>
          </p:cNvPicPr>
          <p:nvPr userDrawn="1"/>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698528655"/>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141512264"/>
              </p:ext>
            </p:extLst>
          </p:nvPr>
        </p:nvGraphicFramePr>
        <p:xfrm>
          <a:off x="23833" y="217917"/>
          <a:ext cx="9116207" cy="6620043"/>
        </p:xfrm>
        <a:graphic>
          <a:graphicData uri="http://schemas.openxmlformats.org/drawingml/2006/table">
            <a:tbl>
              <a:tblPr firstRow="1" bandRow="1">
                <a:tableStyleId>{5C22544A-7EE6-4342-B048-85BDC9FD1C3A}</a:tableStyleId>
              </a:tblPr>
              <a:tblGrid>
                <a:gridCol w="678254">
                  <a:extLst>
                    <a:ext uri="{9D8B030D-6E8A-4147-A177-3AD203B41FA5}">
                      <a16:colId xmlns:a16="http://schemas.microsoft.com/office/drawing/2014/main" val="3965599727"/>
                    </a:ext>
                  </a:extLst>
                </a:gridCol>
                <a:gridCol w="2729076">
                  <a:extLst>
                    <a:ext uri="{9D8B030D-6E8A-4147-A177-3AD203B41FA5}">
                      <a16:colId xmlns:a16="http://schemas.microsoft.com/office/drawing/2014/main" val="3091165267"/>
                    </a:ext>
                  </a:extLst>
                </a:gridCol>
                <a:gridCol w="361037">
                  <a:extLst>
                    <a:ext uri="{9D8B030D-6E8A-4147-A177-3AD203B41FA5}">
                      <a16:colId xmlns:a16="http://schemas.microsoft.com/office/drawing/2014/main" val="1754924741"/>
                    </a:ext>
                  </a:extLst>
                </a:gridCol>
                <a:gridCol w="361933">
                  <a:extLst>
                    <a:ext uri="{9D8B030D-6E8A-4147-A177-3AD203B41FA5}">
                      <a16:colId xmlns:a16="http://schemas.microsoft.com/office/drawing/2014/main" val="1829382400"/>
                    </a:ext>
                  </a:extLst>
                </a:gridCol>
                <a:gridCol w="225179">
                  <a:extLst>
                    <a:ext uri="{9D8B030D-6E8A-4147-A177-3AD203B41FA5}">
                      <a16:colId xmlns:a16="http://schemas.microsoft.com/office/drawing/2014/main" val="408012586"/>
                    </a:ext>
                  </a:extLst>
                </a:gridCol>
                <a:gridCol w="276504">
                  <a:extLst>
                    <a:ext uri="{9D8B030D-6E8A-4147-A177-3AD203B41FA5}">
                      <a16:colId xmlns:a16="http://schemas.microsoft.com/office/drawing/2014/main" val="3458313726"/>
                    </a:ext>
                  </a:extLst>
                </a:gridCol>
                <a:gridCol w="1295617">
                  <a:extLst>
                    <a:ext uri="{9D8B030D-6E8A-4147-A177-3AD203B41FA5}">
                      <a16:colId xmlns:a16="http://schemas.microsoft.com/office/drawing/2014/main" val="3159527112"/>
                    </a:ext>
                  </a:extLst>
                </a:gridCol>
                <a:gridCol w="1739256">
                  <a:extLst>
                    <a:ext uri="{9D8B030D-6E8A-4147-A177-3AD203B41FA5}">
                      <a16:colId xmlns:a16="http://schemas.microsoft.com/office/drawing/2014/main" val="49020303"/>
                    </a:ext>
                  </a:extLst>
                </a:gridCol>
                <a:gridCol w="1449351">
                  <a:extLst>
                    <a:ext uri="{9D8B030D-6E8A-4147-A177-3AD203B41FA5}">
                      <a16:colId xmlns:a16="http://schemas.microsoft.com/office/drawing/2014/main" val="532494904"/>
                    </a:ext>
                  </a:extLst>
                </a:gridCol>
              </a:tblGrid>
              <a:tr h="260996">
                <a:tc rowSpan="2">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事業名称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rowSpan="2" gridSpan="6">
                  <a:txBody>
                    <a:bodyPr/>
                    <a:lstStyle/>
                    <a:p>
                      <a:endParaRPr kumimoji="1" lang="en-US" altLang="ja-JP" sz="1100" b="0" dirty="0">
                        <a:solidFill>
                          <a:schemeClr val="tx1"/>
                        </a:solidFill>
                        <a:latin typeface="Meiryo UI" panose="020B0604030504040204" pitchFamily="50" charset="-128"/>
                        <a:ea typeface="Meiryo UI" panose="020B0604030504040204" pitchFamily="50" charset="-128"/>
                      </a:endParaRPr>
                    </a:p>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事業予算総額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1000" b="0" dirty="0">
                          <a:solidFill>
                            <a:srgbClr val="FF0000"/>
                          </a:solidFill>
                          <a:latin typeface="Meiryo UI" panose="020B0604030504040204" pitchFamily="50" charset="-128"/>
                          <a:ea typeface="Meiryo UI" panose="020B0604030504040204" pitchFamily="50" charset="-128"/>
                        </a:rPr>
                        <a:t>○○百万円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198572"/>
                  </a:ext>
                </a:extLst>
              </a:tr>
              <a:tr h="212059">
                <a:tc v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（上記のうち、本事業への申請経費額及び割合）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rgbClr val="FF0000"/>
                          </a:solidFill>
                          <a:latin typeface="Meiryo UI" panose="020B0604030504040204" pitchFamily="50" charset="-128"/>
                          <a:ea typeface="Meiryo UI" panose="020B0604030504040204" pitchFamily="50" charset="-128"/>
                        </a:rPr>
                        <a:t>○○百万円（約○％）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5074060"/>
                  </a:ext>
                </a:extLst>
              </a:tr>
              <a:tr h="358870">
                <a:tc>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申請主体名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r>
                        <a:rPr kumimoji="1" lang="ja-JP" altLang="en-US" sz="1100" b="0" dirty="0">
                          <a:solidFill>
                            <a:srgbClr val="FF0000"/>
                          </a:solidFill>
                          <a:latin typeface="Meiryo UI" panose="020B0604030504040204" pitchFamily="50" charset="-128"/>
                          <a:ea typeface="Meiryo UI" panose="020B0604030504040204" pitchFamily="50" charset="-128"/>
                        </a:rPr>
                        <a:t>○○</a:t>
                      </a:r>
                      <a:r>
                        <a:rPr kumimoji="1" lang="en-US" altLang="ja-JP" sz="1100" b="0" dirty="0">
                          <a:solidFill>
                            <a:srgbClr val="FF0000"/>
                          </a:solidFill>
                          <a:latin typeface="Meiryo UI" panose="020B0604030504040204" pitchFamily="50" charset="-128"/>
                          <a:ea typeface="Meiryo UI" panose="020B0604030504040204" pitchFamily="50" charset="-128"/>
                        </a:rPr>
                        <a:t>MICE</a:t>
                      </a:r>
                      <a:r>
                        <a:rPr kumimoji="1" lang="ja-JP" altLang="en-US" sz="1100" b="0" dirty="0">
                          <a:solidFill>
                            <a:srgbClr val="FF0000"/>
                          </a:solidFill>
                          <a:latin typeface="Meiryo UI" panose="020B0604030504040204" pitchFamily="50" charset="-128"/>
                          <a:ea typeface="Meiryo UI" panose="020B0604030504040204" pitchFamily="50" charset="-128"/>
                        </a:rPr>
                        <a:t>協議会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ＵＲＬ</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gridSpan="4">
                  <a:txBody>
                    <a:bodyPr/>
                    <a:lstStyle/>
                    <a:p>
                      <a:r>
                        <a:rPr kumimoji="1" lang="en-US" altLang="ja-JP" sz="800" dirty="0">
                          <a:solidFill>
                            <a:srgbClr val="FF0000"/>
                          </a:solidFill>
                          <a:latin typeface="Meiryo UI" panose="020B0604030504040204" pitchFamily="50" charset="-128"/>
                          <a:ea typeface="Meiryo UI" panose="020B0604030504040204" pitchFamily="50" charset="-128"/>
                        </a:rPr>
                        <a:t>※</a:t>
                      </a:r>
                      <a:r>
                        <a:rPr kumimoji="1" lang="ja-JP" altLang="en-US" sz="800" dirty="0">
                          <a:solidFill>
                            <a:srgbClr val="FF0000"/>
                          </a:solidFill>
                          <a:latin typeface="Meiryo UI" panose="020B0604030504040204" pitchFamily="50" charset="-128"/>
                          <a:ea typeface="Meiryo UI" panose="020B0604030504040204" pitchFamily="50" charset="-128"/>
                        </a:rPr>
                        <a:t>申請主体又は代表者のＵＲＬをご記入ください。（ない場合は省略可能）</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3958076"/>
                  </a:ext>
                </a:extLst>
              </a:tr>
              <a:tr h="1080235">
                <a:tc rowSpan="2">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申請地域の状況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これまでの成果・活動実績</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国際会議の開催件数（</a:t>
                      </a:r>
                      <a:r>
                        <a:rPr kumimoji="1" lang="en-US" altLang="ja-JP" sz="1000" dirty="0">
                          <a:latin typeface="Meiryo UI" panose="020B0604030504040204" pitchFamily="50" charset="-128"/>
                          <a:ea typeface="Meiryo UI" panose="020B0604030504040204" pitchFamily="50" charset="-128"/>
                        </a:rPr>
                        <a:t>※ICCA</a:t>
                      </a:r>
                      <a:r>
                        <a:rPr kumimoji="1" lang="ja-JP" altLang="en-US" sz="1000" dirty="0">
                          <a:latin typeface="Meiryo UI" panose="020B0604030504040204" pitchFamily="50" charset="-128"/>
                          <a:ea typeface="Meiryo UI" panose="020B0604030504040204" pitchFamily="50" charset="-128"/>
                        </a:rPr>
                        <a:t>基準）</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海外ＭＩの件数</a:t>
                      </a:r>
                      <a:r>
                        <a:rPr kumimoji="1" lang="en-US" altLang="ja-JP" sz="1000" dirty="0">
                          <a:latin typeface="Meiryo UI" panose="020B0604030504040204" pitchFamily="50" charset="-128"/>
                          <a:ea typeface="Meiryo UI" panose="020B0604030504040204" pitchFamily="50" charset="-128"/>
                        </a:rPr>
                        <a:t>〉</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コロナ前２年間、コロナ後</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a:t>
                      </a:r>
                      <a:r>
                        <a:rPr lang="en-US" altLang="ja-JP" sz="900" b="0" dirty="0">
                          <a:solidFill>
                            <a:srgbClr val="FF0000"/>
                          </a:solidFill>
                          <a:latin typeface="Meiryo UI" panose="020B0604030504040204" pitchFamily="50" charset="-128"/>
                          <a:ea typeface="Meiryo UI" panose="020B0604030504040204" pitchFamily="50" charset="-128"/>
                          <a:cs typeface="Meiryo"/>
                          <a:sym typeface="Meiryo"/>
                        </a:rPr>
                        <a:t>2023</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年～）</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を目処に把握できているものについて端的に記載してください。</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コンベンションビューロー等による営業・誘致活動状況</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今後の国際会議・海外ＭＩ件数増加に向け、特に力を入れている点について、ポイントを絞って箇条書きで記載ください。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9976035"/>
                  </a:ext>
                </a:extLst>
              </a:tr>
              <a:tr h="1264576">
                <a:tc vMerge="1">
                  <a:txBody>
                    <a:bodyPr/>
                    <a:lstStyle/>
                    <a:p>
                      <a:pPr algn="ct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地域における強み・課題</a:t>
                      </a:r>
                      <a:endParaRPr kumimoji="1" lang="en-US" altLang="ja-JP" sz="1000" b="0" dirty="0">
                        <a:solidFill>
                          <a:srgbClr val="FF0000"/>
                        </a:solidFill>
                        <a:highlight>
                          <a:srgbClr val="C0C0C0"/>
                        </a:highlight>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強みについては、地域の魅力の観点から打ち出すべきブランドイメージやストーリーについて記載ください。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課題については、上記に取り組むにあたり障害となっている点について記載ください。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長期的なビジョン・戦略</a:t>
                      </a:r>
                      <a:endParaRPr kumimoji="0" lang="en-US" altLang="ja-JP"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ＭＩＣＥ開催地としての魅力向上の観点から、申請地域として目指したい姿や長期方針について記載ください。</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7610873"/>
                  </a:ext>
                </a:extLst>
              </a:tr>
              <a:tr h="28644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事業概要</a:t>
                      </a:r>
                    </a:p>
                    <a:p>
                      <a:pPr algn="ctr"/>
                      <a:endParaRPr kumimoji="1" lang="ja-JP" altLang="en-US" sz="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想定する</a:t>
                      </a:r>
                      <a:r>
                        <a:rPr kumimoji="1" lang="en-US" altLang="ja-JP" sz="1000" b="1" dirty="0">
                          <a:solidFill>
                            <a:schemeClr val="tx1"/>
                          </a:solidFill>
                          <a:highlight>
                            <a:srgbClr val="C0C0C0"/>
                          </a:highlight>
                          <a:latin typeface="Meiryo UI" panose="020B0604030504040204" pitchFamily="50" charset="-128"/>
                          <a:ea typeface="Meiryo UI" panose="020B0604030504040204" pitchFamily="50" charset="-128"/>
                          <a:sym typeface="Meiryo"/>
                        </a:rPr>
                        <a:t>MICE</a:t>
                      </a: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ターゲット</a:t>
                      </a:r>
                      <a:r>
                        <a:rPr kumimoji="1" lang="ja-JP" altLang="en-US" sz="1000" b="1" dirty="0">
                          <a:solidFill>
                            <a:schemeClr val="tx1"/>
                          </a:solidFill>
                          <a:latin typeface="Meiryo UI" panose="020B0604030504040204" pitchFamily="50" charset="-128"/>
                          <a:ea typeface="Meiryo UI" panose="020B0604030504040204" pitchFamily="50" charset="-128"/>
                          <a:sym typeface="Meiryo"/>
                        </a:rPr>
                        <a:t>：　　　　　　</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想定する主催者（ミーティング・インセンティブ</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国際会議）や規模、分野等について記載</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56297344"/>
                  </a:ext>
                </a:extLst>
              </a:tr>
              <a:tr h="2577739">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当該エリアで取り組む事業の全体の概要を簡潔にご記入ください。</a:t>
                      </a:r>
                      <a:b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b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等もご記入ください。</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56121921"/>
                  </a:ext>
                </a:extLst>
              </a:tr>
              <a:tr h="577894">
                <a:tc>
                  <a:txBody>
                    <a:bodyPr/>
                    <a:lstStyle/>
                    <a:p>
                      <a:pPr algn="ctr"/>
                      <a:r>
                        <a:rPr kumimoji="1" lang="ja-JP" altLang="en-US" sz="800" b="1" dirty="0">
                          <a:latin typeface="Meiryo UI" panose="020B0604030504040204" pitchFamily="50" charset="-128"/>
                          <a:ea typeface="Meiryo UI" panose="020B0604030504040204" pitchFamily="50" charset="-128"/>
                        </a:rPr>
                        <a:t>実施エリア</a:t>
                      </a:r>
                      <a:endParaRPr kumimoji="1" lang="en-US" altLang="ja-JP" sz="8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（都道府県、</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市町村名）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実施体制、連携事業者</a:t>
                      </a:r>
                    </a:p>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rgbClr val="FF0000"/>
                          </a:solidFill>
                          <a:latin typeface="Meiryo UI" panose="020B0604030504040204" pitchFamily="50" charset="-128"/>
                          <a:ea typeface="Meiryo UI" panose="020B0604030504040204" pitchFamily="50" charset="-128"/>
                        </a:rPr>
                        <a:t>当該エリアでの事業実施にあたり、関係するステークホルダーを記入ください。（一覧等のＵＲＬでの代用も可能）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94962895"/>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」（二次）</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全体概要①</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708463" y="4424185"/>
            <a:ext cx="5746946" cy="646331"/>
          </a:xfrm>
          <a:prstGeom prst="rect">
            <a:avLst/>
          </a:prstGeom>
          <a:solidFill>
            <a:srgbClr val="FFFF00"/>
          </a:solidFill>
        </p:spPr>
        <p:txBody>
          <a:bodyPr wrap="square" rtlCol="0">
            <a:spAutoFit/>
          </a:bodyPr>
          <a:lstStyle/>
          <a:p>
            <a:pPr lvl="0">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フォントは１０ポイント、</a:t>
            </a:r>
            <a:r>
              <a:rPr kumimoji="1" lang="en-US" altLang="ja-JP" dirty="0" err="1">
                <a:solidFill>
                  <a:prstClr val="black"/>
                </a:solidFill>
                <a:latin typeface="Meiryo UI" panose="020B0604030504040204" pitchFamily="50" charset="-128"/>
                <a:ea typeface="Meiryo UI" panose="020B0604030504040204" pitchFamily="50" charset="-128"/>
              </a:rPr>
              <a:t>Meiryo</a:t>
            </a:r>
            <a:r>
              <a:rPr kumimoji="1" lang="en-US" altLang="ja-JP" dirty="0">
                <a:solidFill>
                  <a:prstClr val="black"/>
                </a:solidFill>
                <a:latin typeface="Meiryo UI" panose="020B0604030504040204" pitchFamily="50" charset="-128"/>
                <a:ea typeface="Meiryo UI" panose="020B0604030504040204" pitchFamily="50" charset="-128"/>
              </a:rPr>
              <a:t> UI</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写真等については公表可能なもののみ添付</a:t>
            </a:r>
          </a:p>
        </p:txBody>
      </p:sp>
      <p:graphicFrame>
        <p:nvGraphicFramePr>
          <p:cNvPr id="6" name="表 5">
            <a:extLst>
              <a:ext uri="{FF2B5EF4-FFF2-40B4-BE49-F238E27FC236}">
                <a16:creationId xmlns:a16="http://schemas.microsoft.com/office/drawing/2014/main" id="{82E80DB0-4F37-48F4-21E7-B8C75C7609FB}"/>
              </a:ext>
            </a:extLst>
          </p:cNvPr>
          <p:cNvGraphicFramePr>
            <a:graphicFrameLocks noGrp="1"/>
          </p:cNvGraphicFramePr>
          <p:nvPr>
            <p:extLst>
              <p:ext uri="{D42A27DB-BD31-4B8C-83A1-F6EECF244321}">
                <p14:modId xmlns:p14="http://schemas.microsoft.com/office/powerpoint/2010/main" val="960436333"/>
              </p:ext>
            </p:extLst>
          </p:nvPr>
        </p:nvGraphicFramePr>
        <p:xfrm>
          <a:off x="788304" y="1613985"/>
          <a:ext cx="2666864" cy="457200"/>
        </p:xfrm>
        <a:graphic>
          <a:graphicData uri="http://schemas.openxmlformats.org/drawingml/2006/table">
            <a:tbl>
              <a:tblPr firstRow="1" bandRow="1">
                <a:tableStyleId>{5C22544A-7EE6-4342-B048-85BDC9FD1C3A}</a:tableStyleId>
              </a:tblPr>
              <a:tblGrid>
                <a:gridCol w="666716">
                  <a:extLst>
                    <a:ext uri="{9D8B030D-6E8A-4147-A177-3AD203B41FA5}">
                      <a16:colId xmlns:a16="http://schemas.microsoft.com/office/drawing/2014/main" val="276970062"/>
                    </a:ext>
                  </a:extLst>
                </a:gridCol>
                <a:gridCol w="666716">
                  <a:extLst>
                    <a:ext uri="{9D8B030D-6E8A-4147-A177-3AD203B41FA5}">
                      <a16:colId xmlns:a16="http://schemas.microsoft.com/office/drawing/2014/main" val="1439049294"/>
                    </a:ext>
                  </a:extLst>
                </a:gridCol>
                <a:gridCol w="666716">
                  <a:extLst>
                    <a:ext uri="{9D8B030D-6E8A-4147-A177-3AD203B41FA5}">
                      <a16:colId xmlns:a16="http://schemas.microsoft.com/office/drawing/2014/main" val="3152322364"/>
                    </a:ext>
                  </a:extLst>
                </a:gridCol>
                <a:gridCol w="666716">
                  <a:extLst>
                    <a:ext uri="{9D8B030D-6E8A-4147-A177-3AD203B41FA5}">
                      <a16:colId xmlns:a16="http://schemas.microsoft.com/office/drawing/2014/main" val="2547640305"/>
                    </a:ext>
                  </a:extLst>
                </a:gridCol>
              </a:tblGrid>
              <a:tr h="205634">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2018</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2019</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2023</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2024</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7016660"/>
                  </a:ext>
                </a:extLst>
              </a:tr>
              <a:tr h="205634">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691488"/>
                  </a:ext>
                </a:extLst>
              </a:tr>
            </a:tbl>
          </a:graphicData>
        </a:graphic>
      </p:graphicFrame>
    </p:spTree>
    <p:extLst>
      <p:ext uri="{BB962C8B-B14F-4D97-AF65-F5344CB8AC3E}">
        <p14:creationId xmlns:p14="http://schemas.microsoft.com/office/powerpoint/2010/main" val="327661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2187849211"/>
              </p:ext>
            </p:extLst>
          </p:nvPr>
        </p:nvGraphicFramePr>
        <p:xfrm>
          <a:off x="13896" y="277141"/>
          <a:ext cx="9116207" cy="4827105"/>
        </p:xfrm>
        <a:graphic>
          <a:graphicData uri="http://schemas.openxmlformats.org/drawingml/2006/table">
            <a:tbl>
              <a:tblPr firstRow="1" bandRow="1">
                <a:tableStyleId>{5C22544A-7EE6-4342-B048-85BDC9FD1C3A}</a:tableStyleId>
              </a:tblPr>
              <a:tblGrid>
                <a:gridCol w="762551">
                  <a:extLst>
                    <a:ext uri="{9D8B030D-6E8A-4147-A177-3AD203B41FA5}">
                      <a16:colId xmlns:a16="http://schemas.microsoft.com/office/drawing/2014/main" val="3965599727"/>
                    </a:ext>
                  </a:extLst>
                </a:gridCol>
                <a:gridCol w="8353656">
                  <a:extLst>
                    <a:ext uri="{9D8B030D-6E8A-4147-A177-3AD203B41FA5}">
                      <a16:colId xmlns:a16="http://schemas.microsoft.com/office/drawing/2014/main" val="3091165267"/>
                    </a:ext>
                  </a:extLst>
                </a:gridCol>
              </a:tblGrid>
              <a:tr h="2298911">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実証事業がもたらす効果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今回の実証事業が地域の課題をどう解決し、長期的なビジョン・戦略との関係でどのように寄与するのかが分かるように記載してください。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9976035"/>
                  </a:ext>
                </a:extLst>
              </a:tr>
              <a:tr h="25281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翌年度以降の取組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b="0" dirty="0">
                          <a:solidFill>
                            <a:srgbClr val="FF0000"/>
                          </a:solidFill>
                          <a:latin typeface="Meiryo UI" panose="020B0604030504040204" pitchFamily="50" charset="-128"/>
                          <a:ea typeface="Meiryo UI" panose="020B0604030504040204" pitchFamily="50" charset="-128"/>
                          <a:sym typeface="Meiryo"/>
                        </a:rPr>
                        <a:t>※</a:t>
                      </a:r>
                      <a:r>
                        <a:rPr lang="ja-JP" altLang="en-US" sz="1000" b="0" dirty="0">
                          <a:solidFill>
                            <a:srgbClr val="FF0000"/>
                          </a:solidFill>
                          <a:latin typeface="Meiryo UI" panose="020B0604030504040204" pitchFamily="50" charset="-128"/>
                          <a:ea typeface="Meiryo UI" panose="020B0604030504040204" pitchFamily="50" charset="-128"/>
                          <a:sym typeface="Meiryo"/>
                        </a:rPr>
                        <a:t>翌年度以降の取組方針・目標・体制について、自走化に向けてどう取り組むのかが分かるように記載してください。</a:t>
                      </a: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6297344"/>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lvl="0">
              <a:buClr>
                <a:prstClr val="black"/>
              </a:buClr>
              <a:buSzPts val="1900"/>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a:t>
            </a:r>
            <a:r>
              <a:rPr lang="ja-JP" altLang="en-US" sz="900" b="1" dirty="0">
                <a:solidFill>
                  <a:prstClr val="black"/>
                </a:solidFill>
                <a:latin typeface="Meiryo UI" panose="020B0604030504040204" pitchFamily="50" charset="-128"/>
                <a:ea typeface="Meiryo UI" panose="020B0604030504040204" pitchFamily="50" charset="-128"/>
              </a:rPr>
              <a:t>（二次）</a:t>
            </a:r>
            <a:endPar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endParaRP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全体概要②</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3" name="テキスト ボックス 2">
            <a:extLst>
              <a:ext uri="{FF2B5EF4-FFF2-40B4-BE49-F238E27FC236}">
                <a16:creationId xmlns:a16="http://schemas.microsoft.com/office/drawing/2014/main" id="{33055230-3D5D-B296-C44D-5872F3378546}"/>
              </a:ext>
            </a:extLst>
          </p:cNvPr>
          <p:cNvSpPr txBox="1"/>
          <p:nvPr/>
        </p:nvSpPr>
        <p:spPr>
          <a:xfrm>
            <a:off x="1394954" y="1019133"/>
            <a:ext cx="5746946" cy="646331"/>
          </a:xfrm>
          <a:prstGeom prst="rect">
            <a:avLst/>
          </a:prstGeom>
          <a:solidFill>
            <a:srgbClr val="FFFF00"/>
          </a:solidFill>
        </p:spPr>
        <p:txBody>
          <a:bodyPr wrap="square" rtlCol="0">
            <a:spAutoFit/>
          </a:bodyPr>
          <a:lstStyle/>
          <a:p>
            <a:pPr lvl="0">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フォントは１０ポイント、</a:t>
            </a:r>
            <a:r>
              <a:rPr kumimoji="1" lang="en-US" altLang="ja-JP" dirty="0" err="1">
                <a:solidFill>
                  <a:prstClr val="black"/>
                </a:solidFill>
                <a:latin typeface="Meiryo UI" panose="020B0604030504040204" pitchFamily="50" charset="-128"/>
                <a:ea typeface="Meiryo UI" panose="020B0604030504040204" pitchFamily="50" charset="-128"/>
              </a:rPr>
              <a:t>Meiryo</a:t>
            </a:r>
            <a:r>
              <a:rPr kumimoji="1" lang="en-US" altLang="ja-JP" dirty="0">
                <a:solidFill>
                  <a:prstClr val="black"/>
                </a:solidFill>
                <a:latin typeface="Meiryo UI" panose="020B0604030504040204" pitchFamily="50" charset="-128"/>
                <a:ea typeface="Meiryo UI" panose="020B0604030504040204" pitchFamily="50" charset="-128"/>
              </a:rPr>
              <a:t> UI</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rPr>
              <a:t>写真等については公表可能なもののみ添付</a:t>
            </a:r>
          </a:p>
        </p:txBody>
      </p:sp>
    </p:spTree>
    <p:extLst>
      <p:ext uri="{BB962C8B-B14F-4D97-AF65-F5344CB8AC3E}">
        <p14:creationId xmlns:p14="http://schemas.microsoft.com/office/powerpoint/2010/main" val="277793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3806339681"/>
              </p:ext>
            </p:extLst>
          </p:nvPr>
        </p:nvGraphicFramePr>
        <p:xfrm>
          <a:off x="69958" y="249725"/>
          <a:ext cx="9004083" cy="6456653"/>
        </p:xfrm>
        <a:graphic>
          <a:graphicData uri="http://schemas.openxmlformats.org/drawingml/2006/table">
            <a:tbl>
              <a:tblPr firstRow="1" bandRow="1">
                <a:tableStyleId>{5C22544A-7EE6-4342-B048-85BDC9FD1C3A}</a:tableStyleId>
              </a:tblPr>
              <a:tblGrid>
                <a:gridCol w="933525">
                  <a:extLst>
                    <a:ext uri="{9D8B030D-6E8A-4147-A177-3AD203B41FA5}">
                      <a16:colId xmlns:a16="http://schemas.microsoft.com/office/drawing/2014/main" val="3965599727"/>
                    </a:ext>
                  </a:extLst>
                </a:gridCol>
                <a:gridCol w="1068702">
                  <a:extLst>
                    <a:ext uri="{9D8B030D-6E8A-4147-A177-3AD203B41FA5}">
                      <a16:colId xmlns:a16="http://schemas.microsoft.com/office/drawing/2014/main" val="3091165267"/>
                    </a:ext>
                  </a:extLst>
                </a:gridCol>
                <a:gridCol w="2897274">
                  <a:extLst>
                    <a:ext uri="{9D8B030D-6E8A-4147-A177-3AD203B41FA5}">
                      <a16:colId xmlns:a16="http://schemas.microsoft.com/office/drawing/2014/main" val="193437323"/>
                    </a:ext>
                  </a:extLst>
                </a:gridCol>
                <a:gridCol w="347997">
                  <a:extLst>
                    <a:ext uri="{9D8B030D-6E8A-4147-A177-3AD203B41FA5}">
                      <a16:colId xmlns:a16="http://schemas.microsoft.com/office/drawing/2014/main" val="4259197100"/>
                    </a:ext>
                  </a:extLst>
                </a:gridCol>
                <a:gridCol w="437227">
                  <a:extLst>
                    <a:ext uri="{9D8B030D-6E8A-4147-A177-3AD203B41FA5}">
                      <a16:colId xmlns:a16="http://schemas.microsoft.com/office/drawing/2014/main" val="861635925"/>
                    </a:ext>
                  </a:extLst>
                </a:gridCol>
                <a:gridCol w="1400913">
                  <a:extLst>
                    <a:ext uri="{9D8B030D-6E8A-4147-A177-3AD203B41FA5}">
                      <a16:colId xmlns:a16="http://schemas.microsoft.com/office/drawing/2014/main" val="1230400975"/>
                    </a:ext>
                  </a:extLst>
                </a:gridCol>
                <a:gridCol w="793149">
                  <a:extLst>
                    <a:ext uri="{9D8B030D-6E8A-4147-A177-3AD203B41FA5}">
                      <a16:colId xmlns:a16="http://schemas.microsoft.com/office/drawing/2014/main" val="1629711973"/>
                    </a:ext>
                  </a:extLst>
                </a:gridCol>
                <a:gridCol w="1125296">
                  <a:extLst>
                    <a:ext uri="{9D8B030D-6E8A-4147-A177-3AD203B41FA5}">
                      <a16:colId xmlns:a16="http://schemas.microsoft.com/office/drawing/2014/main" val="3377611277"/>
                    </a:ext>
                  </a:extLst>
                </a:gridCol>
              </a:tblGrid>
              <a:tr h="18125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b="1" dirty="0">
                          <a:solidFill>
                            <a:schemeClr val="tx1"/>
                          </a:solidFill>
                          <a:latin typeface="Meiryo UI" panose="020B0604030504040204" pitchFamily="50" charset="-128"/>
                          <a:ea typeface="Meiryo UI" panose="020B0604030504040204" pitchFamily="50" charset="-128"/>
                        </a:rPr>
                        <a:t>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１</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テクニカルビジット等の開発・整備等地域の知的資産活用に向けた取組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4">
                  <a:txBody>
                    <a:bodyPr/>
                    <a:lstStyle/>
                    <a:p>
                      <a:endParaRPr kumimoji="1" lang="en-US" altLang="ja-JP"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07168580"/>
                  </a:ext>
                </a:extLst>
              </a:tr>
              <a:tr h="250465">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実施主体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3">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実施主体の</a:t>
                      </a:r>
                      <a:r>
                        <a:rPr kumimoji="1" lang="en-US" altLang="ja-JP" sz="800" dirty="0">
                          <a:latin typeface="Meiryo UI" panose="020B0604030504040204" pitchFamily="50" charset="-128"/>
                          <a:ea typeface="Meiryo UI" panose="020B0604030504040204" pitchFamily="50" charset="-128"/>
                        </a:rPr>
                        <a:t>URL</a:t>
                      </a:r>
                      <a:r>
                        <a:rPr kumimoji="1" lang="ja-JP" altLang="en-US" sz="800" dirty="0">
                          <a:latin typeface="Meiryo UI" panose="020B0604030504040204" pitchFamily="50" charset="-128"/>
                          <a:ea typeface="Meiryo UI" panose="020B0604030504040204" pitchFamily="50" charset="-128"/>
                        </a:rPr>
                        <a:t>があれば記入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latin typeface="Meiryo UI" panose="020B0604030504040204" pitchFamily="50" charset="-128"/>
                          <a:ea typeface="Meiryo UI" panose="020B0604030504040204" pitchFamily="50" charset="-128"/>
                        </a:rPr>
                        <a:t>予算規模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900" dirty="0">
                          <a:latin typeface="Meiryo UI" panose="020B0604030504040204" pitchFamily="50" charset="-128"/>
                          <a:ea typeface="Meiryo UI" panose="020B0604030504040204" pitchFamily="50" charset="-128"/>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6122654"/>
                  </a:ext>
                </a:extLst>
              </a:tr>
              <a:tr h="492784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等もご記入ください。</a:t>
                      </a: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br>
                        <a:rPr kumimoji="1" lang="en-US" altLang="ja-JP" sz="1000" b="0" dirty="0">
                          <a:solidFill>
                            <a:schemeClr val="tx1"/>
                          </a:solidFill>
                          <a:latin typeface="Meiryo UI" panose="020B0604030504040204" pitchFamily="50" charset="-128"/>
                          <a:ea typeface="Meiryo UI" panose="020B0604030504040204" pitchFamily="50" charset="-128"/>
                        </a:rPr>
                      </a:b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6121921"/>
                  </a:ext>
                </a:extLst>
              </a:tr>
              <a:tr h="553453">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利用可能人数・時間</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対象コンテンツの利用可能人数をご記入ください。一般利用としての利用環境（例：時間）と、</a:t>
                      </a:r>
                      <a:r>
                        <a:rPr kumimoji="1" lang="en-US" altLang="ja-JP" sz="1000" b="0" dirty="0">
                          <a:solidFill>
                            <a:schemeClr val="tx1"/>
                          </a:solidFill>
                          <a:latin typeface="Meiryo UI" panose="020B0604030504040204" pitchFamily="50" charset="-128"/>
                          <a:ea typeface="Meiryo UI" panose="020B0604030504040204" pitchFamily="50" charset="-128"/>
                        </a:rPr>
                        <a:t>MICE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として利用時間が異なる場合はその点も明記ください。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対応言語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コンテンツの想定対応言語があれば記載ください。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現在対応できていない場合、本事業を通して対応可能となる場合もご記入ください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22972217"/>
                  </a:ext>
                </a:extLst>
              </a:tr>
              <a:tr h="45720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関係者等</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関係者組織名を記載ください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4962895"/>
                  </a:ext>
                </a:extLst>
              </a:tr>
            </a:tbl>
          </a:graphicData>
        </a:graphic>
      </p:graphicFrame>
      <p:sp>
        <p:nvSpPr>
          <p:cNvPr id="6" name="テキスト ボックス 5">
            <a:extLst>
              <a:ext uri="{FF2B5EF4-FFF2-40B4-BE49-F238E27FC236}">
                <a16:creationId xmlns:a16="http://schemas.microsoft.com/office/drawing/2014/main" id="{3043672B-BDC0-28EC-FAC2-023C165C481F}"/>
              </a:ext>
            </a:extLst>
          </p:cNvPr>
          <p:cNvSpPr txBox="1"/>
          <p:nvPr/>
        </p:nvSpPr>
        <p:spPr>
          <a:xfrm>
            <a:off x="2460548" y="2782669"/>
            <a:ext cx="4844008" cy="646331"/>
          </a:xfrm>
          <a:prstGeom prst="rect">
            <a:avLst/>
          </a:prstGeom>
          <a:solidFill>
            <a:srgbClr val="FFFF00"/>
          </a:solidFill>
        </p:spPr>
        <p:txBody>
          <a:bodyPr wrap="square" rtlCol="0">
            <a:spAutoFit/>
          </a:bodyPr>
          <a:lstStyle/>
          <a:p>
            <a:r>
              <a:rPr kumimoji="1" lang="en-US" altLang="ja-JP" dirty="0">
                <a:highlight>
                  <a:srgbClr val="FFFF00"/>
                </a:highlight>
                <a:latin typeface="Meiryo UI" panose="020B0604030504040204" pitchFamily="50" charset="-128"/>
                <a:ea typeface="Meiryo UI" panose="020B0604030504040204" pitchFamily="50" charset="-128"/>
              </a:rPr>
              <a:t>※</a:t>
            </a:r>
            <a:r>
              <a:rPr kumimoji="1" lang="ja-JP" altLang="en-US" dirty="0">
                <a:highlight>
                  <a:srgbClr val="FFFF00"/>
                </a:highlight>
                <a:latin typeface="Meiryo UI" panose="020B0604030504040204" pitchFamily="50" charset="-128"/>
                <a:ea typeface="Meiryo UI" panose="020B0604030504040204" pitchFamily="50" charset="-128"/>
              </a:rPr>
              <a:t>複数のプログラムで構成する場合、各プログラム毎に</a:t>
            </a:r>
            <a:r>
              <a:rPr kumimoji="1" lang="en-US" altLang="ja-JP" dirty="0">
                <a:highlight>
                  <a:srgbClr val="FFFF00"/>
                </a:highlight>
                <a:latin typeface="Meiryo UI" panose="020B0604030504040204" pitchFamily="50" charset="-128"/>
                <a:ea typeface="Meiryo UI" panose="020B0604030504040204" pitchFamily="50" charset="-128"/>
              </a:rPr>
              <a:t>1</a:t>
            </a:r>
            <a:r>
              <a:rPr kumimoji="1" lang="ja-JP" altLang="en-US" dirty="0">
                <a:highlight>
                  <a:srgbClr val="FFFF00"/>
                </a:highlight>
                <a:latin typeface="Meiryo UI" panose="020B0604030504040204" pitchFamily="50" charset="-128"/>
                <a:ea typeface="Meiryo UI" panose="020B0604030504040204" pitchFamily="50" charset="-128"/>
              </a:rPr>
              <a:t>枚概要を作成ください。</a:t>
            </a:r>
          </a:p>
        </p:txBody>
      </p:sp>
      <p:sp>
        <p:nvSpPr>
          <p:cNvPr id="5" name="Google Shape;92;p1">
            <a:extLst>
              <a:ext uri="{FF2B5EF4-FFF2-40B4-BE49-F238E27FC236}">
                <a16:creationId xmlns:a16="http://schemas.microsoft.com/office/drawing/2014/main" id="{24A24240-DFC3-D72F-7C15-0F8DE9C6C3E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lvl="0">
              <a:buClr>
                <a:prstClr val="black"/>
              </a:buClr>
              <a:buSzPts val="1900"/>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a:t>
            </a:r>
            <a:r>
              <a:rPr lang="ja-JP" altLang="en-US" sz="900" b="1" dirty="0">
                <a:solidFill>
                  <a:prstClr val="black"/>
                </a:solidFill>
                <a:latin typeface="Meiryo UI" panose="020B0604030504040204" pitchFamily="50" charset="-128"/>
                <a:ea typeface="Meiryo UI" panose="020B0604030504040204" pitchFamily="50" charset="-128"/>
              </a:rPr>
              <a:t>（二次）</a:t>
            </a:r>
            <a:endPar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endParaRPr>
          </a:p>
        </p:txBody>
      </p:sp>
      <p:sp>
        <p:nvSpPr>
          <p:cNvPr id="7" name="Google Shape;92;p1">
            <a:extLst>
              <a:ext uri="{FF2B5EF4-FFF2-40B4-BE49-F238E27FC236}">
                <a16:creationId xmlns:a16="http://schemas.microsoft.com/office/drawing/2014/main" id="{DFD6FB7E-BA15-D5C2-9C11-AF93DBA02E3B}"/>
              </a:ext>
            </a:extLst>
          </p:cNvPr>
          <p:cNvSpPr txBox="1">
            <a:spLocks/>
          </p:cNvSpPr>
          <p:nvPr/>
        </p:nvSpPr>
        <p:spPr>
          <a:xfrm>
            <a:off x="7033846" y="0"/>
            <a:ext cx="2106198"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プログラム</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申請団体名をご記入ください</a:t>
            </a:r>
          </a:p>
        </p:txBody>
      </p:sp>
    </p:spTree>
    <p:extLst>
      <p:ext uri="{BB962C8B-B14F-4D97-AF65-F5344CB8AC3E}">
        <p14:creationId xmlns:p14="http://schemas.microsoft.com/office/powerpoint/2010/main" val="326053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0.xml><?xml version="1.0" encoding="utf-8"?>
<a:theme xmlns:a="http://schemas.openxmlformats.org/drawingml/2006/main" name="5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1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97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5.xml><?xml version="1.0" encoding="utf-8"?>
<a:theme xmlns:a="http://schemas.openxmlformats.org/drawingml/2006/main" name="7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6.xml><?xml version="1.0" encoding="utf-8"?>
<a:theme xmlns:a="http://schemas.openxmlformats.org/drawingml/2006/main" name="5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7.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8.xml><?xml version="1.0" encoding="utf-8"?>
<a:theme xmlns:a="http://schemas.openxmlformats.org/drawingml/2006/main" name="2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none" numCol="1" rtlCol="0" anchor="ctr" anchorCtr="0" compatLnSpc="1"/>
      <a:lstStyle>
        <a:defPPr>
          <a:defRPr sz="1200" dirty="0" smtClean="0">
            <a:solidFill>
              <a:schemeClr val="tx1"/>
            </a:solidFill>
            <a:latin typeface="Arial"/>
            <a:ea typeface="ＭＳ Ｐゴシック"/>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sz="22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9.xml><?xml version="1.0" encoding="utf-8"?>
<a:theme xmlns:a="http://schemas.openxmlformats.org/drawingml/2006/main" name="9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721</Words>
  <PresentationFormat>画面に合わせる (4:3)</PresentationFormat>
  <Paragraphs>90</Paragraphs>
  <Slides>3</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10</vt:i4>
      </vt:variant>
      <vt:variant>
        <vt:lpstr>スライド タイトル</vt:lpstr>
      </vt:variant>
      <vt:variant>
        <vt:i4>3</vt:i4>
      </vt:variant>
    </vt:vector>
  </HeadingPairs>
  <TitlesOfParts>
    <vt:vector size="23" baseType="lpstr">
      <vt:lpstr>HGP創英角ｺﾞｼｯｸUB</vt:lpstr>
      <vt:lpstr>HG丸ｺﾞｼｯｸM-PRO</vt:lpstr>
      <vt:lpstr>Meiryo UI</vt:lpstr>
      <vt:lpstr>ＭＳ Ｐゴシック</vt:lpstr>
      <vt:lpstr>Meiryo</vt:lpstr>
      <vt:lpstr>游ゴシック</vt:lpstr>
      <vt:lpstr>Arial</vt:lpstr>
      <vt:lpstr>Calibri</vt:lpstr>
      <vt:lpstr>Calibri Light</vt:lpstr>
      <vt:lpstr>Wingdings</vt:lpstr>
      <vt:lpstr>Office テーマ</vt:lpstr>
      <vt:lpstr>標準デザイン</vt:lpstr>
      <vt:lpstr>1_標準デザイン</vt:lpstr>
      <vt:lpstr>97_標準デザイン</vt:lpstr>
      <vt:lpstr>79_標準デザイン</vt:lpstr>
      <vt:lpstr>58_標準デザイン</vt:lpstr>
      <vt:lpstr>2_標準デザイン</vt:lpstr>
      <vt:lpstr>20_標準デザイン</vt:lpstr>
      <vt:lpstr>98_標準デザイン</vt:lpstr>
      <vt:lpstr>5_標準デザイン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