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1"/>
  </p:sldMasterIdLst>
  <p:notesMasterIdLst>
    <p:notesMasterId r:id="rId7"/>
  </p:notesMasterIdLst>
  <p:sldIdLst>
    <p:sldId id="2147482991" r:id="rId2"/>
    <p:sldId id="2147482989" r:id="rId3"/>
    <p:sldId id="268" r:id="rId4"/>
    <p:sldId id="2147482988" r:id="rId5"/>
    <p:sldId id="2147482990" r:id="rId6"/>
  </p:sldIdLst>
  <p:sldSz cx="9906000" cy="6858000" type="A4"/>
  <p:notesSz cx="6807200" cy="9939338"/>
  <p:custDataLst>
    <p:tags r:id="rId8"/>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様式" id="{2F809C94-5202-4A2D-B89B-48050D56DA25}">
          <p14:sldIdLst>
            <p14:sldId id="2147482991"/>
            <p14:sldId id="2147482989"/>
            <p14:sldId id="268"/>
          </p14:sldIdLst>
        </p14:section>
        <p14:section name="記載例" id="{00589B9C-DFA8-42B8-80B4-D78480E98BFE}">
          <p14:sldIdLst>
            <p14:sldId id="2147482988"/>
            <p14:sldId id="2147482990"/>
          </p14:sldIdLst>
        </p14:section>
      </p14:sectionLst>
    </p:ext>
    <p:ext uri="{EFAFB233-063F-42B5-8137-9DF3F51BA10A}">
      <p15:sldGuideLst xmlns:p15="http://schemas.microsoft.com/office/powerpoint/2012/main">
        <p15:guide id="3" orient="horz" pos="2092" userDrawn="1">
          <p15:clr>
            <a:srgbClr val="A4A3A4"/>
          </p15:clr>
        </p15:guide>
        <p15:guide id="4"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AA662E14-8444-B6D3-39DE-53494233D127}" name="海和 直己" initials="直海" userId="S::kaiwa-n2a3@mlit.go.jp::d5699767-f0ca-4b6d-88cc-33dc55a7caff" providerId="AD"/>
  <p188:author id="{125E2239-52E3-A9C6-999F-C9800FD474EF}" name="磯沼 知里" initials="知磯" userId="S::isonuma-c27v@mlit.go.jp::dcaf5f3f-8936-407a-83ad-6a644837170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CC"/>
    <a:srgbClr val="FFE2C5"/>
    <a:srgbClr val="CCFFFF"/>
    <a:srgbClr val="FFCC99"/>
    <a:srgbClr val="D7F4D0"/>
    <a:srgbClr val="F2F2F2"/>
    <a:srgbClr val="FFCD00"/>
    <a:srgbClr val="F9F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CBC067-29BC-B297-7688-D5E8F1550139}" v="1" dt="2026-06-04T02:57:43.958"/>
    <p1510:client id="{6CDD1510-B94C-42A6-90EB-D937235AFDC5}" v="297" dt="2026-06-04T04:31:20.346"/>
    <p1510:client id="{72D27959-8610-488F-8BC5-E13E73D5FB72}" v="96" dt="2026-06-04T04:29:00.815"/>
    <p1510:client id="{C792F0A4-A418-BD12-91A3-0D02F4D8CA0E}" v="4" dt="2026-06-03T12:08:11.018"/>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64" autoAdjust="0"/>
    <p:restoredTop sz="94660"/>
  </p:normalViewPr>
  <p:slideViewPr>
    <p:cSldViewPr snapToGrid="0">
      <p:cViewPr varScale="1">
        <p:scale>
          <a:sx n="117" d="100"/>
          <a:sy n="117" d="100"/>
        </p:scale>
        <p:origin x="834" y="114"/>
      </p:cViewPr>
      <p:guideLst>
        <p:guide orient="horz" pos="2092"/>
        <p:guide pos="312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14" Target="changesInfos/changesInfo1.xml" Type="http://schemas.microsoft.com/office/2016/11/relationships/changesInfo"/><Relationship Id="rId15" Target="revisionInfo.xml" Type="http://schemas.microsoft.com/office/2015/10/relationships/revisionInfo"/><Relationship Id="rId16"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notesMasters/notesMaster1.xml" Type="http://schemas.openxmlformats.org/officeDocument/2006/relationships/notesMaster"/><Relationship Id="rId8" Target="tags/tag1.xml" Type="http://schemas.openxmlformats.org/officeDocument/2006/relationships/tags"/><Relationship Id="rId9" Target="commentAuthors.xml" Type="http://schemas.openxmlformats.org/officeDocument/2006/relationships/commentAuthor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海和 直己" userId="S::kaiwa-n2a3@mlit.go.jp::d5699767-f0ca-4b6d-88cc-33dc55a7caff" providerId="AD" clId="Web-{C792F0A4-A418-BD12-91A3-0D02F4D8CA0E}"/>
    <pc:docChg chg="modSld sldOrd modSection">
      <pc:chgData name="海和 直己" userId="S::kaiwa-n2a3@mlit.go.jp::d5699767-f0ca-4b6d-88cc-33dc55a7caff" providerId="AD" clId="Web-{C792F0A4-A418-BD12-91A3-0D02F4D8CA0E}" dt="2026-06-03T12:08:11.018" v="2"/>
      <pc:docMkLst>
        <pc:docMk/>
      </pc:docMkLst>
      <pc:sldChg chg="mod modShow">
        <pc:chgData name="海和 直己" userId="S::kaiwa-n2a3@mlit.go.jp::d5699767-f0ca-4b6d-88cc-33dc55a7caff" providerId="AD" clId="Web-{C792F0A4-A418-BD12-91A3-0D02F4D8CA0E}" dt="2026-06-03T12:08:11.018" v="2"/>
        <pc:sldMkLst>
          <pc:docMk/>
          <pc:sldMk cId="2312061389" sldId="2147482987"/>
        </pc:sldMkLst>
      </pc:sldChg>
      <pc:sldChg chg="ord">
        <pc:chgData name="海和 直己" userId="S::kaiwa-n2a3@mlit.go.jp::d5699767-f0ca-4b6d-88cc-33dc55a7caff" providerId="AD" clId="Web-{C792F0A4-A418-BD12-91A3-0D02F4D8CA0E}" dt="2026-06-03T12:07:54.924" v="0"/>
        <pc:sldMkLst>
          <pc:docMk/>
          <pc:sldMk cId="3736058882" sldId="2147482988"/>
        </pc:sldMkLst>
      </pc:sldChg>
      <pc:sldChg chg="ord">
        <pc:chgData name="海和 直己" userId="S::kaiwa-n2a3@mlit.go.jp::d5699767-f0ca-4b6d-88cc-33dc55a7caff" providerId="AD" clId="Web-{C792F0A4-A418-BD12-91A3-0D02F4D8CA0E}" dt="2026-06-03T12:07:59.784" v="1"/>
        <pc:sldMkLst>
          <pc:docMk/>
          <pc:sldMk cId="181239240" sldId="2147482990"/>
        </pc:sldMkLst>
      </pc:sldChg>
    </pc:docChg>
  </pc:docChgLst>
  <pc:docChgLst>
    <pc:chgData name="古谷 爽太" userId="S::furutani-s2d2@mlit.go.jp::5b327a39-1f63-4193-af7e-483675eeb7df" providerId="AD" clId="Web-{3ACBC067-29BC-B297-7688-D5E8F1550139}"/>
    <pc:docChg chg="sldOrd">
      <pc:chgData name="古谷 爽太" userId="S::furutani-s2d2@mlit.go.jp::5b327a39-1f63-4193-af7e-483675eeb7df" providerId="AD" clId="Web-{3ACBC067-29BC-B297-7688-D5E8F1550139}" dt="2026-06-04T02:57:43.958" v="0"/>
      <pc:docMkLst>
        <pc:docMk/>
      </pc:docMkLst>
      <pc:sldChg chg="ord">
        <pc:chgData name="古谷 爽太" userId="S::furutani-s2d2@mlit.go.jp::5b327a39-1f63-4193-af7e-483675eeb7df" providerId="AD" clId="Web-{3ACBC067-29BC-B297-7688-D5E8F1550139}" dt="2026-06-04T02:57:43.958" v="0"/>
        <pc:sldMkLst>
          <pc:docMk/>
          <pc:sldMk cId="2312061389" sldId="2147482987"/>
        </pc:sldMkLst>
      </pc:sldChg>
    </pc:docChg>
  </pc:docChgLst>
  <pc:docChgLst>
    <pc:chgData name="海和 直己" userId="d5699767-f0ca-4b6d-88cc-33dc55a7caff" providerId="ADAL" clId="{8190B3AF-469D-4457-8A0C-4955F8BF9820}"/>
    <pc:docChg chg="undo custSel modSld">
      <pc:chgData name="海和 直己" userId="d5699767-f0ca-4b6d-88cc-33dc55a7caff" providerId="ADAL" clId="{8190B3AF-469D-4457-8A0C-4955F8BF9820}" dt="2026-05-26T09:39:13.933" v="1863" actId="1076"/>
      <pc:docMkLst>
        <pc:docMk/>
      </pc:docMkLst>
    </pc:docChg>
  </pc:docChgLst>
  <pc:docChgLst>
    <pc:chgData name="荒井 大介" userId="S::arai-d97f6@mlit.go.jp::089b8a16-e79d-4642-a699-6cade7bd0bdd" providerId="AD" clId="Web-{73AF7B7E-C5C2-3B3D-0088-F9670CD2D67C}"/>
    <pc:docChg chg="addSld">
      <pc:chgData name="荒井 大介" userId="S::arai-d97f6@mlit.go.jp::089b8a16-e79d-4642-a699-6cade7bd0bdd" providerId="AD" clId="Web-{73AF7B7E-C5C2-3B3D-0088-F9670CD2D67C}" dt="2026-05-26T09:40:12.071" v="0"/>
      <pc:docMkLst>
        <pc:docMk/>
      </pc:docMkLst>
    </pc:docChg>
  </pc:docChgLst>
  <pc:docChgLst>
    <pc:chgData name="磯沼 知里" userId="dcaf5f3f-8936-407a-83ad-6a644837170b" providerId="ADAL" clId="{75DCE135-BFF0-4E8E-A349-8137E71225F2}"/>
    <pc:docChg chg="undo custSel modSld">
      <pc:chgData name="磯沼 知里" userId="dcaf5f3f-8936-407a-83ad-6a644837170b" providerId="ADAL" clId="{75DCE135-BFF0-4E8E-A349-8137E71225F2}" dt="2026-05-29T07:41:30.249" v="1478" actId="20577"/>
      <pc:docMkLst>
        <pc:docMk/>
      </pc:docMkLst>
      <pc:sldChg chg="modSp mod">
        <pc:chgData name="磯沼 知里" userId="dcaf5f3f-8936-407a-83ad-6a644837170b" providerId="ADAL" clId="{75DCE135-BFF0-4E8E-A349-8137E71225F2}" dt="2026-05-29T07:41:30.249" v="1478" actId="20577"/>
        <pc:sldMkLst>
          <pc:docMk/>
          <pc:sldMk cId="2312061389" sldId="2147482987"/>
        </pc:sldMkLst>
        <pc:spChg chg="mod">
          <ac:chgData name="磯沼 知里" userId="dcaf5f3f-8936-407a-83ad-6a644837170b" providerId="ADAL" clId="{75DCE135-BFF0-4E8E-A349-8137E71225F2}" dt="2026-05-29T07:09:35.110" v="88" actId="1076"/>
          <ac:spMkLst>
            <pc:docMk/>
            <pc:sldMk cId="2312061389" sldId="2147482987"/>
            <ac:spMk id="2" creationId="{26E90F4A-18F9-5ECF-6476-CA971B9EE147}"/>
          </ac:spMkLst>
        </pc:spChg>
        <pc:spChg chg="mod">
          <ac:chgData name="磯沼 知里" userId="dcaf5f3f-8936-407a-83ad-6a644837170b" providerId="ADAL" clId="{75DCE135-BFF0-4E8E-A349-8137E71225F2}" dt="2026-05-29T07:41:30.249" v="1478" actId="20577"/>
          <ac:spMkLst>
            <pc:docMk/>
            <pc:sldMk cId="2312061389" sldId="2147482987"/>
            <ac:spMk id="4" creationId="{1C932E2D-85AC-19DD-1FFE-73E21AC5162E}"/>
          </ac:spMkLst>
        </pc:spChg>
        <pc:spChg chg="mod">
          <ac:chgData name="磯沼 知里" userId="dcaf5f3f-8936-407a-83ad-6a644837170b" providerId="ADAL" clId="{75DCE135-BFF0-4E8E-A349-8137E71225F2}" dt="2026-05-29T07:35:55.327" v="957" actId="1076"/>
          <ac:spMkLst>
            <pc:docMk/>
            <pc:sldMk cId="2312061389" sldId="2147482987"/>
            <ac:spMk id="6" creationId="{6EF699F8-D12A-F983-7527-0EBCAEB8C511}"/>
          </ac:spMkLst>
        </pc:spChg>
        <pc:spChg chg="mod">
          <ac:chgData name="磯沼 知里" userId="dcaf5f3f-8936-407a-83ad-6a644837170b" providerId="ADAL" clId="{75DCE135-BFF0-4E8E-A349-8137E71225F2}" dt="2026-05-29T07:09:43.701" v="91" actId="1076"/>
          <ac:spMkLst>
            <pc:docMk/>
            <pc:sldMk cId="2312061389" sldId="2147482987"/>
            <ac:spMk id="9" creationId="{3A72E35E-18FD-31A4-BA78-F016868B7D16}"/>
          </ac:spMkLst>
        </pc:spChg>
        <pc:spChg chg="mod">
          <ac:chgData name="磯沼 知里" userId="dcaf5f3f-8936-407a-83ad-6a644837170b" providerId="ADAL" clId="{75DCE135-BFF0-4E8E-A349-8137E71225F2}" dt="2026-05-29T07:11:06.779" v="135" actId="5793"/>
          <ac:spMkLst>
            <pc:docMk/>
            <pc:sldMk cId="2312061389" sldId="2147482987"/>
            <ac:spMk id="19" creationId="{20AF0155-9908-D761-7B8C-9EA309395E1B}"/>
          </ac:spMkLst>
        </pc:spChg>
        <pc:spChg chg="mod">
          <ac:chgData name="磯沼 知里" userId="dcaf5f3f-8936-407a-83ad-6a644837170b" providerId="ADAL" clId="{75DCE135-BFF0-4E8E-A349-8137E71225F2}" dt="2026-05-29T07:29:45.046" v="654" actId="14100"/>
          <ac:spMkLst>
            <pc:docMk/>
            <pc:sldMk cId="2312061389" sldId="2147482987"/>
            <ac:spMk id="22" creationId="{06D125E4-B9EE-0534-B795-CDF7844B2803}"/>
          </ac:spMkLst>
        </pc:spChg>
        <pc:spChg chg="mod">
          <ac:chgData name="磯沼 知里" userId="dcaf5f3f-8936-407a-83ad-6a644837170b" providerId="ADAL" clId="{75DCE135-BFF0-4E8E-A349-8137E71225F2}" dt="2026-05-29T07:13:40.060" v="207" actId="14100"/>
          <ac:spMkLst>
            <pc:docMk/>
            <pc:sldMk cId="2312061389" sldId="2147482987"/>
            <ac:spMk id="32" creationId="{C2E50045-1458-C2D7-ADDC-381993496E5C}"/>
          </ac:spMkLst>
        </pc:spChg>
        <pc:spChg chg="mod">
          <ac:chgData name="磯沼 知里" userId="dcaf5f3f-8936-407a-83ad-6a644837170b" providerId="ADAL" clId="{75DCE135-BFF0-4E8E-A349-8137E71225F2}" dt="2026-05-29T07:36:29.916" v="975" actId="5793"/>
          <ac:spMkLst>
            <pc:docMk/>
            <pc:sldMk cId="2312061389" sldId="2147482987"/>
            <ac:spMk id="41" creationId="{AD2DDBC9-BAAF-96BE-233D-5F887DBAA43F}"/>
          </ac:spMkLst>
        </pc:spChg>
        <pc:graphicFrameChg chg="mod modGraphic">
          <ac:chgData name="磯沼 知里" userId="dcaf5f3f-8936-407a-83ad-6a644837170b" providerId="ADAL" clId="{75DCE135-BFF0-4E8E-A349-8137E71225F2}" dt="2026-05-29T07:35:59.472" v="958" actId="1076"/>
          <ac:graphicFrameMkLst>
            <pc:docMk/>
            <pc:sldMk cId="2312061389" sldId="2147482987"/>
            <ac:graphicFrameMk id="13" creationId="{A92FC643-F331-2D33-F5F8-B8557F0A8675}"/>
          </ac:graphicFrameMkLst>
        </pc:graphicFrameChg>
        <pc:graphicFrameChg chg="mod modGraphic">
          <ac:chgData name="磯沼 知里" userId="dcaf5f3f-8936-407a-83ad-6a644837170b" providerId="ADAL" clId="{75DCE135-BFF0-4E8E-A349-8137E71225F2}" dt="2026-05-29T07:13:29.492" v="206" actId="1076"/>
          <ac:graphicFrameMkLst>
            <pc:docMk/>
            <pc:sldMk cId="2312061389" sldId="2147482987"/>
            <ac:graphicFrameMk id="17" creationId="{7C9E716A-0E2D-286D-C452-00236C069D29}"/>
          </ac:graphicFrameMkLst>
        </pc:graphicFrameChg>
        <pc:graphicFrameChg chg="mod modGraphic">
          <ac:chgData name="磯沼 知里" userId="dcaf5f3f-8936-407a-83ad-6a644837170b" providerId="ADAL" clId="{75DCE135-BFF0-4E8E-A349-8137E71225F2}" dt="2026-05-29T07:35:30.203" v="949" actId="1076"/>
          <ac:graphicFrameMkLst>
            <pc:docMk/>
            <pc:sldMk cId="2312061389" sldId="2147482987"/>
            <ac:graphicFrameMk id="20" creationId="{59F03693-DB77-9081-DC07-ED14DAAF86FA}"/>
          </ac:graphicFrameMkLst>
        </pc:graphicFrameChg>
        <pc:cxnChg chg="mod">
          <ac:chgData name="磯沼 知里" userId="dcaf5f3f-8936-407a-83ad-6a644837170b" providerId="ADAL" clId="{75DCE135-BFF0-4E8E-A349-8137E71225F2}" dt="2026-05-29T07:13:29.492" v="206" actId="1076"/>
          <ac:cxnSpMkLst>
            <pc:docMk/>
            <pc:sldMk cId="2312061389" sldId="2147482987"/>
            <ac:cxnSpMk id="11" creationId="{8093695A-D49D-4B98-2624-4D7A0EEBB3C7}"/>
          </ac:cxnSpMkLst>
        </pc:cxnChg>
        <pc:cxnChg chg="mod">
          <ac:chgData name="磯沼 知里" userId="dcaf5f3f-8936-407a-83ad-6a644837170b" providerId="ADAL" clId="{75DCE135-BFF0-4E8E-A349-8137E71225F2}" dt="2026-05-29T07:35:59.472" v="958" actId="1076"/>
          <ac:cxnSpMkLst>
            <pc:docMk/>
            <pc:sldMk cId="2312061389" sldId="2147482987"/>
            <ac:cxnSpMk id="29" creationId="{388B4081-940F-D171-4446-4AE0C2691664}"/>
          </ac:cxnSpMkLst>
        </pc:cxnChg>
      </pc:sldChg>
    </pc:docChg>
  </pc:docChgLst>
  <pc:docChgLst>
    <pc:chgData name="海和 直己" userId="d5699767-f0ca-4b6d-88cc-33dc55a7caff" providerId="ADAL" clId="{66B006C3-E019-4908-815E-EA1153A85D9E}"/>
    <pc:docChg chg="undo redo custSel addSld delSld modSld modSection">
      <pc:chgData name="海和 直己" userId="d5699767-f0ca-4b6d-88cc-33dc55a7caff" providerId="ADAL" clId="{66B006C3-E019-4908-815E-EA1153A85D9E}" dt="2026-06-01T08:05:44.970" v="601" actId="14100"/>
      <pc:docMkLst>
        <pc:docMk/>
      </pc:docMkLst>
      <pc:sldChg chg="modSp mod">
        <pc:chgData name="海和 直己" userId="d5699767-f0ca-4b6d-88cc-33dc55a7caff" providerId="ADAL" clId="{66B006C3-E019-4908-815E-EA1153A85D9E}" dt="2026-06-01T07:50:20.790" v="585" actId="14100"/>
        <pc:sldMkLst>
          <pc:docMk/>
          <pc:sldMk cId="2312061389" sldId="2147482987"/>
        </pc:sldMkLst>
        <pc:spChg chg="mod">
          <ac:chgData name="海和 直己" userId="d5699767-f0ca-4b6d-88cc-33dc55a7caff" providerId="ADAL" clId="{66B006C3-E019-4908-815E-EA1153A85D9E}" dt="2026-05-29T07:05:04.893" v="77" actId="2711"/>
          <ac:spMkLst>
            <pc:docMk/>
            <pc:sldMk cId="2312061389" sldId="2147482987"/>
            <ac:spMk id="2" creationId="{26E90F4A-18F9-5ECF-6476-CA971B9EE147}"/>
          </ac:spMkLst>
        </pc:spChg>
        <pc:spChg chg="mod">
          <ac:chgData name="海和 直己" userId="d5699767-f0ca-4b6d-88cc-33dc55a7caff" providerId="ADAL" clId="{66B006C3-E019-4908-815E-EA1153A85D9E}" dt="2026-06-01T01:48:32.124" v="207" actId="20577"/>
          <ac:spMkLst>
            <pc:docMk/>
            <pc:sldMk cId="2312061389" sldId="2147482987"/>
            <ac:spMk id="4" creationId="{1C932E2D-85AC-19DD-1FFE-73E21AC5162E}"/>
          </ac:spMkLst>
        </pc:spChg>
        <pc:spChg chg="mod">
          <ac:chgData name="海和 直己" userId="d5699767-f0ca-4b6d-88cc-33dc55a7caff" providerId="ADAL" clId="{66B006C3-E019-4908-815E-EA1153A85D9E}" dt="2026-05-29T07:45:04.919" v="184" actId="1076"/>
          <ac:spMkLst>
            <pc:docMk/>
            <pc:sldMk cId="2312061389" sldId="2147482987"/>
            <ac:spMk id="5" creationId="{3973856B-6DF8-EC09-3E96-9B81714DB74E}"/>
          </ac:spMkLst>
        </pc:spChg>
        <pc:spChg chg="mod">
          <ac:chgData name="海和 直己" userId="d5699767-f0ca-4b6d-88cc-33dc55a7caff" providerId="ADAL" clId="{66B006C3-E019-4908-815E-EA1153A85D9E}" dt="2026-05-29T07:05:04.893" v="77" actId="2711"/>
          <ac:spMkLst>
            <pc:docMk/>
            <pc:sldMk cId="2312061389" sldId="2147482987"/>
            <ac:spMk id="6" creationId="{6EF699F8-D12A-F983-7527-0EBCAEB8C511}"/>
          </ac:spMkLst>
        </pc:spChg>
        <pc:spChg chg="mod">
          <ac:chgData name="海和 直己" userId="d5699767-f0ca-4b6d-88cc-33dc55a7caff" providerId="ADAL" clId="{66B006C3-E019-4908-815E-EA1153A85D9E}" dt="2026-05-29T07:05:04.893" v="77" actId="2711"/>
          <ac:spMkLst>
            <pc:docMk/>
            <pc:sldMk cId="2312061389" sldId="2147482987"/>
            <ac:spMk id="7" creationId="{CA2A0F9B-D4FB-346F-548B-6EAB692BA31D}"/>
          </ac:spMkLst>
        </pc:spChg>
        <pc:spChg chg="mod">
          <ac:chgData name="海和 直己" userId="d5699767-f0ca-4b6d-88cc-33dc55a7caff" providerId="ADAL" clId="{66B006C3-E019-4908-815E-EA1153A85D9E}" dt="2026-05-29T07:09:03.116" v="96" actId="20577"/>
          <ac:spMkLst>
            <pc:docMk/>
            <pc:sldMk cId="2312061389" sldId="2147482987"/>
            <ac:spMk id="8" creationId="{451FA902-C0CC-DCC7-11D2-B5C42EB818F4}"/>
          </ac:spMkLst>
        </pc:spChg>
        <pc:spChg chg="mod">
          <ac:chgData name="海和 直己" userId="d5699767-f0ca-4b6d-88cc-33dc55a7caff" providerId="ADAL" clId="{66B006C3-E019-4908-815E-EA1153A85D9E}" dt="2026-05-29T07:05:04.893" v="77" actId="2711"/>
          <ac:spMkLst>
            <pc:docMk/>
            <pc:sldMk cId="2312061389" sldId="2147482987"/>
            <ac:spMk id="9" creationId="{3A72E35E-18FD-31A4-BA78-F016868B7D16}"/>
          </ac:spMkLst>
        </pc:spChg>
        <pc:spChg chg="mod">
          <ac:chgData name="海和 直己" userId="d5699767-f0ca-4b6d-88cc-33dc55a7caff" providerId="ADAL" clId="{66B006C3-E019-4908-815E-EA1153A85D9E}" dt="2026-05-29T07:05:04.893" v="77" actId="2711"/>
          <ac:spMkLst>
            <pc:docMk/>
            <pc:sldMk cId="2312061389" sldId="2147482987"/>
            <ac:spMk id="10" creationId="{EE261126-29E3-F03F-1EC2-1C17A0A62D5C}"/>
          </ac:spMkLst>
        </pc:spChg>
        <pc:spChg chg="mod">
          <ac:chgData name="海和 直己" userId="d5699767-f0ca-4b6d-88cc-33dc55a7caff" providerId="ADAL" clId="{66B006C3-E019-4908-815E-EA1153A85D9E}" dt="2026-05-29T07:05:04.893" v="77" actId="2711"/>
          <ac:spMkLst>
            <pc:docMk/>
            <pc:sldMk cId="2312061389" sldId="2147482987"/>
            <ac:spMk id="14" creationId="{D25E8463-9A4F-E181-9480-0E7197593349}"/>
          </ac:spMkLst>
        </pc:spChg>
        <pc:spChg chg="mod">
          <ac:chgData name="海和 直己" userId="d5699767-f0ca-4b6d-88cc-33dc55a7caff" providerId="ADAL" clId="{66B006C3-E019-4908-815E-EA1153A85D9E}" dt="2026-05-29T07:05:04.893" v="77" actId="2711"/>
          <ac:spMkLst>
            <pc:docMk/>
            <pc:sldMk cId="2312061389" sldId="2147482987"/>
            <ac:spMk id="18" creationId="{0CDF430F-2C98-3FBB-B3D3-E91017CBCBDD}"/>
          </ac:spMkLst>
        </pc:spChg>
        <pc:spChg chg="mod">
          <ac:chgData name="海和 直己" userId="d5699767-f0ca-4b6d-88cc-33dc55a7caff" providerId="ADAL" clId="{66B006C3-E019-4908-815E-EA1153A85D9E}" dt="2026-06-01T07:49:55.728" v="581" actId="20577"/>
          <ac:spMkLst>
            <pc:docMk/>
            <pc:sldMk cId="2312061389" sldId="2147482987"/>
            <ac:spMk id="19" creationId="{20AF0155-9908-D761-7B8C-9EA309395E1B}"/>
          </ac:spMkLst>
        </pc:spChg>
        <pc:spChg chg="mod">
          <ac:chgData name="海和 直己" userId="d5699767-f0ca-4b6d-88cc-33dc55a7caff" providerId="ADAL" clId="{66B006C3-E019-4908-815E-EA1153A85D9E}" dt="2026-06-01T01:52:28.761" v="553" actId="20577"/>
          <ac:spMkLst>
            <pc:docMk/>
            <pc:sldMk cId="2312061389" sldId="2147482987"/>
            <ac:spMk id="21" creationId="{3E2163A6-2CC0-A499-86FA-195529E22DEA}"/>
          </ac:spMkLst>
        </pc:spChg>
        <pc:spChg chg="mod">
          <ac:chgData name="海和 直己" userId="d5699767-f0ca-4b6d-88cc-33dc55a7caff" providerId="ADAL" clId="{66B006C3-E019-4908-815E-EA1153A85D9E}" dt="2026-05-29T07:05:04.893" v="77" actId="2711"/>
          <ac:spMkLst>
            <pc:docMk/>
            <pc:sldMk cId="2312061389" sldId="2147482987"/>
            <ac:spMk id="22" creationId="{06D125E4-B9EE-0534-B795-CDF7844B2803}"/>
          </ac:spMkLst>
        </pc:spChg>
        <pc:spChg chg="mod">
          <ac:chgData name="海和 直己" userId="d5699767-f0ca-4b6d-88cc-33dc55a7caff" providerId="ADAL" clId="{66B006C3-E019-4908-815E-EA1153A85D9E}" dt="2026-05-29T07:08:42.165" v="87" actId="14100"/>
          <ac:spMkLst>
            <pc:docMk/>
            <pc:sldMk cId="2312061389" sldId="2147482987"/>
            <ac:spMk id="23" creationId="{723B5D9E-4E9E-EC0E-9FE9-59CFFE7E9891}"/>
          </ac:spMkLst>
        </pc:spChg>
        <pc:spChg chg="mod">
          <ac:chgData name="海和 直己" userId="d5699767-f0ca-4b6d-88cc-33dc55a7caff" providerId="ADAL" clId="{66B006C3-E019-4908-815E-EA1153A85D9E}" dt="2026-05-29T07:05:04.893" v="77" actId="2711"/>
          <ac:spMkLst>
            <pc:docMk/>
            <pc:sldMk cId="2312061389" sldId="2147482987"/>
            <ac:spMk id="32" creationId="{C2E50045-1458-C2D7-ADDC-381993496E5C}"/>
          </ac:spMkLst>
        </pc:spChg>
        <pc:spChg chg="mod">
          <ac:chgData name="海和 直己" userId="d5699767-f0ca-4b6d-88cc-33dc55a7caff" providerId="ADAL" clId="{66B006C3-E019-4908-815E-EA1153A85D9E}" dt="2026-06-01T01:52:47.432" v="570" actId="20577"/>
          <ac:spMkLst>
            <pc:docMk/>
            <pc:sldMk cId="2312061389" sldId="2147482987"/>
            <ac:spMk id="41" creationId="{AD2DDBC9-BAAF-96BE-233D-5F887DBAA43F}"/>
          </ac:spMkLst>
        </pc:spChg>
        <pc:graphicFrameChg chg="mod modGraphic">
          <ac:chgData name="海和 直己" userId="d5699767-f0ca-4b6d-88cc-33dc55a7caff" providerId="ADAL" clId="{66B006C3-E019-4908-815E-EA1153A85D9E}" dt="2026-06-01T01:48:54.846" v="237" actId="20577"/>
          <ac:graphicFrameMkLst>
            <pc:docMk/>
            <pc:sldMk cId="2312061389" sldId="2147482987"/>
            <ac:graphicFrameMk id="13" creationId="{A92FC643-F331-2D33-F5F8-B8557F0A8675}"/>
          </ac:graphicFrameMkLst>
        </pc:graphicFrameChg>
        <pc:graphicFrameChg chg="modGraphic">
          <ac:chgData name="海和 直己" userId="d5699767-f0ca-4b6d-88cc-33dc55a7caff" providerId="ADAL" clId="{66B006C3-E019-4908-815E-EA1153A85D9E}" dt="2026-06-01T01:49:18.257" v="272" actId="20577"/>
          <ac:graphicFrameMkLst>
            <pc:docMk/>
            <pc:sldMk cId="2312061389" sldId="2147482987"/>
            <ac:graphicFrameMk id="17" creationId="{7C9E716A-0E2D-286D-C452-00236C069D29}"/>
          </ac:graphicFrameMkLst>
        </pc:graphicFrameChg>
        <pc:graphicFrameChg chg="mod modGraphic">
          <ac:chgData name="海和 直己" userId="d5699767-f0ca-4b6d-88cc-33dc55a7caff" providerId="ADAL" clId="{66B006C3-E019-4908-815E-EA1153A85D9E}" dt="2026-06-01T07:50:07.581" v="582" actId="1076"/>
          <ac:graphicFrameMkLst>
            <pc:docMk/>
            <pc:sldMk cId="2312061389" sldId="2147482987"/>
            <ac:graphicFrameMk id="20" creationId="{59F03693-DB77-9081-DC07-ED14DAAF86FA}"/>
          </ac:graphicFrameMkLst>
        </pc:graphicFrameChg>
        <pc:cxnChg chg="mod">
          <ac:chgData name="海和 直己" userId="d5699767-f0ca-4b6d-88cc-33dc55a7caff" providerId="ADAL" clId="{66B006C3-E019-4908-815E-EA1153A85D9E}" dt="2026-06-01T07:50:11.945" v="583" actId="14100"/>
          <ac:cxnSpMkLst>
            <pc:docMk/>
            <pc:sldMk cId="2312061389" sldId="2147482987"/>
            <ac:cxnSpMk id="27" creationId="{945F7F6D-D116-3E13-243E-7F56D7835E99}"/>
          </ac:cxnSpMkLst>
        </pc:cxnChg>
        <pc:cxnChg chg="mod">
          <ac:chgData name="海和 直己" userId="d5699767-f0ca-4b6d-88cc-33dc55a7caff" providerId="ADAL" clId="{66B006C3-E019-4908-815E-EA1153A85D9E}" dt="2026-05-29T07:08:42.165" v="87" actId="14100"/>
          <ac:cxnSpMkLst>
            <pc:docMk/>
            <pc:sldMk cId="2312061389" sldId="2147482987"/>
            <ac:cxnSpMk id="29" creationId="{388B4081-940F-D171-4446-4AE0C2691664}"/>
          </ac:cxnSpMkLst>
        </pc:cxnChg>
        <pc:cxnChg chg="mod">
          <ac:chgData name="海和 直己" userId="d5699767-f0ca-4b6d-88cc-33dc55a7caff" providerId="ADAL" clId="{66B006C3-E019-4908-815E-EA1153A85D9E}" dt="2026-06-01T07:50:20.790" v="585" actId="14100"/>
          <ac:cxnSpMkLst>
            <pc:docMk/>
            <pc:sldMk cId="2312061389" sldId="2147482987"/>
            <ac:cxnSpMk id="46" creationId="{BA35F4B8-FCA9-25A1-CBC8-DE450E0463FB}"/>
          </ac:cxnSpMkLst>
        </pc:cxnChg>
        <pc:cxnChg chg="mod">
          <ac:chgData name="海和 直己" userId="d5699767-f0ca-4b6d-88cc-33dc55a7caff" providerId="ADAL" clId="{66B006C3-E019-4908-815E-EA1153A85D9E}" dt="2026-06-01T07:50:15.539" v="584" actId="14100"/>
          <ac:cxnSpMkLst>
            <pc:docMk/>
            <pc:sldMk cId="2312061389" sldId="2147482987"/>
            <ac:cxnSpMk id="48" creationId="{5619B8EF-5CEC-369C-E5D5-E720F918DB25}"/>
          </ac:cxnSpMkLst>
        </pc:cxnChg>
      </pc:sldChg>
      <pc:sldChg chg="modSp add mod">
        <pc:chgData name="海和 直己" userId="d5699767-f0ca-4b6d-88cc-33dc55a7caff" providerId="ADAL" clId="{66B006C3-E019-4908-815E-EA1153A85D9E}" dt="2026-06-01T08:05:44.970" v="601" actId="14100"/>
        <pc:sldMkLst>
          <pc:docMk/>
          <pc:sldMk cId="3736058882" sldId="2147482988"/>
        </pc:sldMkLst>
        <pc:spChg chg="mod">
          <ac:chgData name="海和 直己" userId="d5699767-f0ca-4b6d-88cc-33dc55a7caff" providerId="ADAL" clId="{66B006C3-E019-4908-815E-EA1153A85D9E}" dt="2026-06-01T08:05:30.650" v="597" actId="20577"/>
          <ac:spMkLst>
            <pc:docMk/>
            <pc:sldMk cId="3736058882" sldId="2147482988"/>
            <ac:spMk id="19" creationId="{20AF0155-9908-D761-7B8C-9EA309395E1B}"/>
          </ac:spMkLst>
        </pc:spChg>
        <pc:graphicFrameChg chg="mod modGraphic">
          <ac:chgData name="海和 直己" userId="d5699767-f0ca-4b6d-88cc-33dc55a7caff" providerId="ADAL" clId="{66B006C3-E019-4908-815E-EA1153A85D9E}" dt="2026-06-01T08:05:34.268" v="598" actId="1076"/>
          <ac:graphicFrameMkLst>
            <pc:docMk/>
            <pc:sldMk cId="3736058882" sldId="2147482988"/>
            <ac:graphicFrameMk id="20" creationId="{59F03693-DB77-9081-DC07-ED14DAAF86FA}"/>
          </ac:graphicFrameMkLst>
        </pc:graphicFrameChg>
        <pc:cxnChg chg="mod">
          <ac:chgData name="海和 直己" userId="d5699767-f0ca-4b6d-88cc-33dc55a7caff" providerId="ADAL" clId="{66B006C3-E019-4908-815E-EA1153A85D9E}" dt="2026-06-01T08:05:37.666" v="599" actId="14100"/>
          <ac:cxnSpMkLst>
            <pc:docMk/>
            <pc:sldMk cId="3736058882" sldId="2147482988"/>
            <ac:cxnSpMk id="27" creationId="{945F7F6D-D116-3E13-243E-7F56D7835E99}"/>
          </ac:cxnSpMkLst>
        </pc:cxnChg>
        <pc:cxnChg chg="mod">
          <ac:chgData name="海和 直己" userId="d5699767-f0ca-4b6d-88cc-33dc55a7caff" providerId="ADAL" clId="{66B006C3-E019-4908-815E-EA1153A85D9E}" dt="2026-06-01T08:05:44.970" v="601" actId="14100"/>
          <ac:cxnSpMkLst>
            <pc:docMk/>
            <pc:sldMk cId="3736058882" sldId="2147482988"/>
            <ac:cxnSpMk id="46" creationId="{BA35F4B8-FCA9-25A1-CBC8-DE450E0463FB}"/>
          </ac:cxnSpMkLst>
        </pc:cxnChg>
        <pc:cxnChg chg="mod">
          <ac:chgData name="海和 直己" userId="d5699767-f0ca-4b6d-88cc-33dc55a7caff" providerId="ADAL" clId="{66B006C3-E019-4908-815E-EA1153A85D9E}" dt="2026-06-01T08:05:40.597" v="600" actId="14100"/>
          <ac:cxnSpMkLst>
            <pc:docMk/>
            <pc:sldMk cId="3736058882" sldId="2147482988"/>
            <ac:cxnSpMk id="48" creationId="{5619B8EF-5CEC-369C-E5D5-E720F918DB25}"/>
          </ac:cxnSpMkLst>
        </pc:cxnChg>
      </pc:sldChg>
    </pc:docChg>
  </pc:docChgLst>
  <pc:docChgLst>
    <pc:chgData name="磯沼 知里" userId="dcaf5f3f-8936-407a-83ad-6a644837170b" providerId="ADAL" clId="{16DF794D-00E5-4AD3-8CDC-679328771BC9}"/>
    <pc:docChg chg="modSld">
      <pc:chgData name="磯沼 知里" userId="dcaf5f3f-8936-407a-83ad-6a644837170b" providerId="ADAL" clId="{16DF794D-00E5-4AD3-8CDC-679328771BC9}" dt="2026-05-26T09:53:48.523" v="0" actId="14734"/>
      <pc:docMkLst>
        <pc:docMk/>
      </pc:docMkLst>
    </pc:docChg>
  </pc:docChgLst>
  <pc:docChgLst>
    <pc:chgData name="磯沼 知里" userId="dcaf5f3f-8936-407a-83ad-6a644837170b" providerId="ADAL" clId="{6CDD1510-B94C-42A6-90EB-D937235AFDC5}"/>
    <pc:docChg chg="undo custSel addSld delSld modSld modSection">
      <pc:chgData name="磯沼 知里" userId="dcaf5f3f-8936-407a-83ad-6a644837170b" providerId="ADAL" clId="{6CDD1510-B94C-42A6-90EB-D937235AFDC5}" dt="2026-06-04T04:31:20.346" v="954" actId="20577"/>
      <pc:docMkLst>
        <pc:docMk/>
      </pc:docMkLst>
      <pc:sldChg chg="modSp mod">
        <pc:chgData name="磯沼 知里" userId="dcaf5f3f-8936-407a-83ad-6a644837170b" providerId="ADAL" clId="{6CDD1510-B94C-42A6-90EB-D937235AFDC5}" dt="2026-06-03T10:11:56.798" v="650" actId="14100"/>
        <pc:sldMkLst>
          <pc:docMk/>
          <pc:sldMk cId="2312061389" sldId="2147482987"/>
        </pc:sldMkLst>
        <pc:spChg chg="mod">
          <ac:chgData name="磯沼 知里" userId="dcaf5f3f-8936-407a-83ad-6a644837170b" providerId="ADAL" clId="{6CDD1510-B94C-42A6-90EB-D937235AFDC5}" dt="2026-06-03T09:37:44.235" v="38"/>
          <ac:spMkLst>
            <pc:docMk/>
            <pc:sldMk cId="2312061389" sldId="2147482987"/>
            <ac:spMk id="4" creationId="{1C932E2D-85AC-19DD-1FFE-73E21AC5162E}"/>
          </ac:spMkLst>
        </pc:spChg>
        <pc:spChg chg="mod">
          <ac:chgData name="磯沼 知里" userId="dcaf5f3f-8936-407a-83ad-6a644837170b" providerId="ADAL" clId="{6CDD1510-B94C-42A6-90EB-D937235AFDC5}" dt="2026-06-03T09:59:46.266" v="500" actId="1076"/>
          <ac:spMkLst>
            <pc:docMk/>
            <pc:sldMk cId="2312061389" sldId="2147482987"/>
            <ac:spMk id="19" creationId="{20AF0155-9908-D761-7B8C-9EA309395E1B}"/>
          </ac:spMkLst>
        </pc:spChg>
        <pc:spChg chg="mod">
          <ac:chgData name="磯沼 知里" userId="dcaf5f3f-8936-407a-83ad-6a644837170b" providerId="ADAL" clId="{6CDD1510-B94C-42A6-90EB-D937235AFDC5}" dt="2026-06-03T09:39:32.352" v="99" actId="20577"/>
          <ac:spMkLst>
            <pc:docMk/>
            <pc:sldMk cId="2312061389" sldId="2147482987"/>
            <ac:spMk id="41" creationId="{AD2DDBC9-BAAF-96BE-233D-5F887DBAA43F}"/>
          </ac:spMkLst>
        </pc:spChg>
        <pc:graphicFrameChg chg="modGraphic">
          <ac:chgData name="磯沼 知里" userId="dcaf5f3f-8936-407a-83ad-6a644837170b" providerId="ADAL" clId="{6CDD1510-B94C-42A6-90EB-D937235AFDC5}" dt="2026-06-03T10:11:56.798" v="650" actId="14100"/>
          <ac:graphicFrameMkLst>
            <pc:docMk/>
            <pc:sldMk cId="2312061389" sldId="2147482987"/>
            <ac:graphicFrameMk id="13" creationId="{A92FC643-F331-2D33-F5F8-B8557F0A8675}"/>
          </ac:graphicFrameMkLst>
        </pc:graphicFrameChg>
        <pc:cxnChg chg="mod">
          <ac:chgData name="磯沼 知里" userId="dcaf5f3f-8936-407a-83ad-6a644837170b" providerId="ADAL" clId="{6CDD1510-B94C-42A6-90EB-D937235AFDC5}" dt="2026-06-03T10:11:56.798" v="650" actId="14100"/>
          <ac:cxnSpMkLst>
            <pc:docMk/>
            <pc:sldMk cId="2312061389" sldId="2147482987"/>
            <ac:cxnSpMk id="29" creationId="{388B4081-940F-D171-4446-4AE0C2691664}"/>
          </ac:cxnSpMkLst>
        </pc:cxnChg>
      </pc:sldChg>
      <pc:sldChg chg="addSp delSp modSp mod">
        <pc:chgData name="磯沼 知里" userId="dcaf5f3f-8936-407a-83ad-6a644837170b" providerId="ADAL" clId="{6CDD1510-B94C-42A6-90EB-D937235AFDC5}" dt="2026-06-03T10:21:00.110" v="727" actId="14100"/>
        <pc:sldMkLst>
          <pc:docMk/>
          <pc:sldMk cId="3736058882" sldId="2147482988"/>
        </pc:sldMkLst>
        <pc:spChg chg="mod">
          <ac:chgData name="磯沼 知里" userId="dcaf5f3f-8936-407a-83ad-6a644837170b" providerId="ADAL" clId="{6CDD1510-B94C-42A6-90EB-D937235AFDC5}" dt="2026-06-03T10:19:06.493" v="707" actId="14100"/>
          <ac:spMkLst>
            <pc:docMk/>
            <pc:sldMk cId="3736058882" sldId="2147482988"/>
            <ac:spMk id="2" creationId="{26E90F4A-18F9-5ECF-6476-CA971B9EE147}"/>
          </ac:spMkLst>
        </pc:spChg>
        <pc:spChg chg="mod">
          <ac:chgData name="磯沼 知里" userId="dcaf5f3f-8936-407a-83ad-6a644837170b" providerId="ADAL" clId="{6CDD1510-B94C-42A6-90EB-D937235AFDC5}" dt="2026-06-03T09:38:39.032" v="61" actId="1076"/>
          <ac:spMkLst>
            <pc:docMk/>
            <pc:sldMk cId="3736058882" sldId="2147482988"/>
            <ac:spMk id="5" creationId="{3973856B-6DF8-EC09-3E96-9B81714DB74E}"/>
          </ac:spMkLst>
        </pc:spChg>
        <pc:spChg chg="mod">
          <ac:chgData name="磯沼 知里" userId="dcaf5f3f-8936-407a-83ad-6a644837170b" providerId="ADAL" clId="{6CDD1510-B94C-42A6-90EB-D937235AFDC5}" dt="2026-06-03T09:58:13.691" v="495" actId="14100"/>
          <ac:spMkLst>
            <pc:docMk/>
            <pc:sldMk cId="3736058882" sldId="2147482988"/>
            <ac:spMk id="6" creationId="{6EF699F8-D12A-F983-7527-0EBCAEB8C511}"/>
          </ac:spMkLst>
        </pc:spChg>
        <pc:spChg chg="mod">
          <ac:chgData name="磯沼 知里" userId="dcaf5f3f-8936-407a-83ad-6a644837170b" providerId="ADAL" clId="{6CDD1510-B94C-42A6-90EB-D937235AFDC5}" dt="2026-06-03T10:19:29.397" v="715" actId="404"/>
          <ac:spMkLst>
            <pc:docMk/>
            <pc:sldMk cId="3736058882" sldId="2147482988"/>
            <ac:spMk id="9" creationId="{3A72E35E-18FD-31A4-BA78-F016868B7D16}"/>
          </ac:spMkLst>
        </pc:spChg>
        <pc:spChg chg="mod">
          <ac:chgData name="磯沼 知里" userId="dcaf5f3f-8936-407a-83ad-6a644837170b" providerId="ADAL" clId="{6CDD1510-B94C-42A6-90EB-D937235AFDC5}" dt="2026-06-03T10:20:35.528" v="723" actId="1076"/>
          <ac:spMkLst>
            <pc:docMk/>
            <pc:sldMk cId="3736058882" sldId="2147482988"/>
            <ac:spMk id="10" creationId="{EE261126-29E3-F03F-1EC2-1C17A0A62D5C}"/>
          </ac:spMkLst>
        </pc:spChg>
        <pc:spChg chg="add mod">
          <ac:chgData name="磯沼 知里" userId="dcaf5f3f-8936-407a-83ad-6a644837170b" providerId="ADAL" clId="{6CDD1510-B94C-42A6-90EB-D937235AFDC5}" dt="2026-06-03T10:08:51.858" v="627" actId="14100"/>
          <ac:spMkLst>
            <pc:docMk/>
            <pc:sldMk cId="3736058882" sldId="2147482988"/>
            <ac:spMk id="12" creationId="{CB0963BF-1E12-AB5A-A64E-C533F00528DC}"/>
          </ac:spMkLst>
        </pc:spChg>
        <pc:spChg chg="del mod">
          <ac:chgData name="磯沼 知里" userId="dcaf5f3f-8936-407a-83ad-6a644837170b" providerId="ADAL" clId="{6CDD1510-B94C-42A6-90EB-D937235AFDC5}" dt="2026-06-03T09:56:47.831" v="473" actId="478"/>
          <ac:spMkLst>
            <pc:docMk/>
            <pc:sldMk cId="3736058882" sldId="2147482988"/>
            <ac:spMk id="14" creationId="{D25E8463-9A4F-E181-9480-0E7197593349}"/>
          </ac:spMkLst>
        </pc:spChg>
        <pc:spChg chg="mod">
          <ac:chgData name="磯沼 知里" userId="dcaf5f3f-8936-407a-83ad-6a644837170b" providerId="ADAL" clId="{6CDD1510-B94C-42A6-90EB-D937235AFDC5}" dt="2026-06-03T10:02:08.148" v="541" actId="1036"/>
          <ac:spMkLst>
            <pc:docMk/>
            <pc:sldMk cId="3736058882" sldId="2147482988"/>
            <ac:spMk id="18" creationId="{0CDF430F-2C98-3FBB-B3D3-E91017CBCBDD}"/>
          </ac:spMkLst>
        </pc:spChg>
        <pc:spChg chg="mod">
          <ac:chgData name="磯沼 知里" userId="dcaf5f3f-8936-407a-83ad-6a644837170b" providerId="ADAL" clId="{6CDD1510-B94C-42A6-90EB-D937235AFDC5}" dt="2026-06-03T10:02:08.148" v="541" actId="1036"/>
          <ac:spMkLst>
            <pc:docMk/>
            <pc:sldMk cId="3736058882" sldId="2147482988"/>
            <ac:spMk id="19" creationId="{20AF0155-9908-D761-7B8C-9EA309395E1B}"/>
          </ac:spMkLst>
        </pc:spChg>
        <pc:spChg chg="mod">
          <ac:chgData name="磯沼 知里" userId="dcaf5f3f-8936-407a-83ad-6a644837170b" providerId="ADAL" clId="{6CDD1510-B94C-42A6-90EB-D937235AFDC5}" dt="2026-06-03T10:20:00.610" v="721" actId="14100"/>
          <ac:spMkLst>
            <pc:docMk/>
            <pc:sldMk cId="3736058882" sldId="2147482988"/>
            <ac:spMk id="21" creationId="{3E2163A6-2CC0-A499-86FA-195529E22DEA}"/>
          </ac:spMkLst>
        </pc:spChg>
        <pc:spChg chg="mod">
          <ac:chgData name="磯沼 知里" userId="dcaf5f3f-8936-407a-83ad-6a644837170b" providerId="ADAL" clId="{6CDD1510-B94C-42A6-90EB-D937235AFDC5}" dt="2026-06-03T10:19:13.425" v="710" actId="14100"/>
          <ac:spMkLst>
            <pc:docMk/>
            <pc:sldMk cId="3736058882" sldId="2147482988"/>
            <ac:spMk id="22" creationId="{06D125E4-B9EE-0534-B795-CDF7844B2803}"/>
          </ac:spMkLst>
        </pc:spChg>
        <pc:spChg chg="add del">
          <ac:chgData name="磯沼 知里" userId="dcaf5f3f-8936-407a-83ad-6a644837170b" providerId="ADAL" clId="{6CDD1510-B94C-42A6-90EB-D937235AFDC5}" dt="2026-06-03T09:41:06.595" v="112" actId="478"/>
          <ac:spMkLst>
            <pc:docMk/>
            <pc:sldMk cId="3736058882" sldId="2147482988"/>
            <ac:spMk id="23" creationId="{723B5D9E-4E9E-EC0E-9FE9-59CFFE7E9891}"/>
          </ac:spMkLst>
        </pc:spChg>
        <pc:spChg chg="add mod">
          <ac:chgData name="磯沼 知里" userId="dcaf5f3f-8936-407a-83ad-6a644837170b" providerId="ADAL" clId="{6CDD1510-B94C-42A6-90EB-D937235AFDC5}" dt="2026-06-03T10:02:49.845" v="555" actId="1035"/>
          <ac:spMkLst>
            <pc:docMk/>
            <pc:sldMk cId="3736058882" sldId="2147482988"/>
            <ac:spMk id="24" creationId="{2B325624-BB74-654F-C42E-0AE3493AB0E2}"/>
          </ac:spMkLst>
        </pc:spChg>
        <pc:spChg chg="mod">
          <ac:chgData name="磯沼 知里" userId="dcaf5f3f-8936-407a-83ad-6a644837170b" providerId="ADAL" clId="{6CDD1510-B94C-42A6-90EB-D937235AFDC5}" dt="2026-06-03T10:01:19.601" v="528" actId="1076"/>
          <ac:spMkLst>
            <pc:docMk/>
            <pc:sldMk cId="3736058882" sldId="2147482988"/>
            <ac:spMk id="32" creationId="{C2E50045-1458-C2D7-ADDC-381993496E5C}"/>
          </ac:spMkLst>
        </pc:spChg>
        <pc:spChg chg="add del mod">
          <ac:chgData name="磯沼 知里" userId="dcaf5f3f-8936-407a-83ad-6a644837170b" providerId="ADAL" clId="{6CDD1510-B94C-42A6-90EB-D937235AFDC5}" dt="2026-06-03T09:54:45.789" v="460"/>
          <ac:spMkLst>
            <pc:docMk/>
            <pc:sldMk cId="3736058882" sldId="2147482988"/>
            <ac:spMk id="33" creationId="{5A337166-53D3-8EDB-49C9-071322625A2B}"/>
          </ac:spMkLst>
        </pc:spChg>
        <pc:spChg chg="add mod">
          <ac:chgData name="磯沼 知里" userId="dcaf5f3f-8936-407a-83ad-6a644837170b" providerId="ADAL" clId="{6CDD1510-B94C-42A6-90EB-D937235AFDC5}" dt="2026-06-03T10:03:22.300" v="556" actId="404"/>
          <ac:spMkLst>
            <pc:docMk/>
            <pc:sldMk cId="3736058882" sldId="2147482988"/>
            <ac:spMk id="34" creationId="{B7AD3494-04E4-392E-D7AA-67F1D5204673}"/>
          </ac:spMkLst>
        </pc:spChg>
        <pc:spChg chg="add del mod">
          <ac:chgData name="磯沼 知里" userId="dcaf5f3f-8936-407a-83ad-6a644837170b" providerId="ADAL" clId="{6CDD1510-B94C-42A6-90EB-D937235AFDC5}" dt="2026-06-03T09:57:18.483" v="482" actId="478"/>
          <ac:spMkLst>
            <pc:docMk/>
            <pc:sldMk cId="3736058882" sldId="2147482988"/>
            <ac:spMk id="36" creationId="{C844AAF9-6AC9-3A99-8D25-572EFAE6F4EF}"/>
          </ac:spMkLst>
        </pc:spChg>
        <pc:spChg chg="add mod">
          <ac:chgData name="磯沼 知里" userId="dcaf5f3f-8936-407a-83ad-6a644837170b" providerId="ADAL" clId="{6CDD1510-B94C-42A6-90EB-D937235AFDC5}" dt="2026-06-03T10:19:11.528" v="709" actId="1076"/>
          <ac:spMkLst>
            <pc:docMk/>
            <pc:sldMk cId="3736058882" sldId="2147482988"/>
            <ac:spMk id="37" creationId="{9B73D66E-67F1-37A5-700F-150A88AA325E}"/>
          </ac:spMkLst>
        </pc:spChg>
        <pc:spChg chg="add mod">
          <ac:chgData name="磯沼 知里" userId="dcaf5f3f-8936-407a-83ad-6a644837170b" providerId="ADAL" clId="{6CDD1510-B94C-42A6-90EB-D937235AFDC5}" dt="2026-06-03T10:19:26.847" v="714" actId="404"/>
          <ac:spMkLst>
            <pc:docMk/>
            <pc:sldMk cId="3736058882" sldId="2147482988"/>
            <ac:spMk id="38" creationId="{B8758CDF-1968-3F31-7916-6B6C4EDFF73C}"/>
          </ac:spMkLst>
        </pc:spChg>
        <pc:spChg chg="add mod">
          <ac:chgData name="磯沼 知里" userId="dcaf5f3f-8936-407a-83ad-6a644837170b" providerId="ADAL" clId="{6CDD1510-B94C-42A6-90EB-D937235AFDC5}" dt="2026-06-03T10:20:21.412" v="722" actId="1076"/>
          <ac:spMkLst>
            <pc:docMk/>
            <pc:sldMk cId="3736058882" sldId="2147482988"/>
            <ac:spMk id="39" creationId="{E7397E10-7C9A-64E6-066D-BD1B7CA16C9E}"/>
          </ac:spMkLst>
        </pc:spChg>
        <pc:spChg chg="add mod">
          <ac:chgData name="磯沼 知里" userId="dcaf5f3f-8936-407a-83ad-6a644837170b" providerId="ADAL" clId="{6CDD1510-B94C-42A6-90EB-D937235AFDC5}" dt="2026-06-03T10:19:49.519" v="718" actId="14100"/>
          <ac:spMkLst>
            <pc:docMk/>
            <pc:sldMk cId="3736058882" sldId="2147482988"/>
            <ac:spMk id="40" creationId="{8FD6DF5D-23FA-7F81-EA2E-C87FD2F31EF8}"/>
          </ac:spMkLst>
        </pc:spChg>
        <pc:spChg chg="mod">
          <ac:chgData name="磯沼 知里" userId="dcaf5f3f-8936-407a-83ad-6a644837170b" providerId="ADAL" clId="{6CDD1510-B94C-42A6-90EB-D937235AFDC5}" dt="2026-06-03T10:19:32.631" v="716" actId="14100"/>
          <ac:spMkLst>
            <pc:docMk/>
            <pc:sldMk cId="3736058882" sldId="2147482988"/>
            <ac:spMk id="41" creationId="{AD2DDBC9-BAAF-96BE-233D-5F887DBAA43F}"/>
          </ac:spMkLst>
        </pc:spChg>
        <pc:graphicFrameChg chg="mod">
          <ac:chgData name="磯沼 知里" userId="dcaf5f3f-8936-407a-83ad-6a644837170b" providerId="ADAL" clId="{6CDD1510-B94C-42A6-90EB-D937235AFDC5}" dt="2026-06-03T09:54:50.229" v="461" actId="1076"/>
          <ac:graphicFrameMkLst>
            <pc:docMk/>
            <pc:sldMk cId="3736058882" sldId="2147482988"/>
            <ac:graphicFrameMk id="13" creationId="{A92FC643-F331-2D33-F5F8-B8557F0A8675}"/>
          </ac:graphicFrameMkLst>
        </pc:graphicFrameChg>
        <pc:graphicFrameChg chg="mod modGraphic">
          <ac:chgData name="磯沼 知里" userId="dcaf5f3f-8936-407a-83ad-6a644837170b" providerId="ADAL" clId="{6CDD1510-B94C-42A6-90EB-D937235AFDC5}" dt="2026-06-03T10:21:00.110" v="727" actId="14100"/>
          <ac:graphicFrameMkLst>
            <pc:docMk/>
            <pc:sldMk cId="3736058882" sldId="2147482988"/>
            <ac:graphicFrameMk id="17" creationId="{7C9E716A-0E2D-286D-C452-00236C069D29}"/>
          </ac:graphicFrameMkLst>
        </pc:graphicFrameChg>
        <pc:graphicFrameChg chg="mod modGraphic">
          <ac:chgData name="磯沼 知里" userId="dcaf5f3f-8936-407a-83ad-6a644837170b" providerId="ADAL" clId="{6CDD1510-B94C-42A6-90EB-D937235AFDC5}" dt="2026-06-03T10:02:44.416" v="548" actId="1035"/>
          <ac:graphicFrameMkLst>
            <pc:docMk/>
            <pc:sldMk cId="3736058882" sldId="2147482988"/>
            <ac:graphicFrameMk id="20" creationId="{59F03693-DB77-9081-DC07-ED14DAAF86FA}"/>
          </ac:graphicFrameMkLst>
        </pc:graphicFrameChg>
        <pc:cxnChg chg="mod">
          <ac:chgData name="磯沼 知里" userId="dcaf5f3f-8936-407a-83ad-6a644837170b" providerId="ADAL" clId="{6CDD1510-B94C-42A6-90EB-D937235AFDC5}" dt="2026-06-03T10:21:00.110" v="727" actId="14100"/>
          <ac:cxnSpMkLst>
            <pc:docMk/>
            <pc:sldMk cId="3736058882" sldId="2147482988"/>
            <ac:cxnSpMk id="11" creationId="{8093695A-D49D-4B98-2624-4D7A0EEBB3C7}"/>
          </ac:cxnSpMkLst>
        </pc:cxnChg>
        <pc:cxnChg chg="mod ord">
          <ac:chgData name="磯沼 知里" userId="dcaf5f3f-8936-407a-83ad-6a644837170b" providerId="ADAL" clId="{6CDD1510-B94C-42A6-90EB-D937235AFDC5}" dt="2026-06-03T10:02:08.148" v="541" actId="1036"/>
          <ac:cxnSpMkLst>
            <pc:docMk/>
            <pc:sldMk cId="3736058882" sldId="2147482988"/>
            <ac:cxnSpMk id="27" creationId="{945F7F6D-D116-3E13-243E-7F56D7835E99}"/>
          </ac:cxnSpMkLst>
        </pc:cxnChg>
        <pc:cxnChg chg="mod">
          <ac:chgData name="磯沼 知里" userId="dcaf5f3f-8936-407a-83ad-6a644837170b" providerId="ADAL" clId="{6CDD1510-B94C-42A6-90EB-D937235AFDC5}" dt="2026-06-03T09:54:50.229" v="461" actId="1076"/>
          <ac:cxnSpMkLst>
            <pc:docMk/>
            <pc:sldMk cId="3736058882" sldId="2147482988"/>
            <ac:cxnSpMk id="29" creationId="{388B4081-940F-D171-4446-4AE0C2691664}"/>
          </ac:cxnSpMkLst>
        </pc:cxnChg>
        <pc:cxnChg chg="mod ord">
          <ac:chgData name="磯沼 知里" userId="dcaf5f3f-8936-407a-83ad-6a644837170b" providerId="ADAL" clId="{6CDD1510-B94C-42A6-90EB-D937235AFDC5}" dt="2026-06-03T10:02:08.148" v="541" actId="1036"/>
          <ac:cxnSpMkLst>
            <pc:docMk/>
            <pc:sldMk cId="3736058882" sldId="2147482988"/>
            <ac:cxnSpMk id="46" creationId="{BA35F4B8-FCA9-25A1-CBC8-DE450E0463FB}"/>
          </ac:cxnSpMkLst>
        </pc:cxnChg>
        <pc:cxnChg chg="mod ord">
          <ac:chgData name="磯沼 知里" userId="dcaf5f3f-8936-407a-83ad-6a644837170b" providerId="ADAL" clId="{6CDD1510-B94C-42A6-90EB-D937235AFDC5}" dt="2026-06-03T10:02:08.148" v="541" actId="1036"/>
          <ac:cxnSpMkLst>
            <pc:docMk/>
            <pc:sldMk cId="3736058882" sldId="2147482988"/>
            <ac:cxnSpMk id="48" creationId="{5619B8EF-5CEC-369C-E5D5-E720F918DB25}"/>
          </ac:cxnSpMkLst>
        </pc:cxnChg>
      </pc:sldChg>
      <pc:sldChg chg="modSp mod">
        <pc:chgData name="磯沼 知里" userId="dcaf5f3f-8936-407a-83ad-6a644837170b" providerId="ADAL" clId="{6CDD1510-B94C-42A6-90EB-D937235AFDC5}" dt="2026-06-03T09:40:35.249" v="109" actId="20577"/>
        <pc:sldMkLst>
          <pc:docMk/>
          <pc:sldMk cId="3657639913" sldId="2147482989"/>
        </pc:sldMkLst>
        <pc:spChg chg="mod">
          <ac:chgData name="磯沼 知里" userId="dcaf5f3f-8936-407a-83ad-6a644837170b" providerId="ADAL" clId="{6CDD1510-B94C-42A6-90EB-D937235AFDC5}" dt="2026-06-03T09:38:07.389" v="52" actId="20577"/>
          <ac:spMkLst>
            <pc:docMk/>
            <pc:sldMk cId="3657639913" sldId="2147482989"/>
            <ac:spMk id="7" creationId="{AB5D03F6-76DE-472C-2993-D4A3FC9734C2}"/>
          </ac:spMkLst>
        </pc:spChg>
        <pc:graphicFrameChg chg="modGraphic">
          <ac:chgData name="磯沼 知里" userId="dcaf5f3f-8936-407a-83ad-6a644837170b" providerId="ADAL" clId="{6CDD1510-B94C-42A6-90EB-D937235AFDC5}" dt="2026-06-03T09:40:35.249" v="109" actId="20577"/>
          <ac:graphicFrameMkLst>
            <pc:docMk/>
            <pc:sldMk cId="3657639913" sldId="2147482989"/>
            <ac:graphicFrameMk id="31" creationId="{0DC4FA44-72F6-ABEB-9F1A-A094F27FA5B5}"/>
          </ac:graphicFrameMkLst>
        </pc:graphicFrameChg>
      </pc:sldChg>
      <pc:sldChg chg="addSp delSp modSp add mod">
        <pc:chgData name="磯沼 知里" userId="dcaf5f3f-8936-407a-83ad-6a644837170b" providerId="ADAL" clId="{6CDD1510-B94C-42A6-90EB-D937235AFDC5}" dt="2026-06-04T04:31:20.346" v="954" actId="20577"/>
        <pc:sldMkLst>
          <pc:docMk/>
          <pc:sldMk cId="181239240" sldId="2147482990"/>
        </pc:sldMkLst>
        <pc:spChg chg="add mod">
          <ac:chgData name="磯沼 知里" userId="dcaf5f3f-8936-407a-83ad-6a644837170b" providerId="ADAL" clId="{6CDD1510-B94C-42A6-90EB-D937235AFDC5}" dt="2026-06-03T10:08:58.304" v="641" actId="14100"/>
          <ac:spMkLst>
            <pc:docMk/>
            <pc:sldMk cId="181239240" sldId="2147482990"/>
            <ac:spMk id="2" creationId="{8AE66AE5-86FE-169F-3F8D-F1B18E06BA27}"/>
          </ac:spMkLst>
        </pc:spChg>
        <pc:spChg chg="add mod">
          <ac:chgData name="磯沼 知里" userId="dcaf5f3f-8936-407a-83ad-6a644837170b" providerId="ADAL" clId="{6CDD1510-B94C-42A6-90EB-D937235AFDC5}" dt="2026-06-03T09:42:46.317" v="159"/>
          <ac:spMkLst>
            <pc:docMk/>
            <pc:sldMk cId="181239240" sldId="2147482990"/>
            <ac:spMk id="3" creationId="{BA9917E0-2049-17A7-BAE7-6885ADCBDD2F}"/>
          </ac:spMkLst>
        </pc:spChg>
        <pc:spChg chg="add mod">
          <ac:chgData name="磯沼 知里" userId="dcaf5f3f-8936-407a-83ad-6a644837170b" providerId="ADAL" clId="{6CDD1510-B94C-42A6-90EB-D937235AFDC5}" dt="2026-06-04T04:31:20.346" v="954" actId="20577"/>
          <ac:spMkLst>
            <pc:docMk/>
            <pc:sldMk cId="181239240" sldId="2147482990"/>
            <ac:spMk id="4" creationId="{2EEBE145-1333-D81D-FECF-1C6C052DF997}"/>
          </ac:spMkLst>
        </pc:spChg>
        <pc:spChg chg="mod">
          <ac:chgData name="磯沼 知里" userId="dcaf5f3f-8936-407a-83ad-6a644837170b" providerId="ADAL" clId="{6CDD1510-B94C-42A6-90EB-D937235AFDC5}" dt="2026-06-03T09:42:37.154" v="157"/>
          <ac:spMkLst>
            <pc:docMk/>
            <pc:sldMk cId="181239240" sldId="2147482990"/>
            <ac:spMk id="7" creationId="{AB5D03F6-76DE-472C-2993-D4A3FC9734C2}"/>
          </ac:spMkLst>
        </pc:spChg>
        <pc:spChg chg="del">
          <ac:chgData name="磯沼 知里" userId="dcaf5f3f-8936-407a-83ad-6a644837170b" providerId="ADAL" clId="{6CDD1510-B94C-42A6-90EB-D937235AFDC5}" dt="2026-06-03T09:42:46.094" v="158" actId="478"/>
          <ac:spMkLst>
            <pc:docMk/>
            <pc:sldMk cId="181239240" sldId="2147482990"/>
            <ac:spMk id="8" creationId="{6A0682F7-0E9C-D7E5-6688-733BFE28CDF3}"/>
          </ac:spMkLst>
        </pc:spChg>
        <pc:spChg chg="add mod ord">
          <ac:chgData name="磯沼 知里" userId="dcaf5f3f-8936-407a-83ad-6a644837170b" providerId="ADAL" clId="{6CDD1510-B94C-42A6-90EB-D937235AFDC5}" dt="2026-06-04T04:31:08.489" v="939" actId="207"/>
          <ac:spMkLst>
            <pc:docMk/>
            <pc:sldMk cId="181239240" sldId="2147482990"/>
            <ac:spMk id="8" creationId="{F18ADA51-24B6-EA33-D5EB-CBDB8B120AB1}"/>
          </ac:spMkLst>
        </pc:spChg>
        <pc:graphicFrameChg chg="modGraphic">
          <ac:chgData name="磯沼 知里" userId="dcaf5f3f-8936-407a-83ad-6a644837170b" providerId="ADAL" clId="{6CDD1510-B94C-42A6-90EB-D937235AFDC5}" dt="2026-06-03T09:45:07.341" v="201" actId="14100"/>
          <ac:graphicFrameMkLst>
            <pc:docMk/>
            <pc:sldMk cId="181239240" sldId="2147482990"/>
            <ac:graphicFrameMk id="20" creationId="{B8FAC4E8-7E35-D229-0252-F8B3AA28C32A}"/>
          </ac:graphicFrameMkLst>
        </pc:graphicFrameChg>
        <pc:graphicFrameChg chg="mod modGraphic">
          <ac:chgData name="磯沼 知里" userId="dcaf5f3f-8936-407a-83ad-6a644837170b" providerId="ADAL" clId="{6CDD1510-B94C-42A6-90EB-D937235AFDC5}" dt="2026-06-03T09:44:05.130" v="181" actId="20577"/>
          <ac:graphicFrameMkLst>
            <pc:docMk/>
            <pc:sldMk cId="181239240" sldId="2147482990"/>
            <ac:graphicFrameMk id="23" creationId="{522BCBC1-6F91-8A15-7570-42BDC8CF5602}"/>
          </ac:graphicFrameMkLst>
        </pc:graphicFrameChg>
        <pc:graphicFrameChg chg="modGraphic">
          <ac:chgData name="磯沼 知里" userId="dcaf5f3f-8936-407a-83ad-6a644837170b" providerId="ADAL" clId="{6CDD1510-B94C-42A6-90EB-D937235AFDC5}" dt="2026-06-03T09:44:53.097" v="199" actId="20577"/>
          <ac:graphicFrameMkLst>
            <pc:docMk/>
            <pc:sldMk cId="181239240" sldId="2147482990"/>
            <ac:graphicFrameMk id="31" creationId="{0DC4FA44-72F6-ABEB-9F1A-A094F27FA5B5}"/>
          </ac:graphicFrameMkLst>
        </pc:graphicFrameChg>
      </pc:sldChg>
      <pc:sldChg chg="addSp delSp modSp mod">
        <pc:chgData name="磯沼 知里" userId="dcaf5f3f-8936-407a-83ad-6a644837170b" providerId="ADAL" clId="{6CDD1510-B94C-42A6-90EB-D937235AFDC5}" dt="2026-06-03T10:21:53.933" v="728" actId="403"/>
        <pc:sldMkLst>
          <pc:docMk/>
          <pc:sldMk cId="2952026134" sldId="2147482991"/>
        </pc:sldMkLst>
        <pc:spChg chg="mod">
          <ac:chgData name="磯沼 知里" userId="dcaf5f3f-8936-407a-83ad-6a644837170b" providerId="ADAL" clId="{6CDD1510-B94C-42A6-90EB-D937235AFDC5}" dt="2026-06-03T10:13:04.512" v="661" actId="14100"/>
          <ac:spMkLst>
            <pc:docMk/>
            <pc:sldMk cId="2952026134" sldId="2147482991"/>
            <ac:spMk id="2" creationId="{26E90F4A-18F9-5ECF-6476-CA971B9EE147}"/>
          </ac:spMkLst>
        </pc:spChg>
        <pc:spChg chg="del">
          <ac:chgData name="磯沼 知里" userId="dcaf5f3f-8936-407a-83ad-6a644837170b" providerId="ADAL" clId="{6CDD1510-B94C-42A6-90EB-D937235AFDC5}" dt="2026-06-03T10:04:22.284" v="557" actId="478"/>
          <ac:spMkLst>
            <pc:docMk/>
            <pc:sldMk cId="2952026134" sldId="2147482991"/>
            <ac:spMk id="4" creationId="{1C932E2D-85AC-19DD-1FFE-73E21AC5162E}"/>
          </ac:spMkLst>
        </pc:spChg>
        <pc:spChg chg="del">
          <ac:chgData name="磯沼 知里" userId="dcaf5f3f-8936-407a-83ad-6a644837170b" providerId="ADAL" clId="{6CDD1510-B94C-42A6-90EB-D937235AFDC5}" dt="2026-06-03T10:04:31.417" v="560" actId="478"/>
          <ac:spMkLst>
            <pc:docMk/>
            <pc:sldMk cId="2952026134" sldId="2147482991"/>
            <ac:spMk id="5" creationId="{3973856B-6DF8-EC09-3E96-9B81714DB74E}"/>
          </ac:spMkLst>
        </pc:spChg>
        <pc:spChg chg="mod">
          <ac:chgData name="磯沼 知里" userId="dcaf5f3f-8936-407a-83ad-6a644837170b" providerId="ADAL" clId="{6CDD1510-B94C-42A6-90EB-D937235AFDC5}" dt="2026-06-03T10:13:12.612" v="665" actId="1076"/>
          <ac:spMkLst>
            <pc:docMk/>
            <pc:sldMk cId="2952026134" sldId="2147482991"/>
            <ac:spMk id="9" creationId="{3A72E35E-18FD-31A4-BA78-F016868B7D16}"/>
          </ac:spMkLst>
        </pc:spChg>
        <pc:spChg chg="mod">
          <ac:chgData name="磯沼 知里" userId="dcaf5f3f-8936-407a-83ad-6a644837170b" providerId="ADAL" clId="{6CDD1510-B94C-42A6-90EB-D937235AFDC5}" dt="2026-06-03T10:18:56.472" v="706" actId="1036"/>
          <ac:spMkLst>
            <pc:docMk/>
            <pc:sldMk cId="2952026134" sldId="2147482991"/>
            <ac:spMk id="10" creationId="{EE261126-29E3-F03F-1EC2-1C17A0A62D5C}"/>
          </ac:spMkLst>
        </pc:spChg>
        <pc:spChg chg="del">
          <ac:chgData name="磯沼 知里" userId="dcaf5f3f-8936-407a-83ad-6a644837170b" providerId="ADAL" clId="{6CDD1510-B94C-42A6-90EB-D937235AFDC5}" dt="2026-06-03T10:04:33.737" v="562" actId="478"/>
          <ac:spMkLst>
            <pc:docMk/>
            <pc:sldMk cId="2952026134" sldId="2147482991"/>
            <ac:spMk id="12" creationId="{CB0963BF-1E12-AB5A-A64E-C533F00528DC}"/>
          </ac:spMkLst>
        </pc:spChg>
        <pc:spChg chg="add mod ord">
          <ac:chgData name="磯沼 知里" userId="dcaf5f3f-8936-407a-83ad-6a644837170b" providerId="ADAL" clId="{6CDD1510-B94C-42A6-90EB-D937235AFDC5}" dt="2026-06-03T10:04:25.274" v="559" actId="167"/>
          <ac:spMkLst>
            <pc:docMk/>
            <pc:sldMk cId="2952026134" sldId="2147482991"/>
            <ac:spMk id="14" creationId="{3B802F45-A216-46C9-472E-BC344EC7C271}"/>
          </ac:spMkLst>
        </pc:spChg>
        <pc:spChg chg="add mod">
          <ac:chgData name="磯沼 知里" userId="dcaf5f3f-8936-407a-83ad-6a644837170b" providerId="ADAL" clId="{6CDD1510-B94C-42A6-90EB-D937235AFDC5}" dt="2026-06-03T10:04:31.635" v="561"/>
          <ac:spMkLst>
            <pc:docMk/>
            <pc:sldMk cId="2952026134" sldId="2147482991"/>
            <ac:spMk id="15" creationId="{9E1BF446-2FB5-30BC-FF70-4C8627757C99}"/>
          </ac:spMkLst>
        </pc:spChg>
        <pc:spChg chg="mod">
          <ac:chgData name="磯沼 知里" userId="dcaf5f3f-8936-407a-83ad-6a644837170b" providerId="ADAL" clId="{6CDD1510-B94C-42A6-90EB-D937235AFDC5}" dt="2026-06-03T10:13:35.503" v="673" actId="1035"/>
          <ac:spMkLst>
            <pc:docMk/>
            <pc:sldMk cId="2952026134" sldId="2147482991"/>
            <ac:spMk id="18" creationId="{0CDF430F-2C98-3FBB-B3D3-E91017CBCBDD}"/>
          </ac:spMkLst>
        </pc:spChg>
        <pc:spChg chg="mod">
          <ac:chgData name="磯沼 知里" userId="dcaf5f3f-8936-407a-83ad-6a644837170b" providerId="ADAL" clId="{6CDD1510-B94C-42A6-90EB-D937235AFDC5}" dt="2026-06-03T10:16:51.085" v="694" actId="14100"/>
          <ac:spMkLst>
            <pc:docMk/>
            <pc:sldMk cId="2952026134" sldId="2147482991"/>
            <ac:spMk id="19" creationId="{20AF0155-9908-D761-7B8C-9EA309395E1B}"/>
          </ac:spMkLst>
        </pc:spChg>
        <pc:spChg chg="mod">
          <ac:chgData name="磯沼 知里" userId="dcaf5f3f-8936-407a-83ad-6a644837170b" providerId="ADAL" clId="{6CDD1510-B94C-42A6-90EB-D937235AFDC5}" dt="2026-06-03T10:18:49.617" v="704" actId="14100"/>
          <ac:spMkLst>
            <pc:docMk/>
            <pc:sldMk cId="2952026134" sldId="2147482991"/>
            <ac:spMk id="21" creationId="{3E2163A6-2CC0-A499-86FA-195529E22DEA}"/>
          </ac:spMkLst>
        </pc:spChg>
        <pc:spChg chg="mod">
          <ac:chgData name="磯沼 知里" userId="dcaf5f3f-8936-407a-83ad-6a644837170b" providerId="ADAL" clId="{6CDD1510-B94C-42A6-90EB-D937235AFDC5}" dt="2026-06-03T10:18:37.634" v="699" actId="14100"/>
          <ac:spMkLst>
            <pc:docMk/>
            <pc:sldMk cId="2952026134" sldId="2147482991"/>
            <ac:spMk id="22" creationId="{06D125E4-B9EE-0534-B795-CDF7844B2803}"/>
          </ac:spMkLst>
        </pc:spChg>
        <pc:spChg chg="mod">
          <ac:chgData name="磯沼 知里" userId="dcaf5f3f-8936-407a-83ad-6a644837170b" providerId="ADAL" clId="{6CDD1510-B94C-42A6-90EB-D937235AFDC5}" dt="2026-06-03T10:16:55.004" v="696" actId="14100"/>
          <ac:spMkLst>
            <pc:docMk/>
            <pc:sldMk cId="2952026134" sldId="2147482991"/>
            <ac:spMk id="24" creationId="{2B325624-BB74-654F-C42E-0AE3493AB0E2}"/>
          </ac:spMkLst>
        </pc:spChg>
        <pc:spChg chg="mod">
          <ac:chgData name="磯沼 知里" userId="dcaf5f3f-8936-407a-83ad-6a644837170b" providerId="ADAL" clId="{6CDD1510-B94C-42A6-90EB-D937235AFDC5}" dt="2026-06-03T10:14:49.862" v="680" actId="1035"/>
          <ac:spMkLst>
            <pc:docMk/>
            <pc:sldMk cId="2952026134" sldId="2147482991"/>
            <ac:spMk id="32" creationId="{C2E50045-1458-C2D7-ADDC-381993496E5C}"/>
          </ac:spMkLst>
        </pc:spChg>
        <pc:spChg chg="mod">
          <ac:chgData name="磯沼 知里" userId="dcaf5f3f-8936-407a-83ad-6a644837170b" providerId="ADAL" clId="{6CDD1510-B94C-42A6-90EB-D937235AFDC5}" dt="2026-06-03T10:15:56.380" v="685" actId="20577"/>
          <ac:spMkLst>
            <pc:docMk/>
            <pc:sldMk cId="2952026134" sldId="2147482991"/>
            <ac:spMk id="34" creationId="{B7AD3494-04E4-392E-D7AA-67F1D5204673}"/>
          </ac:spMkLst>
        </pc:spChg>
        <pc:spChg chg="mod">
          <ac:chgData name="磯沼 知里" userId="dcaf5f3f-8936-407a-83ad-6a644837170b" providerId="ADAL" clId="{6CDD1510-B94C-42A6-90EB-D937235AFDC5}" dt="2026-06-03T10:18:42.243" v="701" actId="1076"/>
          <ac:spMkLst>
            <pc:docMk/>
            <pc:sldMk cId="2952026134" sldId="2147482991"/>
            <ac:spMk id="37" creationId="{9B73D66E-67F1-37A5-700F-150A88AA325E}"/>
          </ac:spMkLst>
        </pc:spChg>
        <pc:spChg chg="mod">
          <ac:chgData name="磯沼 知里" userId="dcaf5f3f-8936-407a-83ad-6a644837170b" providerId="ADAL" clId="{6CDD1510-B94C-42A6-90EB-D937235AFDC5}" dt="2026-06-03T10:18:44.090" v="702" actId="1076"/>
          <ac:spMkLst>
            <pc:docMk/>
            <pc:sldMk cId="2952026134" sldId="2147482991"/>
            <ac:spMk id="38" creationId="{B8758CDF-1968-3F31-7916-6B6C4EDFF73C}"/>
          </ac:spMkLst>
        </pc:spChg>
        <pc:spChg chg="mod">
          <ac:chgData name="磯沼 知里" userId="dcaf5f3f-8936-407a-83ad-6a644837170b" providerId="ADAL" clId="{6CDD1510-B94C-42A6-90EB-D937235AFDC5}" dt="2026-06-03T10:20:47.362" v="725" actId="14100"/>
          <ac:spMkLst>
            <pc:docMk/>
            <pc:sldMk cId="2952026134" sldId="2147482991"/>
            <ac:spMk id="39" creationId="{E7397E10-7C9A-64E6-066D-BD1B7CA16C9E}"/>
          </ac:spMkLst>
        </pc:spChg>
        <pc:spChg chg="mod">
          <ac:chgData name="磯沼 知里" userId="dcaf5f3f-8936-407a-83ad-6a644837170b" providerId="ADAL" clId="{6CDD1510-B94C-42A6-90EB-D937235AFDC5}" dt="2026-06-03T10:20:44.899" v="724" actId="14100"/>
          <ac:spMkLst>
            <pc:docMk/>
            <pc:sldMk cId="2952026134" sldId="2147482991"/>
            <ac:spMk id="40" creationId="{8FD6DF5D-23FA-7F81-EA2E-C87FD2F31EF8}"/>
          </ac:spMkLst>
        </pc:spChg>
        <pc:spChg chg="mod">
          <ac:chgData name="磯沼 知里" userId="dcaf5f3f-8936-407a-83ad-6a644837170b" providerId="ADAL" clId="{6CDD1510-B94C-42A6-90EB-D937235AFDC5}" dt="2026-06-03T10:18:46.802" v="703" actId="14100"/>
          <ac:spMkLst>
            <pc:docMk/>
            <pc:sldMk cId="2952026134" sldId="2147482991"/>
            <ac:spMk id="41" creationId="{AD2DDBC9-BAAF-96BE-233D-5F887DBAA43F}"/>
          </ac:spMkLst>
        </pc:spChg>
        <pc:graphicFrameChg chg="del">
          <ac:chgData name="磯沼 知里" userId="dcaf5f3f-8936-407a-83ad-6a644837170b" providerId="ADAL" clId="{6CDD1510-B94C-42A6-90EB-D937235AFDC5}" dt="2026-06-03T10:05:05.774" v="588" actId="478"/>
          <ac:graphicFrameMkLst>
            <pc:docMk/>
            <pc:sldMk cId="2952026134" sldId="2147482991"/>
            <ac:graphicFrameMk id="13" creationId="{A92FC643-F331-2D33-F5F8-B8557F0A8675}"/>
          </ac:graphicFrameMkLst>
        </pc:graphicFrameChg>
        <pc:graphicFrameChg chg="add mod modGraphic">
          <ac:chgData name="磯沼 知里" userId="dcaf5f3f-8936-407a-83ad-6a644837170b" providerId="ADAL" clId="{6CDD1510-B94C-42A6-90EB-D937235AFDC5}" dt="2026-06-03T10:12:03.426" v="651" actId="404"/>
          <ac:graphicFrameMkLst>
            <pc:docMk/>
            <pc:sldMk cId="2952026134" sldId="2147482991"/>
            <ac:graphicFrameMk id="16" creationId="{F646C5F3-401C-CC06-A037-07C61139ADD5}"/>
          </ac:graphicFrameMkLst>
        </pc:graphicFrameChg>
        <pc:graphicFrameChg chg="del">
          <ac:chgData name="磯沼 知里" userId="dcaf5f3f-8936-407a-83ad-6a644837170b" providerId="ADAL" clId="{6CDD1510-B94C-42A6-90EB-D937235AFDC5}" dt="2026-06-03T10:05:56.530" v="600" actId="478"/>
          <ac:graphicFrameMkLst>
            <pc:docMk/>
            <pc:sldMk cId="2952026134" sldId="2147482991"/>
            <ac:graphicFrameMk id="17" creationId="{7C9E716A-0E2D-286D-C452-00236C069D29}"/>
          </ac:graphicFrameMkLst>
        </pc:graphicFrameChg>
        <pc:graphicFrameChg chg="del">
          <ac:chgData name="磯沼 知里" userId="dcaf5f3f-8936-407a-83ad-6a644837170b" providerId="ADAL" clId="{6CDD1510-B94C-42A6-90EB-D937235AFDC5}" dt="2026-06-03T10:07:04.745" v="614" actId="478"/>
          <ac:graphicFrameMkLst>
            <pc:docMk/>
            <pc:sldMk cId="2952026134" sldId="2147482991"/>
            <ac:graphicFrameMk id="20" creationId="{59F03693-DB77-9081-DC07-ED14DAAF86FA}"/>
          </ac:graphicFrameMkLst>
        </pc:graphicFrameChg>
        <pc:graphicFrameChg chg="add mod modGraphic">
          <ac:chgData name="磯沼 知里" userId="dcaf5f3f-8936-407a-83ad-6a644837170b" providerId="ADAL" clId="{6CDD1510-B94C-42A6-90EB-D937235AFDC5}" dt="2026-06-03T10:20:54.899" v="726" actId="14100"/>
          <ac:graphicFrameMkLst>
            <pc:docMk/>
            <pc:sldMk cId="2952026134" sldId="2147482991"/>
            <ac:graphicFrameMk id="25" creationId="{0A9B8753-8ABB-C146-3DFD-1072B90D6957}"/>
          </ac:graphicFrameMkLst>
        </pc:graphicFrameChg>
        <pc:graphicFrameChg chg="add mod modGraphic">
          <ac:chgData name="磯沼 知里" userId="dcaf5f3f-8936-407a-83ad-6a644837170b" providerId="ADAL" clId="{6CDD1510-B94C-42A6-90EB-D937235AFDC5}" dt="2026-06-03T10:21:53.933" v="728" actId="403"/>
          <ac:graphicFrameMkLst>
            <pc:docMk/>
            <pc:sldMk cId="2952026134" sldId="2147482991"/>
            <ac:graphicFrameMk id="28" creationId="{7DE49672-3A25-8511-72F6-C52AB44C05C4}"/>
          </ac:graphicFrameMkLst>
        </pc:graphicFrameChg>
        <pc:cxnChg chg="mod">
          <ac:chgData name="磯沼 知里" userId="dcaf5f3f-8936-407a-83ad-6a644837170b" providerId="ADAL" clId="{6CDD1510-B94C-42A6-90EB-D937235AFDC5}" dt="2026-06-03T10:05:56.530" v="600" actId="478"/>
          <ac:cxnSpMkLst>
            <pc:docMk/>
            <pc:sldMk cId="2952026134" sldId="2147482991"/>
            <ac:cxnSpMk id="11" creationId="{8093695A-D49D-4B98-2624-4D7A0EEBB3C7}"/>
          </ac:cxnSpMkLst>
        </pc:cxnChg>
        <pc:cxnChg chg="ord">
          <ac:chgData name="磯沼 知里" userId="dcaf5f3f-8936-407a-83ad-6a644837170b" providerId="ADAL" clId="{6CDD1510-B94C-42A6-90EB-D937235AFDC5}" dt="2026-06-03T10:07:21.889" v="617" actId="166"/>
          <ac:cxnSpMkLst>
            <pc:docMk/>
            <pc:sldMk cId="2952026134" sldId="2147482991"/>
            <ac:cxnSpMk id="27" creationId="{945F7F6D-D116-3E13-243E-7F56D7835E99}"/>
          </ac:cxnSpMkLst>
        </pc:cxnChg>
        <pc:cxnChg chg="mod">
          <ac:chgData name="磯沼 知里" userId="dcaf5f3f-8936-407a-83ad-6a644837170b" providerId="ADAL" clId="{6CDD1510-B94C-42A6-90EB-D937235AFDC5}" dt="2026-06-03T10:05:05.774" v="588" actId="478"/>
          <ac:cxnSpMkLst>
            <pc:docMk/>
            <pc:sldMk cId="2952026134" sldId="2147482991"/>
            <ac:cxnSpMk id="29" creationId="{388B4081-940F-D171-4446-4AE0C2691664}"/>
          </ac:cxnSpMkLst>
        </pc:cxnChg>
        <pc:cxnChg chg="ord">
          <ac:chgData name="磯沼 知里" userId="dcaf5f3f-8936-407a-83ad-6a644837170b" providerId="ADAL" clId="{6CDD1510-B94C-42A6-90EB-D937235AFDC5}" dt="2026-06-03T10:07:21.889" v="617" actId="166"/>
          <ac:cxnSpMkLst>
            <pc:docMk/>
            <pc:sldMk cId="2952026134" sldId="2147482991"/>
            <ac:cxnSpMk id="46" creationId="{BA35F4B8-FCA9-25A1-CBC8-DE450E0463FB}"/>
          </ac:cxnSpMkLst>
        </pc:cxnChg>
        <pc:cxnChg chg="ord">
          <ac:chgData name="磯沼 知里" userId="dcaf5f3f-8936-407a-83ad-6a644837170b" providerId="ADAL" clId="{6CDD1510-B94C-42A6-90EB-D937235AFDC5}" dt="2026-06-03T10:07:21.889" v="617" actId="166"/>
          <ac:cxnSpMkLst>
            <pc:docMk/>
            <pc:sldMk cId="2952026134" sldId="2147482991"/>
            <ac:cxnSpMk id="48" creationId="{5619B8EF-5CEC-369C-E5D5-E720F918DB25}"/>
          </ac:cxnSpMkLst>
        </pc:cxnChg>
      </pc:sldChg>
      <pc:sldChg chg="addSp modSp add del mod">
        <pc:chgData name="磯沼 知里" userId="dcaf5f3f-8936-407a-83ad-6a644837170b" providerId="ADAL" clId="{6CDD1510-B94C-42A6-90EB-D937235AFDC5}" dt="2026-06-03T10:32:05.747" v="853" actId="47"/>
        <pc:sldMkLst>
          <pc:docMk/>
          <pc:sldMk cId="1880919278" sldId="2147482992"/>
        </pc:sldMkLst>
        <pc:spChg chg="add mod">
          <ac:chgData name="磯沼 知里" userId="dcaf5f3f-8936-407a-83ad-6a644837170b" providerId="ADAL" clId="{6CDD1510-B94C-42A6-90EB-D937235AFDC5}" dt="2026-06-03T10:31:47.647" v="852" actId="14100"/>
          <ac:spMkLst>
            <pc:docMk/>
            <pc:sldMk cId="1880919278" sldId="2147482992"/>
            <ac:spMk id="4" creationId="{286221D4-21F1-88A4-4D7F-516A31F37F4A}"/>
          </ac:spMkLst>
        </pc:spChg>
        <pc:spChg chg="add mod">
          <ac:chgData name="磯沼 知里" userId="dcaf5f3f-8936-407a-83ad-6a644837170b" providerId="ADAL" clId="{6CDD1510-B94C-42A6-90EB-D937235AFDC5}" dt="2026-06-03T10:31:43.617" v="851" actId="14100"/>
          <ac:spMkLst>
            <pc:docMk/>
            <pc:sldMk cId="1880919278" sldId="2147482992"/>
            <ac:spMk id="8" creationId="{81F5308B-2E82-6B81-246B-EA9EB8D8459D}"/>
          </ac:spMkLst>
        </pc:spChg>
        <pc:graphicFrameChg chg="mod modGraphic">
          <ac:chgData name="磯沼 知里" userId="dcaf5f3f-8936-407a-83ad-6a644837170b" providerId="ADAL" clId="{6CDD1510-B94C-42A6-90EB-D937235AFDC5}" dt="2026-06-03T10:31:29.845" v="838" actId="1036"/>
          <ac:graphicFrameMkLst>
            <pc:docMk/>
            <pc:sldMk cId="1880919278" sldId="2147482992"/>
            <ac:graphicFrameMk id="20" creationId="{B8FAC4E8-7E35-D229-0252-F8B3AA28C32A}"/>
          </ac:graphicFrameMkLst>
        </pc:graphicFrameChg>
        <pc:graphicFrameChg chg="mod modGraphic">
          <ac:chgData name="磯沼 知里" userId="dcaf5f3f-8936-407a-83ad-6a644837170b" providerId="ADAL" clId="{6CDD1510-B94C-42A6-90EB-D937235AFDC5}" dt="2026-06-03T10:31:29.845" v="838" actId="1036"/>
          <ac:graphicFrameMkLst>
            <pc:docMk/>
            <pc:sldMk cId="1880919278" sldId="2147482992"/>
            <ac:graphicFrameMk id="21" creationId="{0EAC5406-252B-5DA8-81EA-10811D945DD3}"/>
          </ac:graphicFrameMkLst>
        </pc:graphicFrameChg>
        <pc:graphicFrameChg chg="mod">
          <ac:chgData name="磯沼 知里" userId="dcaf5f3f-8936-407a-83ad-6a644837170b" providerId="ADAL" clId="{6CDD1510-B94C-42A6-90EB-D937235AFDC5}" dt="2026-06-03T10:31:29.845" v="838" actId="1036"/>
          <ac:graphicFrameMkLst>
            <pc:docMk/>
            <pc:sldMk cId="1880919278" sldId="2147482992"/>
            <ac:graphicFrameMk id="22" creationId="{5C78186B-07A7-1DC3-AEB1-75416AC0323B}"/>
          </ac:graphicFrameMkLst>
        </pc:graphicFrameChg>
        <pc:graphicFrameChg chg="mod modGraphic">
          <ac:chgData name="磯沼 知里" userId="dcaf5f3f-8936-407a-83ad-6a644837170b" providerId="ADAL" clId="{6CDD1510-B94C-42A6-90EB-D937235AFDC5}" dt="2026-06-03T10:31:29.845" v="838" actId="1036"/>
          <ac:graphicFrameMkLst>
            <pc:docMk/>
            <pc:sldMk cId="1880919278" sldId="2147482992"/>
            <ac:graphicFrameMk id="23" creationId="{522BCBC1-6F91-8A15-7570-42BDC8CF5602}"/>
          </ac:graphicFrameMkLst>
        </pc:graphicFrameChg>
        <pc:graphicFrameChg chg="mod modGraphic">
          <ac:chgData name="磯沼 知里" userId="dcaf5f3f-8936-407a-83ad-6a644837170b" providerId="ADAL" clId="{6CDD1510-B94C-42A6-90EB-D937235AFDC5}" dt="2026-06-03T10:30:17.152" v="798" actId="1076"/>
          <ac:graphicFrameMkLst>
            <pc:docMk/>
            <pc:sldMk cId="1880919278" sldId="2147482992"/>
            <ac:graphicFrameMk id="31" creationId="{0DC4FA44-72F6-ABEB-9F1A-A094F27FA5B5}"/>
          </ac:graphicFrameMkLst>
        </pc:graphicFrameChg>
      </pc:sldChg>
    </pc:docChg>
  </pc:docChgLst>
  <pc:docChgLst>
    <pc:chgData name="海和 直己" userId="d5699767-f0ca-4b6d-88cc-33dc55a7caff" providerId="ADAL" clId="{72D27959-8610-488F-8BC5-E13E73D5FB72}"/>
    <pc:docChg chg="undo custSel modSld addSection modSection">
      <pc:chgData name="海和 直己" userId="d5699767-f0ca-4b6d-88cc-33dc55a7caff" providerId="ADAL" clId="{72D27959-8610-488F-8BC5-E13E73D5FB72}" dt="2026-06-04T04:29:00.815" v="1546" actId="115"/>
      <pc:docMkLst>
        <pc:docMk/>
      </pc:docMkLst>
      <pc:sldChg chg="addSp delSp modSp mod">
        <pc:chgData name="海和 直己" userId="d5699767-f0ca-4b6d-88cc-33dc55a7caff" providerId="ADAL" clId="{72D27959-8610-488F-8BC5-E13E73D5FB72}" dt="2026-06-03T04:55:57.801" v="840" actId="20577"/>
        <pc:sldMkLst>
          <pc:docMk/>
          <pc:sldMk cId="746990521" sldId="268"/>
        </pc:sldMkLst>
        <pc:spChg chg="add mod">
          <ac:chgData name="海和 直己" userId="d5699767-f0ca-4b6d-88cc-33dc55a7caff" providerId="ADAL" clId="{72D27959-8610-488F-8BC5-E13E73D5FB72}" dt="2026-06-03T04:55:07.385" v="810"/>
          <ac:spMkLst>
            <pc:docMk/>
            <pc:sldMk cId="746990521" sldId="268"/>
            <ac:spMk id="2" creationId="{B6B9FF59-B156-F403-4EE9-55B3628FE704}"/>
          </ac:spMkLst>
        </pc:spChg>
        <pc:spChg chg="add mod">
          <ac:chgData name="海和 直己" userId="d5699767-f0ca-4b6d-88cc-33dc55a7caff" providerId="ADAL" clId="{72D27959-8610-488F-8BC5-E13E73D5FB72}" dt="2026-06-03T04:55:57.801" v="840" actId="20577"/>
          <ac:spMkLst>
            <pc:docMk/>
            <pc:sldMk cId="746990521" sldId="268"/>
            <ac:spMk id="3" creationId="{6F9FBFB5-986C-94F9-9D94-65C5486BD077}"/>
          </ac:spMkLst>
        </pc:spChg>
        <pc:spChg chg="add mod">
          <ac:chgData name="海和 直己" userId="d5699767-f0ca-4b6d-88cc-33dc55a7caff" providerId="ADAL" clId="{72D27959-8610-488F-8BC5-E13E73D5FB72}" dt="2026-06-03T04:55:07.385" v="810"/>
          <ac:spMkLst>
            <pc:docMk/>
            <pc:sldMk cId="746990521" sldId="268"/>
            <ac:spMk id="4" creationId="{9D21100D-2F1A-AB2A-858A-92E2AD0FDD18}"/>
          </ac:spMkLst>
        </pc:spChg>
        <pc:spChg chg="add mod">
          <ac:chgData name="海和 直己" userId="d5699767-f0ca-4b6d-88cc-33dc55a7caff" providerId="ADAL" clId="{72D27959-8610-488F-8BC5-E13E73D5FB72}" dt="2026-06-03T04:55:07.385" v="810"/>
          <ac:spMkLst>
            <pc:docMk/>
            <pc:sldMk cId="746990521" sldId="268"/>
            <ac:spMk id="5" creationId="{301A9F05-9B7A-2D9E-B298-0F2770FA8388}"/>
          </ac:spMkLst>
        </pc:spChg>
        <pc:spChg chg="mod">
          <ac:chgData name="海和 直己" userId="d5699767-f0ca-4b6d-88cc-33dc55a7caff" providerId="ADAL" clId="{72D27959-8610-488F-8BC5-E13E73D5FB72}" dt="2026-06-03T04:55:15.056" v="812" actId="14100"/>
          <ac:spMkLst>
            <pc:docMk/>
            <pc:sldMk cId="746990521" sldId="268"/>
            <ac:spMk id="8" creationId="{7D4B171C-94AB-344E-2CF2-F4F7D4E1D6FE}"/>
          </ac:spMkLst>
        </pc:spChg>
        <pc:spChg chg="del">
          <ac:chgData name="海和 直己" userId="d5699767-f0ca-4b6d-88cc-33dc55a7caff" providerId="ADAL" clId="{72D27959-8610-488F-8BC5-E13E73D5FB72}" dt="2026-06-03T04:55:23.018" v="813" actId="478"/>
          <ac:spMkLst>
            <pc:docMk/>
            <pc:sldMk cId="746990521" sldId="268"/>
            <ac:spMk id="9" creationId="{93438F8C-4172-1AA4-F885-99FD8ECDC323}"/>
          </ac:spMkLst>
        </pc:spChg>
      </pc:sldChg>
      <pc:sldChg chg="modSp mod">
        <pc:chgData name="海和 直己" userId="d5699767-f0ca-4b6d-88cc-33dc55a7caff" providerId="ADAL" clId="{72D27959-8610-488F-8BC5-E13E73D5FB72}" dt="2026-06-03T04:55:32.173" v="816" actId="20577"/>
        <pc:sldMkLst>
          <pc:docMk/>
          <pc:sldMk cId="2312061389" sldId="2147482987"/>
        </pc:sldMkLst>
        <pc:spChg chg="mod">
          <ac:chgData name="海和 直己" userId="d5699767-f0ca-4b6d-88cc-33dc55a7caff" providerId="ADAL" clId="{72D27959-8610-488F-8BC5-E13E73D5FB72}" dt="2026-06-03T04:55:32.173" v="816" actId="20577"/>
          <ac:spMkLst>
            <pc:docMk/>
            <pc:sldMk cId="2312061389" sldId="2147482987"/>
            <ac:spMk id="3" creationId="{A56D666B-40A4-9930-015D-FCFE8C4FC0BA}"/>
          </ac:spMkLst>
        </pc:spChg>
      </pc:sldChg>
      <pc:sldChg chg="delSp modSp mod">
        <pc:chgData name="海和 直己" userId="d5699767-f0ca-4b6d-88cc-33dc55a7caff" providerId="ADAL" clId="{72D27959-8610-488F-8BC5-E13E73D5FB72}" dt="2026-06-03T04:55:43.484" v="823" actId="20577"/>
        <pc:sldMkLst>
          <pc:docMk/>
          <pc:sldMk cId="3736058882" sldId="2147482988"/>
        </pc:sldMkLst>
        <pc:spChg chg="mod">
          <ac:chgData name="海和 直己" userId="d5699767-f0ca-4b6d-88cc-33dc55a7caff" providerId="ADAL" clId="{72D27959-8610-488F-8BC5-E13E73D5FB72}" dt="2026-06-03T04:55:43.484" v="823" actId="20577"/>
          <ac:spMkLst>
            <pc:docMk/>
            <pc:sldMk cId="3736058882" sldId="2147482988"/>
            <ac:spMk id="3" creationId="{A56D666B-40A4-9930-015D-FCFE8C4FC0BA}"/>
          </ac:spMkLst>
        </pc:spChg>
        <pc:spChg chg="del">
          <ac:chgData name="海和 直己" userId="d5699767-f0ca-4b6d-88cc-33dc55a7caff" providerId="ADAL" clId="{72D27959-8610-488F-8BC5-E13E73D5FB72}" dt="2026-06-03T00:27:08.619" v="4" actId="478"/>
          <ac:spMkLst>
            <pc:docMk/>
            <pc:sldMk cId="3736058882" sldId="2147482988"/>
            <ac:spMk id="30" creationId="{4FD19FC2-1FFB-CA0A-A585-51862B3BF3C4}"/>
          </ac:spMkLst>
        </pc:spChg>
      </pc:sldChg>
      <pc:sldChg chg="addSp delSp modSp mod">
        <pc:chgData name="海和 直己" userId="d5699767-f0ca-4b6d-88cc-33dc55a7caff" providerId="ADAL" clId="{72D27959-8610-488F-8BC5-E13E73D5FB72}" dt="2026-06-03T07:59:32.852" v="1497" actId="14100"/>
        <pc:sldMkLst>
          <pc:docMk/>
          <pc:sldMk cId="3657639913" sldId="2147482989"/>
        </pc:sldMkLst>
        <pc:spChg chg="del">
          <ac:chgData name="海和 直己" userId="d5699767-f0ca-4b6d-88cc-33dc55a7caff" providerId="ADAL" clId="{72D27959-8610-488F-8BC5-E13E73D5FB72}" dt="2026-06-03T00:26:44.494" v="2" actId="478"/>
          <ac:spMkLst>
            <pc:docMk/>
            <pc:sldMk cId="3657639913" sldId="2147482989"/>
            <ac:spMk id="2" creationId="{C7B9C2A5-CE6B-3788-0CE6-83E29A905299}"/>
          </ac:spMkLst>
        </pc:spChg>
        <pc:spChg chg="del mod">
          <ac:chgData name="海和 直己" userId="d5699767-f0ca-4b6d-88cc-33dc55a7caff" providerId="ADAL" clId="{72D27959-8610-488F-8BC5-E13E73D5FB72}" dt="2026-06-03T00:28:05.084" v="44" actId="478"/>
          <ac:spMkLst>
            <pc:docMk/>
            <pc:sldMk cId="3657639913" sldId="2147482989"/>
            <ac:spMk id="3" creationId="{3F733C72-6F74-812A-35BE-4B296106E08B}"/>
          </ac:spMkLst>
        </pc:spChg>
        <pc:spChg chg="del mod">
          <ac:chgData name="海和 直己" userId="d5699767-f0ca-4b6d-88cc-33dc55a7caff" providerId="ADAL" clId="{72D27959-8610-488F-8BC5-E13E73D5FB72}" dt="2026-06-03T00:28:03.953" v="43" actId="478"/>
          <ac:spMkLst>
            <pc:docMk/>
            <pc:sldMk cId="3657639913" sldId="2147482989"/>
            <ac:spMk id="4" creationId="{E2C6D445-7618-72C4-265E-DAF8D2D852B7}"/>
          </ac:spMkLst>
        </pc:spChg>
        <pc:spChg chg="add mod">
          <ac:chgData name="海和 直己" userId="d5699767-f0ca-4b6d-88cc-33dc55a7caff" providerId="ADAL" clId="{72D27959-8610-488F-8BC5-E13E73D5FB72}" dt="2026-06-03T00:26:45.509" v="3"/>
          <ac:spMkLst>
            <pc:docMk/>
            <pc:sldMk cId="3657639913" sldId="2147482989"/>
            <ac:spMk id="5" creationId="{479A6744-3FA6-84E3-C2AC-2389521D96FF}"/>
          </ac:spMkLst>
        </pc:spChg>
        <pc:spChg chg="add mod">
          <ac:chgData name="海和 直己" userId="d5699767-f0ca-4b6d-88cc-33dc55a7caff" providerId="ADAL" clId="{72D27959-8610-488F-8BC5-E13E73D5FB72}" dt="2026-06-03T04:55:49.857" v="826" actId="20577"/>
          <ac:spMkLst>
            <pc:docMk/>
            <pc:sldMk cId="3657639913" sldId="2147482989"/>
            <ac:spMk id="6" creationId="{A77D1038-B9C7-43FB-7884-2174619C96A3}"/>
          </ac:spMkLst>
        </pc:spChg>
        <pc:spChg chg="add mod">
          <ac:chgData name="海和 直己" userId="d5699767-f0ca-4b6d-88cc-33dc55a7caff" providerId="ADAL" clId="{72D27959-8610-488F-8BC5-E13E73D5FB72}" dt="2026-06-03T00:26:45.509" v="3"/>
          <ac:spMkLst>
            <pc:docMk/>
            <pc:sldMk cId="3657639913" sldId="2147482989"/>
            <ac:spMk id="7" creationId="{AB5D03F6-76DE-472C-2993-D4A3FC9734C2}"/>
          </ac:spMkLst>
        </pc:spChg>
        <pc:spChg chg="add mod">
          <ac:chgData name="海和 直己" userId="d5699767-f0ca-4b6d-88cc-33dc55a7caff" providerId="ADAL" clId="{72D27959-8610-488F-8BC5-E13E73D5FB72}" dt="2026-06-03T00:26:45.509" v="3"/>
          <ac:spMkLst>
            <pc:docMk/>
            <pc:sldMk cId="3657639913" sldId="2147482989"/>
            <ac:spMk id="8" creationId="{6A0682F7-0E9C-D7E5-6688-733BFE28CDF3}"/>
          </ac:spMkLst>
        </pc:spChg>
        <pc:spChg chg="add mod">
          <ac:chgData name="海和 直己" userId="d5699767-f0ca-4b6d-88cc-33dc55a7caff" providerId="ADAL" clId="{72D27959-8610-488F-8BC5-E13E73D5FB72}" dt="2026-06-03T07:58:04.507" v="1273" actId="1076"/>
          <ac:spMkLst>
            <pc:docMk/>
            <pc:sldMk cId="3657639913" sldId="2147482989"/>
            <ac:spMk id="9" creationId="{E9994B55-C25A-323C-DA9B-6AA4E690C4CF}"/>
          </ac:spMkLst>
        </pc:spChg>
        <pc:spChg chg="add mod">
          <ac:chgData name="海和 直己" userId="d5699767-f0ca-4b6d-88cc-33dc55a7caff" providerId="ADAL" clId="{72D27959-8610-488F-8BC5-E13E73D5FB72}" dt="2026-06-03T07:46:58.698" v="1147" actId="1076"/>
          <ac:spMkLst>
            <pc:docMk/>
            <pc:sldMk cId="3657639913" sldId="2147482989"/>
            <ac:spMk id="11" creationId="{6C2014BD-5287-43F5-6A8D-9B9FD1D5BC68}"/>
          </ac:spMkLst>
        </pc:spChg>
        <pc:spChg chg="add del mod">
          <ac:chgData name="海和 直己" userId="d5699767-f0ca-4b6d-88cc-33dc55a7caff" providerId="ADAL" clId="{72D27959-8610-488F-8BC5-E13E73D5FB72}" dt="2026-06-03T00:28:07.693" v="45" actId="478"/>
          <ac:spMkLst>
            <pc:docMk/>
            <pc:sldMk cId="3657639913" sldId="2147482989"/>
            <ac:spMk id="15" creationId="{55E76A4C-3C98-BE24-6082-DEE4B54A8293}"/>
          </ac:spMkLst>
        </pc:spChg>
        <pc:spChg chg="add del mod ord">
          <ac:chgData name="海和 直己" userId="d5699767-f0ca-4b6d-88cc-33dc55a7caff" providerId="ADAL" clId="{72D27959-8610-488F-8BC5-E13E73D5FB72}" dt="2026-06-03T07:38:03.460" v="841" actId="478"/>
          <ac:spMkLst>
            <pc:docMk/>
            <pc:sldMk cId="3657639913" sldId="2147482989"/>
            <ac:spMk id="24" creationId="{6BE99B5D-EB67-B64E-0AA0-63BC8C59A966}"/>
          </ac:spMkLst>
        </pc:spChg>
        <pc:spChg chg="add mod">
          <ac:chgData name="海和 直己" userId="d5699767-f0ca-4b6d-88cc-33dc55a7caff" providerId="ADAL" clId="{72D27959-8610-488F-8BC5-E13E73D5FB72}" dt="2026-06-03T07:59:32.852" v="1497" actId="14100"/>
          <ac:spMkLst>
            <pc:docMk/>
            <pc:sldMk cId="3657639913" sldId="2147482989"/>
            <ac:spMk id="32" creationId="{24600000-82F0-47F1-86A3-CF3FD116A41D}"/>
          </ac:spMkLst>
        </pc:spChg>
        <pc:graphicFrameChg chg="add del mod">
          <ac:chgData name="海和 直己" userId="d5699767-f0ca-4b6d-88cc-33dc55a7caff" providerId="ADAL" clId="{72D27959-8610-488F-8BC5-E13E73D5FB72}" dt="2026-06-03T04:51:13.040" v="783" actId="478"/>
          <ac:graphicFrameMkLst>
            <pc:docMk/>
            <pc:sldMk cId="3657639913" sldId="2147482989"/>
            <ac:graphicFrameMk id="16" creationId="{80AC3045-2FE9-93C2-9705-9C6062261E91}"/>
          </ac:graphicFrameMkLst>
        </pc:graphicFrameChg>
        <pc:graphicFrameChg chg="add del mod modGraphic">
          <ac:chgData name="海和 直己" userId="d5699767-f0ca-4b6d-88cc-33dc55a7caff" providerId="ADAL" clId="{72D27959-8610-488F-8BC5-E13E73D5FB72}" dt="2026-06-03T04:45:51.747" v="431" actId="478"/>
          <ac:graphicFrameMkLst>
            <pc:docMk/>
            <pc:sldMk cId="3657639913" sldId="2147482989"/>
            <ac:graphicFrameMk id="17" creationId="{17FE513C-9855-B597-F494-C6661194CE3F}"/>
          </ac:graphicFrameMkLst>
        </pc:graphicFrameChg>
        <pc:graphicFrameChg chg="add del mod">
          <ac:chgData name="海和 直己" userId="d5699767-f0ca-4b6d-88cc-33dc55a7caff" providerId="ADAL" clId="{72D27959-8610-488F-8BC5-E13E73D5FB72}" dt="2026-06-03T00:34:02.571" v="121" actId="478"/>
          <ac:graphicFrameMkLst>
            <pc:docMk/>
            <pc:sldMk cId="3657639913" sldId="2147482989"/>
            <ac:graphicFrameMk id="18" creationId="{99F38D27-E168-3437-5971-3DBBF0C65843}"/>
          </ac:graphicFrameMkLst>
        </pc:graphicFrameChg>
        <pc:graphicFrameChg chg="add del mod">
          <ac:chgData name="海和 直己" userId="d5699767-f0ca-4b6d-88cc-33dc55a7caff" providerId="ADAL" clId="{72D27959-8610-488F-8BC5-E13E73D5FB72}" dt="2026-06-03T00:34:00.956" v="120" actId="478"/>
          <ac:graphicFrameMkLst>
            <pc:docMk/>
            <pc:sldMk cId="3657639913" sldId="2147482989"/>
            <ac:graphicFrameMk id="19" creationId="{CB422FBC-8B15-F344-1FFD-276AE1B6E735}"/>
          </ac:graphicFrameMkLst>
        </pc:graphicFrameChg>
        <pc:graphicFrameChg chg="add mod modGraphic">
          <ac:chgData name="海和 直己" userId="d5699767-f0ca-4b6d-88cc-33dc55a7caff" providerId="ADAL" clId="{72D27959-8610-488F-8BC5-E13E73D5FB72}" dt="2026-06-03T07:52:18.727" v="1151" actId="14100"/>
          <ac:graphicFrameMkLst>
            <pc:docMk/>
            <pc:sldMk cId="3657639913" sldId="2147482989"/>
            <ac:graphicFrameMk id="20" creationId="{B8FAC4E8-7E35-D229-0252-F8B3AA28C32A}"/>
          </ac:graphicFrameMkLst>
        </pc:graphicFrameChg>
        <pc:graphicFrameChg chg="add mod modGraphic">
          <ac:chgData name="海和 直己" userId="d5699767-f0ca-4b6d-88cc-33dc55a7caff" providerId="ADAL" clId="{72D27959-8610-488F-8BC5-E13E73D5FB72}" dt="2026-06-03T07:52:33.890" v="1155" actId="14100"/>
          <ac:graphicFrameMkLst>
            <pc:docMk/>
            <pc:sldMk cId="3657639913" sldId="2147482989"/>
            <ac:graphicFrameMk id="21" creationId="{0EAC5406-252B-5DA8-81EA-10811D945DD3}"/>
          </ac:graphicFrameMkLst>
        </pc:graphicFrameChg>
        <pc:graphicFrameChg chg="add del mod modGraphic">
          <ac:chgData name="海和 直己" userId="d5699767-f0ca-4b6d-88cc-33dc55a7caff" providerId="ADAL" clId="{72D27959-8610-488F-8BC5-E13E73D5FB72}" dt="2026-06-03T07:50:48.632" v="1149" actId="14100"/>
          <ac:graphicFrameMkLst>
            <pc:docMk/>
            <pc:sldMk cId="3657639913" sldId="2147482989"/>
            <ac:graphicFrameMk id="22" creationId="{5C78186B-07A7-1DC3-AEB1-75416AC0323B}"/>
          </ac:graphicFrameMkLst>
        </pc:graphicFrameChg>
        <pc:graphicFrameChg chg="add mod modGraphic">
          <ac:chgData name="海和 直己" userId="d5699767-f0ca-4b6d-88cc-33dc55a7caff" providerId="ADAL" clId="{72D27959-8610-488F-8BC5-E13E73D5FB72}" dt="2026-06-03T07:52:45.206" v="1157" actId="1076"/>
          <ac:graphicFrameMkLst>
            <pc:docMk/>
            <pc:sldMk cId="3657639913" sldId="2147482989"/>
            <ac:graphicFrameMk id="23" creationId="{522BCBC1-6F91-8A15-7570-42BDC8CF5602}"/>
          </ac:graphicFrameMkLst>
        </pc:graphicFrameChg>
        <pc:graphicFrameChg chg="add mod modGraphic">
          <ac:chgData name="海和 直己" userId="d5699767-f0ca-4b6d-88cc-33dc55a7caff" providerId="ADAL" clId="{72D27959-8610-488F-8BC5-E13E73D5FB72}" dt="2026-06-03T07:57:43.939" v="1272" actId="14734"/>
          <ac:graphicFrameMkLst>
            <pc:docMk/>
            <pc:sldMk cId="3657639913" sldId="2147482989"/>
            <ac:graphicFrameMk id="31" creationId="{0DC4FA44-72F6-ABEB-9F1A-A094F27FA5B5}"/>
          </ac:graphicFrameMkLst>
        </pc:graphicFrameChg>
        <pc:picChg chg="add del">
          <ac:chgData name="海和 直己" userId="d5699767-f0ca-4b6d-88cc-33dc55a7caff" providerId="ADAL" clId="{72D27959-8610-488F-8BC5-E13E73D5FB72}" dt="2026-06-03T00:27:34.220" v="8" actId="22"/>
          <ac:picMkLst>
            <pc:docMk/>
            <pc:sldMk cId="3657639913" sldId="2147482989"/>
            <ac:picMk id="13" creationId="{B4F656A9-6B81-BA55-3E14-CDF1F1CB5F71}"/>
          </ac:picMkLst>
        </pc:picChg>
        <pc:cxnChg chg="add mod ord">
          <ac:chgData name="海和 直己" userId="d5699767-f0ca-4b6d-88cc-33dc55a7caff" providerId="ADAL" clId="{72D27959-8610-488F-8BC5-E13E73D5FB72}" dt="2026-06-03T07:58:04.507" v="1273" actId="1076"/>
          <ac:cxnSpMkLst>
            <pc:docMk/>
            <pc:sldMk cId="3657639913" sldId="2147482989"/>
            <ac:cxnSpMk id="10" creationId="{105AE066-9943-3E02-D537-157D6D810A1B}"/>
          </ac:cxnSpMkLst>
        </pc:cxnChg>
        <pc:cxnChg chg="add mod">
          <ac:chgData name="海和 直己" userId="d5699767-f0ca-4b6d-88cc-33dc55a7caff" providerId="ADAL" clId="{72D27959-8610-488F-8BC5-E13E73D5FB72}" dt="2026-06-03T07:59:32.852" v="1497" actId="14100"/>
          <ac:cxnSpMkLst>
            <pc:docMk/>
            <pc:sldMk cId="3657639913" sldId="2147482989"/>
            <ac:cxnSpMk id="33" creationId="{43C30220-4541-5367-C8A2-170EA238DAAD}"/>
          </ac:cxnSpMkLst>
        </pc:cxnChg>
      </pc:sldChg>
      <pc:sldChg chg="modSp mod">
        <pc:chgData name="海和 直己" userId="d5699767-f0ca-4b6d-88cc-33dc55a7caff" providerId="ADAL" clId="{72D27959-8610-488F-8BC5-E13E73D5FB72}" dt="2026-06-04T04:29:00.815" v="1546" actId="115"/>
        <pc:sldMkLst>
          <pc:docMk/>
          <pc:sldMk cId="181239240" sldId="2147482990"/>
        </pc:sldMkLst>
        <pc:spChg chg="mod">
          <ac:chgData name="海和 直己" userId="d5699767-f0ca-4b6d-88cc-33dc55a7caff" providerId="ADAL" clId="{72D27959-8610-488F-8BC5-E13E73D5FB72}" dt="2026-06-04T04:29:00.815" v="1546" actId="115"/>
          <ac:spMkLst>
            <pc:docMk/>
            <pc:sldMk cId="181239240" sldId="2147482990"/>
            <ac:spMk id="9" creationId="{E9994B55-C25A-323C-DA9B-6AA4E690C4CF}"/>
          </ac:spMkLst>
        </pc:spChg>
      </pc:sldChg>
      <pc:sldChg chg="modSp mod">
        <pc:chgData name="海和 直己" userId="d5699767-f0ca-4b6d-88cc-33dc55a7caff" providerId="ADAL" clId="{72D27959-8610-488F-8BC5-E13E73D5FB72}" dt="2026-06-04T04:04:01.296" v="1504" actId="20577"/>
        <pc:sldMkLst>
          <pc:docMk/>
          <pc:sldMk cId="2952026134" sldId="2147482991"/>
        </pc:sldMkLst>
        <pc:spChg chg="mod">
          <ac:chgData name="海和 直己" userId="d5699767-f0ca-4b6d-88cc-33dc55a7caff" providerId="ADAL" clId="{72D27959-8610-488F-8BC5-E13E73D5FB72}" dt="2026-06-04T04:04:01.296" v="1504" actId="20577"/>
          <ac:spMkLst>
            <pc:docMk/>
            <pc:sldMk cId="2952026134" sldId="2147482991"/>
            <ac:spMk id="6" creationId="{6EF699F8-D12A-F983-7527-0EBCAEB8C511}"/>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2026/6/8</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sym typeface="+mn-lt"/>
              </a:rPr>
              <a:pPr marL="0" marR="0" lvl="0" indent="0" algn="r" defTabSz="954401" rtl="0" eaLnBrk="1" fontAlgn="auto" latinLnBrk="0" hangingPunct="1">
                <a:lnSpc>
                  <a:spcPct val="100000"/>
                </a:lnSpc>
                <a:spcBef>
                  <a:spcPts val="0"/>
                </a:spcBef>
                <a:spcAft>
                  <a:spcPts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sym typeface="+mn-lt"/>
            </a:endParaRPr>
          </a:p>
        </p:txBody>
      </p:sp>
    </p:spTree>
    <p:extLst>
      <p:ext uri="{BB962C8B-B14F-4D97-AF65-F5344CB8AC3E}">
        <p14:creationId xmlns:p14="http://schemas.microsoft.com/office/powerpoint/2010/main" val="4158083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a:t>
            </a:fld>
            <a:endParaRPr kumimoji="1" lang="ja-JP" altLang="en-US"/>
          </a:p>
        </p:txBody>
      </p:sp>
    </p:spTree>
    <p:extLst>
      <p:ext uri="{BB962C8B-B14F-4D97-AF65-F5344CB8AC3E}">
        <p14:creationId xmlns:p14="http://schemas.microsoft.com/office/powerpoint/2010/main" val="363329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747883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5</a:t>
            </a:fld>
            <a:endParaRPr kumimoji="1" lang="ja-JP" altLang="en-US"/>
          </a:p>
        </p:txBody>
      </p:sp>
    </p:spTree>
    <p:extLst>
      <p:ext uri="{BB962C8B-B14F-4D97-AF65-F5344CB8AC3E}">
        <p14:creationId xmlns:p14="http://schemas.microsoft.com/office/powerpoint/2010/main" val="165497031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1143" name="タイトル 1"/>
          <p:cNvSpPr>
            <a:spLocks noGrp="1"/>
          </p:cNvSpPr>
          <p:nvPr>
            <p:ph type="title"/>
          </p:nvPr>
        </p:nvSpPr>
        <p:spPr>
          <a:xfrm>
            <a:off x="0" y="0"/>
            <a:ext cx="8266113" cy="349250"/>
          </a:xfrm>
        </p:spPr>
        <p:txBody>
          <a:bodyPr/>
          <a:lstStyle/>
          <a:p>
            <a:r>
              <a:rPr lang="ja-JP" altLang="en-US"/>
              <a:t>マスター タイトルの書式設定</a:t>
            </a:r>
          </a:p>
        </p:txBody>
      </p:sp>
      <p:sp>
        <p:nvSpPr>
          <p:cNvPr id="1144"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5" name="日付プレースホルダー 3"/>
          <p:cNvSpPr>
            <a:spLocks noGrp="1"/>
          </p:cNvSpPr>
          <p:nvPr>
            <p:ph type="dt" sz="half" idx="10"/>
          </p:nvPr>
        </p:nvSpPr>
        <p:spPr/>
        <p:txBody>
          <a:bodyPr/>
          <a:lstStyle>
            <a:lvl1pPr>
              <a:defRPr/>
            </a:lvl1pPr>
          </a:lstStyle>
          <a:p>
            <a:endParaRPr lang="en-US" altLang="ja-JP"/>
          </a:p>
        </p:txBody>
      </p:sp>
      <p:sp>
        <p:nvSpPr>
          <p:cNvPr id="1146" name="フッター プレースホルダー 4"/>
          <p:cNvSpPr>
            <a:spLocks noGrp="1"/>
          </p:cNvSpPr>
          <p:nvPr>
            <p:ph type="ftr" sz="quarter" idx="11"/>
          </p:nvPr>
        </p:nvSpPr>
        <p:spPr/>
        <p:txBody>
          <a:bodyPr/>
          <a:lstStyle>
            <a:lvl1pPr>
              <a:defRPr/>
            </a:lvl1pPr>
          </a:lstStyle>
          <a:p>
            <a:endParaRPr lang="en-US" altLang="ja-JP"/>
          </a:p>
        </p:txBody>
      </p:sp>
      <p:sp>
        <p:nvSpPr>
          <p:cNvPr id="1147"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a:p>
        </p:txBody>
      </p:sp>
    </p:spTree>
    <p:extLst>
      <p:ext uri="{BB962C8B-B14F-4D97-AF65-F5344CB8AC3E}">
        <p14:creationId xmlns:p14="http://schemas.microsoft.com/office/powerpoint/2010/main" val="2793588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833190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a:xfrm>
            <a:off x="-5814" y="0"/>
            <a:ext cx="369721" cy="365125"/>
          </a:xfrm>
        </p:spPr>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7" y="1008000"/>
            <a:ext cx="4356000" cy="468000"/>
          </a:xfrm>
          <a:prstGeom prst="rect">
            <a:avLst/>
          </a:prstGeom>
        </p:spPr>
        <p:txBody>
          <a:bodyPr wrap="none" anchor="ctr">
            <a:noAutofit/>
          </a:bodyPr>
          <a:lstStyle>
            <a:lvl1pPr>
              <a:lnSpc>
                <a:spcPct val="100000"/>
              </a:lnSpc>
              <a:spcBef>
                <a:spcPts val="0"/>
              </a:spcBef>
              <a:defRPr sz="1137"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56241200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 Id="rId4" Target="../tags/tag2.xml" Type="http://schemas.openxmlformats.org/officeDocument/2006/relationships/tags"/><Relationship Id="rId5" Target="../embeddings/oleObject1.bin" Type="http://schemas.openxmlformats.org/officeDocument/2006/relationships/oleObject"/><Relationship Id="rId6" Target="../media/image1.emf"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4"/>
            </p:custDataLst>
            <p:extLst>
              <p:ext uri="{D42A27DB-BD31-4B8C-83A1-F6EECF244321}">
                <p14:modId xmlns:p14="http://schemas.microsoft.com/office/powerpoint/2010/main" val="14359238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63" imgH="564" progId="TCLayout.ActiveDocument.1">
                  <p:embed/>
                </p:oleObj>
              </mc:Choice>
              <mc:Fallback>
                <p:oleObj name="think-cell スライド" r:id="rId5" imgW="563" imgH="564" progId="TCLayout.ActiveDocument.1">
                  <p:embed/>
                  <p:pic>
                    <p:nvPicPr>
                      <p:cNvPr id="4" name="オブジェクト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endParaRPr lang="en-US"/>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64" r:id="rId1"/>
    <p:sldLayoutId id="2147483965" r:id="rId2"/>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https://www.mlit.go.jp/kankocho/seisaku_seido/kihonkeikaku/jizoku_kankochi/jizokukano_taisei/torikumi/jsts-d.html"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四角形: 角を丸くする 9">
            <a:extLst>
              <a:ext uri="{FF2B5EF4-FFF2-40B4-BE49-F238E27FC236}">
                <a16:creationId xmlns:a16="http://schemas.microsoft.com/office/drawing/2014/main" id="{3B802F45-A216-46C9-472E-BC344EC7C271}"/>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団体名・自治体名：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、対象エリア：</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県</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市</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indent="92075" defTabSz="914400">
              <a:defRPr/>
            </a:pPr>
            <a:r>
              <a:rPr lang="ja-JP" altLang="en-US" sz="1400" kern="0" dirty="0">
                <a:solidFill>
                  <a:srgbClr val="000000"/>
                </a:solidFill>
                <a:latin typeface="Meiryo UI" panose="020B0604030504040204" pitchFamily="50" charset="-128"/>
                <a:ea typeface="Meiryo UI" panose="020B0604030504040204" pitchFamily="50" charset="-128"/>
              </a:rPr>
              <a:t>事業名：</a:t>
            </a:r>
            <a:r>
              <a:rPr lang="en-US" altLang="ja-JP" sz="1400" kern="0" dirty="0" err="1">
                <a:solidFill>
                  <a:srgbClr val="000000"/>
                </a:solidFill>
                <a:latin typeface="Meiryo UI" panose="020B0604030504040204" pitchFamily="50" charset="-128"/>
                <a:ea typeface="Meiryo UI" panose="020B0604030504040204" pitchFamily="50" charset="-128"/>
              </a:rPr>
              <a:t>xxxxxxxxx</a:t>
            </a:r>
            <a:r>
              <a:rPr lang="ja-JP" altLang="en-US" sz="1400" kern="0" dirty="0">
                <a:solidFill>
                  <a:srgbClr val="000000"/>
                </a:solidFill>
                <a:latin typeface="Meiryo UI" panose="020B0604030504040204" pitchFamily="50" charset="-128"/>
                <a:ea typeface="Meiryo UI" panose="020B0604030504040204" pitchFamily="50" charset="-128"/>
              </a:rPr>
              <a:t>事業</a:t>
            </a:r>
            <a:endParaRPr lang="en-US" altLang="ja-JP" sz="1400" kern="0" dirty="0">
              <a:solidFill>
                <a:srgbClr val="000000"/>
              </a:solidFill>
              <a:latin typeface="Meiryo UI" panose="020B0604030504040204" pitchFamily="50" charset="-128"/>
              <a:ea typeface="Meiryo UI" panose="020B0604030504040204" pitchFamily="50" charset="-128"/>
            </a:endParaRP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143771" y="999676"/>
            <a:ext cx="4918883" cy="2605885"/>
          </a:xfrm>
          <a:prstGeom prst="rect">
            <a:avLst/>
          </a:prstGeom>
          <a:solidFill>
            <a:schemeClr val="bg1">
              <a:lumMod val="95000"/>
            </a:schemeClr>
          </a:solidFill>
          <a:ln w="19050">
            <a:solidFill>
              <a:schemeClr val="accent1"/>
            </a:solidFill>
          </a:ln>
          <a:effectLst/>
        </p:spPr>
        <p:txBody>
          <a:bodyPr vertOverflow="overflow" horzOverflow="overflow" wrap="square" numCol="2" rtlCol="0" anchor="t" anchorCtr="0" compatLnSpc="1"/>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■地域概要・主な観光資源</a:t>
            </a:r>
            <a:endParaRPr kumimoji="1" lang="en-US" altLang="ja-JP" sz="105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890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890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890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890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890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890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890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890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825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■観光客の来訪状況（</a:t>
            </a:r>
            <a:r>
              <a:rPr kumimoji="1" lang="en-US" altLang="ja-JP" sz="105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2025</a:t>
            </a:r>
            <a:r>
              <a:rPr kumimoji="1" lang="ja-JP" altLang="en-US" sz="105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年）</a:t>
            </a:r>
            <a:endParaRPr kumimoji="1" lang="en-US" altLang="ja-JP" sz="105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0" marR="0" lvl="0" indent="88900" algn="l" defTabSz="914400" rtl="0" eaLnBrk="1" fontAlgn="base" latinLnBrk="0" hangingPunct="1">
              <a:lnSpc>
                <a:spcPct val="100000"/>
              </a:lnSpc>
              <a:spcBef>
                <a:spcPct val="0"/>
              </a:spcBef>
              <a:spcAft>
                <a:spcPct val="0"/>
              </a:spcAft>
              <a:buClrTx/>
              <a:buSzTx/>
              <a:buFontTx/>
              <a:buNone/>
              <a:tabLst/>
              <a:defRPr/>
            </a:pPr>
            <a:endParaRPr kumimoji="0" lang="en-US" altLang="ja-JP" sz="1050" b="0" i="0" u="sng"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1" i="0" u="sng"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1" i="0" u="sng"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1" i="0" u="sng"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2611" name="タイトル 1"/>
          <p:cNvSpPr>
            <a:spLocks noGrp="1"/>
          </p:cNvSpPr>
          <p:nvPr>
            <p:ph type="title"/>
          </p:nvPr>
        </p:nvSpPr>
        <p:spPr>
          <a:xfrm>
            <a:off x="1" y="0"/>
            <a:ext cx="9905999" cy="193419"/>
          </a:xfrm>
          <a:solidFill>
            <a:schemeClr val="accent2">
              <a:lumMod val="75000"/>
            </a:schemeClr>
          </a:solidFill>
        </p:spPr>
        <p:txBody>
          <a:bodyPr>
            <a:noAutofit/>
          </a:bodyPr>
          <a:lstStyle/>
          <a:p>
            <a:pPr>
              <a:defRPr/>
            </a:pPr>
            <a:r>
              <a:rPr lang="ja-JP" altLang="en-US" sz="1100" b="1">
                <a:solidFill>
                  <a:schemeClr val="bg1"/>
                </a:solidFill>
                <a:latin typeface="Meiryo UI" panose="020B0604030504040204" pitchFamily="50" charset="-128"/>
                <a:ea typeface="Meiryo UI" panose="020B0604030504040204" pitchFamily="50" charset="-128"/>
              </a:rPr>
              <a:t>　令和８年度　地域一体となった持続可能な観光地経営推進事業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8001000" y="-1"/>
            <a:ext cx="1905000" cy="193418"/>
          </a:xfrm>
          <a:prstGeom prst="rect">
            <a:avLst/>
          </a:prstGeom>
          <a:no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r" defTabSz="914400" rtl="0" eaLnBrk="1" fontAlgn="base" latinLnBrk="0" hangingPunct="1">
              <a:lnSpc>
                <a:spcPct val="90000"/>
              </a:lnSpc>
              <a:spcBef>
                <a:spcPct val="0"/>
              </a:spcBef>
              <a:spcAft>
                <a:spcPct val="0"/>
              </a:spcAft>
              <a:buClrTx/>
              <a:buSzTx/>
              <a:buFontTx/>
              <a:buNone/>
              <a:tabLst/>
              <a:defRPr/>
            </a:pP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j-cs"/>
              </a:rPr>
              <a:t>【</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j-cs"/>
              </a:rPr>
              <a:t>様式２</a:t>
            </a: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j-cs"/>
              </a:rPr>
              <a:t>-1】</a:t>
            </a:r>
            <a:endPar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j-cs"/>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121468" y="798069"/>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charset="0"/>
              </a:rPr>
              <a:t>地域概要</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charset="0"/>
            </a:endParaRPr>
          </a:p>
        </p:txBody>
      </p:sp>
      <p:sp>
        <p:nvSpPr>
          <p:cNvPr id="6" name="四角形: 角を丸くする 9">
            <a:extLst>
              <a:ext uri="{FF2B5EF4-FFF2-40B4-BE49-F238E27FC236}">
                <a16:creationId xmlns:a16="http://schemas.microsoft.com/office/drawing/2014/main" id="{6EF699F8-D12A-F983-7527-0EBCAEB8C511}"/>
              </a:ext>
            </a:extLst>
          </p:cNvPr>
          <p:cNvSpPr/>
          <p:nvPr/>
        </p:nvSpPr>
        <p:spPr>
          <a:xfrm>
            <a:off x="872634" y="3329818"/>
            <a:ext cx="1900303" cy="223704"/>
          </a:xfrm>
          <a:prstGeom prst="rect">
            <a:avLst/>
          </a:prstGeom>
          <a:noFill/>
          <a:ln w="19050">
            <a:noFill/>
          </a:ln>
          <a:effectLst/>
        </p:spPr>
        <p:txBody>
          <a:bodyPr vertOverflow="overflow" horzOverflow="overflow" wrap="square" numCol="2" rtlCol="0" anchor="t" anchorCtr="0" compatLnSpc="1"/>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0" u="sng"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a:t>
            </a:r>
            <a:r>
              <a:rPr kumimoji="1" lang="ja-JP" altLang="en-US" sz="900" b="0" i="0" u="sng"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出典：〇年〇〇市宿泊統計より</a:t>
            </a:r>
            <a:endParaRPr kumimoji="1" lang="en-US" altLang="ja-JP" sz="900" b="0" i="0" u="sng"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8" name="四角形: 角を丸くする 9">
            <a:extLst>
              <a:ext uri="{FF2B5EF4-FFF2-40B4-BE49-F238E27FC236}">
                <a16:creationId xmlns:a16="http://schemas.microsoft.com/office/drawing/2014/main" id="{0CDF430F-2C98-3FBB-B3D3-E91017CBCBDD}"/>
              </a:ext>
            </a:extLst>
          </p:cNvPr>
          <p:cNvSpPr/>
          <p:nvPr/>
        </p:nvSpPr>
        <p:spPr>
          <a:xfrm>
            <a:off x="143770" y="3679998"/>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charset="0"/>
              </a:rPr>
              <a:t>本事業における実施内容</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charset="0"/>
            </a:endParaRPr>
          </a:p>
        </p:txBody>
      </p:sp>
      <p:sp>
        <p:nvSpPr>
          <p:cNvPr id="19" name="四角形: 角を丸くする 9">
            <a:extLst>
              <a:ext uri="{FF2B5EF4-FFF2-40B4-BE49-F238E27FC236}">
                <a16:creationId xmlns:a16="http://schemas.microsoft.com/office/drawing/2014/main" id="{20AF0155-9908-D761-7B8C-9EA309395E1B}"/>
              </a:ext>
            </a:extLst>
          </p:cNvPr>
          <p:cNvSpPr/>
          <p:nvPr/>
        </p:nvSpPr>
        <p:spPr>
          <a:xfrm>
            <a:off x="121468" y="3895493"/>
            <a:ext cx="9693036" cy="291600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0" name="四角形: 角を丸くする 9">
            <a:extLst>
              <a:ext uri="{FF2B5EF4-FFF2-40B4-BE49-F238E27FC236}">
                <a16:creationId xmlns:a16="http://schemas.microsoft.com/office/drawing/2014/main" id="{EE261126-29E3-F03F-1EC2-1C17A0A62D5C}"/>
              </a:ext>
            </a:extLst>
          </p:cNvPr>
          <p:cNvSpPr/>
          <p:nvPr/>
        </p:nvSpPr>
        <p:spPr>
          <a:xfrm>
            <a:off x="5121660" y="790634"/>
            <a:ext cx="3784601"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charset="0"/>
              </a:rPr>
              <a:t>地域におけるこれまでの観光施策の取組状況・課題・今後の方針等</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charset="0"/>
            </a:endParaRPr>
          </a:p>
        </p:txBody>
      </p:sp>
      <p:sp>
        <p:nvSpPr>
          <p:cNvPr id="21" name="四角形: 角を丸くする 9">
            <a:extLst>
              <a:ext uri="{FF2B5EF4-FFF2-40B4-BE49-F238E27FC236}">
                <a16:creationId xmlns:a16="http://schemas.microsoft.com/office/drawing/2014/main" id="{3E2163A6-2CC0-A499-86FA-195529E22DEA}"/>
              </a:ext>
            </a:extLst>
          </p:cNvPr>
          <p:cNvSpPr/>
          <p:nvPr/>
        </p:nvSpPr>
        <p:spPr>
          <a:xfrm>
            <a:off x="5129561" y="1000878"/>
            <a:ext cx="4682860" cy="280800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2" name="正方形/長方形 1">
            <a:extLst>
              <a:ext uri="{FF2B5EF4-FFF2-40B4-BE49-F238E27FC236}">
                <a16:creationId xmlns:a16="http://schemas.microsoft.com/office/drawing/2014/main" id="{26E90F4A-18F9-5ECF-6476-CA971B9EE147}"/>
              </a:ext>
            </a:extLst>
          </p:cNvPr>
          <p:cNvSpPr/>
          <p:nvPr/>
        </p:nvSpPr>
        <p:spPr>
          <a:xfrm>
            <a:off x="2761303" y="2629145"/>
            <a:ext cx="1119322" cy="716221"/>
          </a:xfrm>
          <a:prstGeom prst="rect">
            <a:avLst/>
          </a:prstGeom>
          <a:solidFill>
            <a:schemeClr val="bg1">
              <a:lumMod val="8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地域観光</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資源の写真</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（風景、建物、芸術　等）</a:t>
            </a:r>
          </a:p>
        </p:txBody>
      </p:sp>
      <p:sp>
        <p:nvSpPr>
          <p:cNvPr id="9" name="正方形/長方形 8">
            <a:extLst>
              <a:ext uri="{FF2B5EF4-FFF2-40B4-BE49-F238E27FC236}">
                <a16:creationId xmlns:a16="http://schemas.microsoft.com/office/drawing/2014/main" id="{3A72E35E-18FD-31A4-BA78-F016868B7D16}"/>
              </a:ext>
            </a:extLst>
          </p:cNvPr>
          <p:cNvSpPr/>
          <p:nvPr/>
        </p:nvSpPr>
        <p:spPr>
          <a:xfrm>
            <a:off x="2768597" y="3335174"/>
            <a:ext cx="1116532" cy="210282"/>
          </a:xfrm>
          <a:prstGeom prst="rect">
            <a:avLst/>
          </a:prstGeom>
          <a:noFill/>
          <a:ln>
            <a:noFill/>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写真のタイトル</a:t>
            </a:r>
          </a:p>
        </p:txBody>
      </p:sp>
      <p:sp>
        <p:nvSpPr>
          <p:cNvPr id="22" name="正方形/長方形 21">
            <a:extLst>
              <a:ext uri="{FF2B5EF4-FFF2-40B4-BE49-F238E27FC236}">
                <a16:creationId xmlns:a16="http://schemas.microsoft.com/office/drawing/2014/main" id="{06D125E4-B9EE-0534-B795-CDF7844B2803}"/>
              </a:ext>
            </a:extLst>
          </p:cNvPr>
          <p:cNvSpPr/>
          <p:nvPr/>
        </p:nvSpPr>
        <p:spPr>
          <a:xfrm>
            <a:off x="2758068" y="1075855"/>
            <a:ext cx="2282284" cy="1488926"/>
          </a:xfrm>
          <a:prstGeom prst="rect">
            <a:avLst/>
          </a:prstGeom>
          <a:solidFill>
            <a:schemeClr val="bg1">
              <a:lumMod val="8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地図</a:t>
            </a:r>
            <a:b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（どこにある地域かわかるもの）</a:t>
            </a:r>
          </a:p>
        </p:txBody>
      </p:sp>
      <p:sp>
        <p:nvSpPr>
          <p:cNvPr id="32" name="二等辺三角形 31">
            <a:extLst>
              <a:ext uri="{FF2B5EF4-FFF2-40B4-BE49-F238E27FC236}">
                <a16:creationId xmlns:a16="http://schemas.microsoft.com/office/drawing/2014/main" id="{C2E50045-1458-C2D7-ADDC-381993496E5C}"/>
              </a:ext>
            </a:extLst>
          </p:cNvPr>
          <p:cNvSpPr/>
          <p:nvPr/>
        </p:nvSpPr>
        <p:spPr bwMode="gray">
          <a:xfrm flipV="1">
            <a:off x="7297690" y="2929052"/>
            <a:ext cx="616867" cy="115667"/>
          </a:xfrm>
          <a:prstGeom prst="triangle">
            <a:avLst/>
          </a:prstGeom>
          <a:solidFill>
            <a:srgbClr val="FFCD00"/>
          </a:solidFill>
          <a:ln w="12700" algn="ctr">
            <a:solidFill>
              <a:srgbClr val="FFCD00"/>
            </a:solid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0" marR="0" lvl="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24" name="テキスト ボックス 23">
            <a:extLst>
              <a:ext uri="{FF2B5EF4-FFF2-40B4-BE49-F238E27FC236}">
                <a16:creationId xmlns:a16="http://schemas.microsoft.com/office/drawing/2014/main" id="{2B325624-BB74-654F-C42E-0AE3493AB0E2}"/>
              </a:ext>
            </a:extLst>
          </p:cNvPr>
          <p:cNvSpPr txBox="1"/>
          <p:nvPr/>
        </p:nvSpPr>
        <p:spPr bwMode="gray">
          <a:xfrm>
            <a:off x="223026" y="5538441"/>
            <a:ext cx="9456234" cy="1224000"/>
          </a:xfrm>
          <a:prstGeom prst="rect">
            <a:avLst/>
          </a:prstGeom>
          <a:solidFill>
            <a:schemeClr val="bg1"/>
          </a:solidFill>
        </p:spPr>
        <p:txBody>
          <a:bodyPr wrap="square" lIns="0" tIns="0" rIns="0" bIns="0" rtlCol="0">
            <a:spAutoFit/>
          </a:bodyPr>
          <a:lstStyle/>
          <a:p>
            <a:pPr marL="171450" indent="-171450" defTabSz="914400">
              <a:buFont typeface="Wingdings" panose="05000000000000000000" pitchFamily="2" charset="2"/>
              <a:buChar char="l"/>
              <a:defRPr/>
            </a:pPr>
            <a:r>
              <a:rPr lang="ja-JP" altLang="en-US" sz="1100" kern="0" dirty="0">
                <a:latin typeface="Meiryo UI" panose="020B0604030504040204" pitchFamily="50" charset="-128"/>
                <a:ea typeface="Meiryo UI" panose="020B0604030504040204" pitchFamily="50" charset="-128"/>
              </a:rPr>
              <a:t>～～～～</a:t>
            </a:r>
            <a:endParaRPr lang="en-US" altLang="ja-JP" sz="1100" kern="0" dirty="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100" kern="0" dirty="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r>
              <a:rPr lang="ja-JP" altLang="en-US" sz="1100" kern="0" dirty="0">
                <a:latin typeface="Meiryo UI" panose="020B0604030504040204" pitchFamily="50" charset="-128"/>
                <a:ea typeface="Meiryo UI" panose="020B0604030504040204" pitchFamily="50" charset="-128"/>
              </a:rPr>
              <a:t>～～～～</a:t>
            </a:r>
            <a:endParaRPr lang="en-US" altLang="ja-JP" sz="1100" kern="0" dirty="0">
              <a:latin typeface="Meiryo UI" panose="020B0604030504040204" pitchFamily="50" charset="-128"/>
              <a:ea typeface="Meiryo UI" panose="020B0604030504040204" pitchFamily="50" charset="-128"/>
            </a:endParaRPr>
          </a:p>
          <a:p>
            <a:pPr marR="0" lvl="0" algn="l" defTabSz="914400" rtl="0" eaLnBrk="1" fontAlgn="base" latinLnBrk="0" hangingPunct="1">
              <a:lnSpc>
                <a:spcPct val="100000"/>
              </a:lnSpc>
              <a:spcBef>
                <a:spcPct val="0"/>
              </a:spcBef>
              <a:spcAft>
                <a:spcPct val="0"/>
              </a:spcAft>
              <a:buClrTx/>
              <a:buSzTx/>
              <a:tabLst/>
              <a:defRPr/>
            </a:pP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R="0" lvl="0" algn="l" defTabSz="914400" rtl="0" eaLnBrk="1" fontAlgn="base" latinLnBrk="0" hangingPunct="1">
              <a:lnSpc>
                <a:spcPct val="100000"/>
              </a:lnSpc>
              <a:spcBef>
                <a:spcPct val="0"/>
              </a:spcBef>
              <a:spcAft>
                <a:spcPct val="0"/>
              </a:spcAft>
              <a:buClrTx/>
              <a:buSzTx/>
              <a:tabLst/>
              <a:defRPr/>
            </a:pPr>
            <a:endParaRPr lang="en-US" altLang="ja-JP" sz="1100" kern="0" dirty="0">
              <a:solidFill>
                <a:prstClr val="black"/>
              </a:solidFill>
              <a:latin typeface="Meiryo UI" panose="020B0604030504040204" pitchFamily="50" charset="-128"/>
              <a:ea typeface="Meiryo UI" panose="020B0604030504040204" pitchFamily="50" charset="-128"/>
            </a:endParaRPr>
          </a:p>
          <a:p>
            <a:pPr marR="0" lvl="0" algn="l" defTabSz="914400" rtl="0" eaLnBrk="1" fontAlgn="base" latinLnBrk="0" hangingPunct="1">
              <a:lnSpc>
                <a:spcPct val="100000"/>
              </a:lnSpc>
              <a:spcBef>
                <a:spcPct val="0"/>
              </a:spcBef>
              <a:spcAft>
                <a:spcPct val="0"/>
              </a:spcAft>
              <a:buClrTx/>
              <a:buSzTx/>
              <a:tabLst/>
              <a:defRPr/>
            </a:pP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R="0" lvl="0" algn="l" defTabSz="914400" rtl="0" eaLnBrk="1" fontAlgn="base" latinLnBrk="0" hangingPunct="1">
              <a:lnSpc>
                <a:spcPct val="100000"/>
              </a:lnSpc>
              <a:spcBef>
                <a:spcPct val="0"/>
              </a:spcBef>
              <a:spcAft>
                <a:spcPct val="0"/>
              </a:spcAft>
              <a:buClrTx/>
              <a:buSzTx/>
              <a:tabLst/>
              <a:defRPr/>
            </a:pP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34" name="テキスト ボックス 33">
            <a:extLst>
              <a:ext uri="{FF2B5EF4-FFF2-40B4-BE49-F238E27FC236}">
                <a16:creationId xmlns:a16="http://schemas.microsoft.com/office/drawing/2014/main" id="{B7AD3494-04E4-392E-D7AA-67F1D5204673}"/>
              </a:ext>
            </a:extLst>
          </p:cNvPr>
          <p:cNvSpPr txBox="1"/>
          <p:nvPr/>
        </p:nvSpPr>
        <p:spPr bwMode="gray">
          <a:xfrm>
            <a:off x="208155" y="1271239"/>
            <a:ext cx="2460703" cy="1131079"/>
          </a:xfrm>
          <a:prstGeom prst="rect">
            <a:avLst/>
          </a:prstGeom>
          <a:solidFill>
            <a:schemeClr val="bg1"/>
          </a:solidFill>
        </p:spPr>
        <p:txBody>
          <a:bodyPr wrap="square" lIns="0" tIns="0" rIns="0" bIns="0" rtlCol="0">
            <a:spAutoFit/>
          </a:bodyPr>
          <a:lstStyle/>
          <a:p>
            <a:pPr marL="171450" marR="0" lvl="0" indent="-825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a:t>
            </a:r>
            <a:endParaRPr kumimoji="1"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825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50" kern="0">
                <a:solidFill>
                  <a:prstClr val="black"/>
                </a:solidFill>
                <a:latin typeface="Meiryo UI" panose="020B0604030504040204" pitchFamily="50" charset="-128"/>
                <a:ea typeface="Meiryo UI" panose="020B0604030504040204" pitchFamily="50" charset="-128"/>
              </a:rPr>
              <a:t>～～～～～～</a:t>
            </a:r>
            <a:endParaRPr kumimoji="1" lang="en-US" altLang="ja-JP" sz="1050" kern="0">
              <a:solidFill>
                <a:prstClr val="black"/>
              </a:solidFill>
              <a:latin typeface="Meiryo UI" panose="020B0604030504040204" pitchFamily="50" charset="-128"/>
              <a:ea typeface="Meiryo UI" panose="020B0604030504040204" pitchFamily="50" charset="-128"/>
            </a:endParaRPr>
          </a:p>
          <a:p>
            <a:pPr marL="171450" marR="0" lvl="0" indent="-825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171450" marR="0" lvl="0" indent="-825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171450" marR="0" lvl="0" indent="-825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171450" marR="0" lvl="0" indent="-825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171450" marR="0" lvl="0" indent="-825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1" lang="en-US" altLang="ja-JP" sz="1050" kern="0">
              <a:solidFill>
                <a:prstClr val="black"/>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9B73D66E-67F1-37A5-700F-150A88AA325E}"/>
              </a:ext>
            </a:extLst>
          </p:cNvPr>
          <p:cNvSpPr/>
          <p:nvPr/>
        </p:nvSpPr>
        <p:spPr>
          <a:xfrm>
            <a:off x="3932181" y="2617995"/>
            <a:ext cx="1070999" cy="712504"/>
          </a:xfrm>
          <a:prstGeom prst="rect">
            <a:avLst/>
          </a:prstGeom>
          <a:solidFill>
            <a:schemeClr val="bg1">
              <a:lumMod val="8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地域観光</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資源の写真</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（風景、建物、芸術　等）</a:t>
            </a:r>
          </a:p>
        </p:txBody>
      </p:sp>
      <p:sp>
        <p:nvSpPr>
          <p:cNvPr id="38" name="正方形/長方形 37">
            <a:extLst>
              <a:ext uri="{FF2B5EF4-FFF2-40B4-BE49-F238E27FC236}">
                <a16:creationId xmlns:a16="http://schemas.microsoft.com/office/drawing/2014/main" id="{B8758CDF-1968-3F31-7916-6B6C4EDFF73C}"/>
              </a:ext>
            </a:extLst>
          </p:cNvPr>
          <p:cNvSpPr/>
          <p:nvPr/>
        </p:nvSpPr>
        <p:spPr>
          <a:xfrm>
            <a:off x="3902303" y="3331458"/>
            <a:ext cx="1116532" cy="210282"/>
          </a:xfrm>
          <a:prstGeom prst="rect">
            <a:avLst/>
          </a:prstGeom>
          <a:noFill/>
          <a:ln>
            <a:noFill/>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写真のタイトル</a:t>
            </a:r>
          </a:p>
        </p:txBody>
      </p:sp>
      <p:sp>
        <p:nvSpPr>
          <p:cNvPr id="39" name="テキスト ボックス 38">
            <a:extLst>
              <a:ext uri="{FF2B5EF4-FFF2-40B4-BE49-F238E27FC236}">
                <a16:creationId xmlns:a16="http://schemas.microsoft.com/office/drawing/2014/main" id="{E7397E10-7C9A-64E6-066D-BD1B7CA16C9E}"/>
              </a:ext>
            </a:extLst>
          </p:cNvPr>
          <p:cNvSpPr txBox="1"/>
          <p:nvPr/>
        </p:nvSpPr>
        <p:spPr bwMode="gray">
          <a:xfrm>
            <a:off x="5189034" y="3107471"/>
            <a:ext cx="4542265" cy="646331"/>
          </a:xfrm>
          <a:prstGeom prst="rect">
            <a:avLst/>
          </a:prstGeom>
          <a:solidFill>
            <a:schemeClr val="bg1"/>
          </a:solidFill>
        </p:spPr>
        <p:txBody>
          <a:bodyPr wrap="square" lIns="0" tIns="0" rIns="0" bIns="0" rtlCol="0">
            <a:spAutoFit/>
          </a:bodyPr>
          <a:lstStyle/>
          <a:p>
            <a:pPr>
              <a:defRPr/>
            </a:pPr>
            <a:r>
              <a:rPr lang="ja-JP" altLang="en-US" sz="1050" kern="0">
                <a:latin typeface="Meiryo UI" panose="020B0604030504040204" pitchFamily="50" charset="-128"/>
                <a:ea typeface="Meiryo UI" panose="020B0604030504040204" pitchFamily="50" charset="-128"/>
              </a:rPr>
              <a:t>■（今後の方針等）～～～～～</a:t>
            </a:r>
            <a:endParaRPr lang="en-US" altLang="ja-JP" sz="1050" kern="0">
              <a:latin typeface="Meiryo UI" panose="020B0604030504040204" pitchFamily="50" charset="-128"/>
              <a:ea typeface="Meiryo UI" panose="020B0604030504040204" pitchFamily="50" charset="-128"/>
            </a:endParaRPr>
          </a:p>
          <a:p>
            <a:pPr>
              <a:defRPr/>
            </a:pPr>
            <a:endParaRPr lang="en-US" altLang="ja-JP" sz="1050" kern="0">
              <a:latin typeface="Meiryo UI" panose="020B0604030504040204" pitchFamily="50" charset="-128"/>
              <a:ea typeface="Meiryo UI" panose="020B0604030504040204" pitchFamily="50" charset="-128"/>
            </a:endParaRPr>
          </a:p>
          <a:p>
            <a:pPr>
              <a:defRPr/>
            </a:pPr>
            <a:endParaRPr lang="en-US" altLang="ja-JP" sz="1050" kern="0">
              <a:latin typeface="Meiryo UI" panose="020B0604030504040204" pitchFamily="50" charset="-128"/>
              <a:ea typeface="Meiryo UI" panose="020B0604030504040204" pitchFamily="50" charset="-128"/>
            </a:endParaRPr>
          </a:p>
          <a:p>
            <a:pPr>
              <a:defRPr/>
            </a:pPr>
            <a:endParaRPr lang="en-US" altLang="ja-JP" sz="1050" kern="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8FD6DF5D-23FA-7F81-EA2E-C87FD2F31EF8}"/>
              </a:ext>
            </a:extLst>
          </p:cNvPr>
          <p:cNvSpPr txBox="1"/>
          <p:nvPr/>
        </p:nvSpPr>
        <p:spPr bwMode="gray">
          <a:xfrm>
            <a:off x="5196468" y="1077952"/>
            <a:ext cx="4557133" cy="807913"/>
          </a:xfrm>
          <a:prstGeom prst="rect">
            <a:avLst/>
          </a:prstGeom>
          <a:solidFill>
            <a:schemeClr val="bg1"/>
          </a:solidFill>
        </p:spPr>
        <p:txBody>
          <a:bodyPr wrap="square" lIns="0" tIns="0" rIns="0" bIns="0" rtlCol="0">
            <a:spAutoFit/>
          </a:bodyPr>
          <a:lstStyle/>
          <a:p>
            <a:pPr marL="171450" indent="-171450" defTabSz="914400">
              <a:buFont typeface="Wingdings" panose="05000000000000000000" pitchFamily="2" charset="2"/>
              <a:buChar char="l"/>
              <a:defRPr/>
            </a:pPr>
            <a:r>
              <a:rPr lang="ja-JP" altLang="en-US" sz="1050" kern="0">
                <a:latin typeface="Meiryo UI" panose="020B0604030504040204" pitchFamily="50" charset="-128"/>
                <a:ea typeface="Meiryo UI" panose="020B0604030504040204" pitchFamily="50" charset="-128"/>
              </a:rPr>
              <a:t>（取組状況）～～～～</a:t>
            </a: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r>
              <a:rPr lang="ja-JP" altLang="en-US" sz="1050" kern="0">
                <a:latin typeface="Meiryo UI" panose="020B0604030504040204" pitchFamily="50" charset="-128"/>
                <a:ea typeface="Meiryo UI" panose="020B0604030504040204" pitchFamily="50" charset="-128"/>
              </a:rPr>
              <a:t>（課題）～～～～</a:t>
            </a: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p:txBody>
      </p:sp>
      <p:sp>
        <p:nvSpPr>
          <p:cNvPr id="15" name="四角形: 角を丸くする 9">
            <a:extLst>
              <a:ext uri="{FF2B5EF4-FFF2-40B4-BE49-F238E27FC236}">
                <a16:creationId xmlns:a16="http://schemas.microsoft.com/office/drawing/2014/main" id="{9E1BF446-2FB5-30BC-FF70-4C8627757C99}"/>
              </a:ext>
            </a:extLst>
          </p:cNvPr>
          <p:cNvSpPr/>
          <p:nvPr/>
        </p:nvSpPr>
        <p:spPr>
          <a:xfrm>
            <a:off x="7419162" y="231713"/>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a:solidFill>
                  <a:srgbClr val="000000"/>
                </a:solidFill>
                <a:latin typeface="Meiryo UI" panose="020B0604030504040204" pitchFamily="50" charset="-128"/>
                <a:ea typeface="Meiryo UI" panose="020B0604030504040204" pitchFamily="50" charset="-128"/>
              </a:rPr>
              <a:t>支援対象経費 総額：</a:t>
            </a:r>
            <a:r>
              <a:rPr lang="en-US" altLang="ja-JP" sz="900" kern="0">
                <a:solidFill>
                  <a:srgbClr val="000000"/>
                </a:solidFill>
                <a:latin typeface="Meiryo UI" panose="020B0604030504040204" pitchFamily="50" charset="-128"/>
                <a:ea typeface="Meiryo UI" panose="020B0604030504040204" pitchFamily="50" charset="-128"/>
              </a:rPr>
              <a:t>X,000,000</a:t>
            </a:r>
            <a:r>
              <a:rPr lang="ja-JP" altLang="en-US" sz="900" kern="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6" name="表 15">
            <a:extLst>
              <a:ext uri="{FF2B5EF4-FFF2-40B4-BE49-F238E27FC236}">
                <a16:creationId xmlns:a16="http://schemas.microsoft.com/office/drawing/2014/main" id="{F646C5F3-401C-CC06-A037-07C61139ADD5}"/>
              </a:ext>
            </a:extLst>
          </p:cNvPr>
          <p:cNvGraphicFramePr>
            <a:graphicFrameLocks noGrp="1"/>
          </p:cNvGraphicFramePr>
          <p:nvPr>
            <p:extLst>
              <p:ext uri="{D42A27DB-BD31-4B8C-83A1-F6EECF244321}">
                <p14:modId xmlns:p14="http://schemas.microsoft.com/office/powerpoint/2010/main" val="1232413085"/>
              </p:ext>
            </p:extLst>
          </p:nvPr>
        </p:nvGraphicFramePr>
        <p:xfrm>
          <a:off x="248165" y="2861467"/>
          <a:ext cx="2428128" cy="487680"/>
        </p:xfrm>
        <a:graphic>
          <a:graphicData uri="http://schemas.openxmlformats.org/drawingml/2006/table">
            <a:tbl>
              <a:tblPr firstRow="1" bandRow="1">
                <a:tableStyleId>{5C22544A-7EE6-4342-B048-85BDC9FD1C3A}</a:tableStyleId>
              </a:tblPr>
              <a:tblGrid>
                <a:gridCol w="1335309">
                  <a:extLst>
                    <a:ext uri="{9D8B030D-6E8A-4147-A177-3AD203B41FA5}">
                      <a16:colId xmlns:a16="http://schemas.microsoft.com/office/drawing/2014/main" val="125864171"/>
                    </a:ext>
                  </a:extLst>
                </a:gridCol>
                <a:gridCol w="1092819">
                  <a:extLst>
                    <a:ext uri="{9D8B030D-6E8A-4147-A177-3AD203B41FA5}">
                      <a16:colId xmlns:a16="http://schemas.microsoft.com/office/drawing/2014/main" val="543662161"/>
                    </a:ext>
                  </a:extLst>
                </a:gridCol>
              </a:tblGrid>
              <a:tr h="186194">
                <a:tc>
                  <a:txBody>
                    <a:bodyPr/>
                    <a:lstStyle/>
                    <a:p>
                      <a:pPr algn="ctr"/>
                      <a:r>
                        <a:rPr kumimoji="1" lang="ja-JP" altLang="en-US" sz="1000">
                          <a:solidFill>
                            <a:schemeClr val="tx1"/>
                          </a:solidFill>
                        </a:rPr>
                        <a:t>観光客数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a:solidFill>
                            <a:schemeClr val="tx1"/>
                          </a:solidFill>
                        </a:rPr>
                        <a:t>人</a:t>
                      </a:r>
                      <a:r>
                        <a:rPr kumimoji="1" lang="en-US" altLang="ja-JP" sz="1000">
                          <a:solidFill>
                            <a:schemeClr val="tx1"/>
                          </a:solidFill>
                        </a:rPr>
                        <a:t>/</a:t>
                      </a:r>
                      <a:r>
                        <a:rPr kumimoji="1" lang="ja-JP" altLang="en-US" sz="1000">
                          <a:solidFill>
                            <a:schemeClr val="tx1"/>
                          </a:solidFill>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8391357"/>
                  </a:ext>
                </a:extLst>
              </a:tr>
              <a:tr h="186194">
                <a:tc>
                  <a:txBody>
                    <a:bodyPr/>
                    <a:lstStyle/>
                    <a:p>
                      <a:pPr algn="ctr"/>
                      <a:r>
                        <a:rPr kumimoji="1" lang="ja-JP" altLang="en-US" sz="1000">
                          <a:solidFill>
                            <a:schemeClr val="tx1"/>
                          </a:solidFill>
                        </a:rPr>
                        <a:t>（うちインバウンド）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a:solidFill>
                            <a:schemeClr val="tx1"/>
                          </a:solidFill>
                        </a:rPr>
                        <a:t>人</a:t>
                      </a:r>
                      <a:r>
                        <a:rPr kumimoji="1" lang="en-US" altLang="ja-JP" sz="1000">
                          <a:solidFill>
                            <a:schemeClr val="tx1"/>
                          </a:solidFill>
                        </a:rPr>
                        <a:t>/</a:t>
                      </a:r>
                      <a:r>
                        <a:rPr kumimoji="1" lang="ja-JP" altLang="en-US" sz="1000">
                          <a:solidFill>
                            <a:schemeClr val="tx1"/>
                          </a:solidFill>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5343207"/>
                  </a:ext>
                </a:extLst>
              </a:tr>
            </a:tbl>
          </a:graphicData>
        </a:graphic>
      </p:graphicFrame>
      <p:graphicFrame>
        <p:nvGraphicFramePr>
          <p:cNvPr id="25" name="表 24">
            <a:extLst>
              <a:ext uri="{FF2B5EF4-FFF2-40B4-BE49-F238E27FC236}">
                <a16:creationId xmlns:a16="http://schemas.microsoft.com/office/drawing/2014/main" id="{0A9B8753-8ABB-C146-3DFD-1072B90D6957}"/>
              </a:ext>
            </a:extLst>
          </p:cNvPr>
          <p:cNvGraphicFramePr>
            <a:graphicFrameLocks noGrp="1"/>
          </p:cNvGraphicFramePr>
          <p:nvPr>
            <p:extLst>
              <p:ext uri="{D42A27DB-BD31-4B8C-83A1-F6EECF244321}">
                <p14:modId xmlns:p14="http://schemas.microsoft.com/office/powerpoint/2010/main" val="3463927816"/>
              </p:ext>
            </p:extLst>
          </p:nvPr>
        </p:nvGraphicFramePr>
        <p:xfrm>
          <a:off x="5226205" y="1924754"/>
          <a:ext cx="4488459" cy="975360"/>
        </p:xfrm>
        <a:graphic>
          <a:graphicData uri="http://schemas.openxmlformats.org/drawingml/2006/table">
            <a:tbl>
              <a:tblPr firstRow="1" bandRow="1">
                <a:tableStyleId>{5C22544A-7EE6-4342-B048-85BDC9FD1C3A}</a:tableStyleId>
              </a:tblPr>
              <a:tblGrid>
                <a:gridCol w="1082988">
                  <a:extLst>
                    <a:ext uri="{9D8B030D-6E8A-4147-A177-3AD203B41FA5}">
                      <a16:colId xmlns:a16="http://schemas.microsoft.com/office/drawing/2014/main" val="1550508819"/>
                    </a:ext>
                  </a:extLst>
                </a:gridCol>
                <a:gridCol w="3405471">
                  <a:extLst>
                    <a:ext uri="{9D8B030D-6E8A-4147-A177-3AD203B41FA5}">
                      <a16:colId xmlns:a16="http://schemas.microsoft.com/office/drawing/2014/main" val="830834426"/>
                    </a:ext>
                  </a:extLst>
                </a:gridCol>
              </a:tblGrid>
              <a:tr h="210414">
                <a:tc>
                  <a:txBody>
                    <a:bodyPr/>
                    <a:lstStyle/>
                    <a:p>
                      <a:pPr algn="ctr"/>
                      <a:r>
                        <a:rPr kumimoji="1" lang="ja-JP" altLang="en-US" sz="1000">
                          <a:solidFill>
                            <a:schemeClr val="tx1"/>
                          </a:solidFill>
                          <a:latin typeface="Meiryo UI" panose="020B0604030504040204" pitchFamily="50" charset="-128"/>
                          <a:ea typeface="Meiryo UI" panose="020B0604030504040204" pitchFamily="50" charset="-128"/>
                        </a:rPr>
                        <a:t>課題の概要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000">
                          <a:solidFill>
                            <a:schemeClr val="tx1"/>
                          </a:solidFill>
                          <a:latin typeface="Meiryo UI" panose="020B0604030504040204" pitchFamily="50" charset="-128"/>
                          <a:ea typeface="Meiryo UI" panose="020B0604030504040204" pitchFamily="50" charset="-128"/>
                        </a:rPr>
                        <a:t>生じている具体的な課題感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444812233"/>
                  </a:ext>
                </a:extLst>
              </a:tr>
              <a:tr h="235068">
                <a:tc>
                  <a:txBody>
                    <a:bodyPr/>
                    <a:lstStyle/>
                    <a:p>
                      <a:endParaRPr kumimoji="1" lang="en-US" altLang="ja-JP" sz="900">
                        <a:solidFill>
                          <a:schemeClr val="tx1"/>
                        </a:solidFill>
                        <a:latin typeface="Meiryo UI" panose="020B0604030504040204" pitchFamily="50" charset="-128"/>
                        <a:ea typeface="Meiryo UI" panose="020B0604030504040204" pitchFamily="50" charset="-128"/>
                      </a:endParaRPr>
                    </a:p>
                    <a:p>
                      <a:endParaRPr kumimoji="1" lang="ja-JP" altLang="en-US" sz="90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90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1432666"/>
                  </a:ext>
                </a:extLst>
              </a:tr>
              <a:tr h="210414">
                <a:tc>
                  <a:txBody>
                    <a:bodyPr/>
                    <a:lstStyle/>
                    <a:p>
                      <a:endParaRPr kumimoji="1" lang="en-US" altLang="ja-JP" sz="900">
                        <a:solidFill>
                          <a:schemeClr val="tx1"/>
                        </a:solidFill>
                        <a:latin typeface="Meiryo UI" panose="020B0604030504040204" pitchFamily="50" charset="-128"/>
                        <a:ea typeface="Meiryo UI" panose="020B0604030504040204" pitchFamily="50" charset="-128"/>
                      </a:endParaRPr>
                    </a:p>
                    <a:p>
                      <a:endParaRPr kumimoji="1" lang="ja-JP" altLang="en-US" sz="90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8165435"/>
                  </a:ext>
                </a:extLst>
              </a:tr>
            </a:tbl>
          </a:graphicData>
        </a:graphic>
      </p:graphicFrame>
      <p:graphicFrame>
        <p:nvGraphicFramePr>
          <p:cNvPr id="28" name="表 27">
            <a:extLst>
              <a:ext uri="{FF2B5EF4-FFF2-40B4-BE49-F238E27FC236}">
                <a16:creationId xmlns:a16="http://schemas.microsoft.com/office/drawing/2014/main" id="{7DE49672-3A25-8511-72F6-C52AB44C05C4}"/>
              </a:ext>
            </a:extLst>
          </p:cNvPr>
          <p:cNvGraphicFramePr>
            <a:graphicFrameLocks noGrp="1"/>
          </p:cNvGraphicFramePr>
          <p:nvPr>
            <p:extLst>
              <p:ext uri="{D42A27DB-BD31-4B8C-83A1-F6EECF244321}">
                <p14:modId xmlns:p14="http://schemas.microsoft.com/office/powerpoint/2010/main" val="2777530932"/>
              </p:ext>
            </p:extLst>
          </p:nvPr>
        </p:nvGraphicFramePr>
        <p:xfrm>
          <a:off x="221299" y="3943076"/>
          <a:ext cx="9499568" cy="1565570"/>
        </p:xfrm>
        <a:graphic>
          <a:graphicData uri="http://schemas.openxmlformats.org/drawingml/2006/table">
            <a:tbl>
              <a:tblPr firstRow="1" bandRow="1">
                <a:tableStyleId>{5C22544A-7EE6-4342-B048-85BDC9FD1C3A}</a:tableStyleId>
              </a:tblPr>
              <a:tblGrid>
                <a:gridCol w="1303258">
                  <a:extLst>
                    <a:ext uri="{9D8B030D-6E8A-4147-A177-3AD203B41FA5}">
                      <a16:colId xmlns:a16="http://schemas.microsoft.com/office/drawing/2014/main" val="1550508819"/>
                    </a:ext>
                  </a:extLst>
                </a:gridCol>
                <a:gridCol w="2326640">
                  <a:extLst>
                    <a:ext uri="{9D8B030D-6E8A-4147-A177-3AD203B41FA5}">
                      <a16:colId xmlns:a16="http://schemas.microsoft.com/office/drawing/2014/main" val="830834426"/>
                    </a:ext>
                  </a:extLst>
                </a:gridCol>
                <a:gridCol w="520700">
                  <a:extLst>
                    <a:ext uri="{9D8B030D-6E8A-4147-A177-3AD203B41FA5}">
                      <a16:colId xmlns:a16="http://schemas.microsoft.com/office/drawing/2014/main" val="2365009758"/>
                    </a:ext>
                  </a:extLst>
                </a:gridCol>
                <a:gridCol w="4033520">
                  <a:extLst>
                    <a:ext uri="{9D8B030D-6E8A-4147-A177-3AD203B41FA5}">
                      <a16:colId xmlns:a16="http://schemas.microsoft.com/office/drawing/2014/main" val="3118139368"/>
                    </a:ext>
                  </a:extLst>
                </a:gridCol>
                <a:gridCol w="662940">
                  <a:extLst>
                    <a:ext uri="{9D8B030D-6E8A-4147-A177-3AD203B41FA5}">
                      <a16:colId xmlns:a16="http://schemas.microsoft.com/office/drawing/2014/main" val="2850402829"/>
                    </a:ext>
                  </a:extLst>
                </a:gridCol>
                <a:gridCol w="652510">
                  <a:extLst>
                    <a:ext uri="{9D8B030D-6E8A-4147-A177-3AD203B41FA5}">
                      <a16:colId xmlns:a16="http://schemas.microsoft.com/office/drawing/2014/main" val="366815997"/>
                    </a:ext>
                  </a:extLst>
                </a:gridCol>
              </a:tblGrid>
              <a:tr h="260568">
                <a:tc gridSpan="2">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kumimoji="1" lang="ja-JP" altLang="en-US" sz="105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取組有無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取組内容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取組</a:t>
                      </a:r>
                      <a:endParaRPr kumimoji="1" lang="en-US" altLang="ja-JP" sz="1000" b="1">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時期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事業</a:t>
                      </a:r>
                      <a:endParaRPr kumimoji="1" lang="en-US" altLang="ja-JP" sz="1000" b="1">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ウェイト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06481961"/>
                  </a:ext>
                </a:extLst>
              </a:tr>
              <a:tr h="233866">
                <a:tc rowSpan="2">
                  <a:txBody>
                    <a:bodyPr/>
                    <a:lstStyle/>
                    <a:p>
                      <a:r>
                        <a:rPr kumimoji="1" lang="en-US" altLang="ja-JP" sz="800" b="0">
                          <a:solidFill>
                            <a:schemeClr val="tx1"/>
                          </a:solidFill>
                          <a:latin typeface="Meiryo UI" panose="020B0604030504040204" pitchFamily="50" charset="-128"/>
                          <a:ea typeface="Meiryo UI" panose="020B0604030504040204" pitchFamily="50" charset="-128"/>
                        </a:rPr>
                        <a:t>Ⅰ</a:t>
                      </a:r>
                      <a:r>
                        <a:rPr kumimoji="1" lang="ja-JP" altLang="en-US" sz="800" b="0">
                          <a:solidFill>
                            <a:schemeClr val="tx1"/>
                          </a:solidFill>
                          <a:latin typeface="Meiryo UI" panose="020B0604030504040204" pitchFamily="50" charset="-128"/>
                          <a:ea typeface="Meiryo UI" panose="020B0604030504040204" pitchFamily="50" charset="-128"/>
                        </a:rPr>
                        <a:t>．協議の場の設置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① 地域での協議の場の設置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r>
                        <a:rPr kumimoji="1" lang="en-US" altLang="ja-JP" sz="800" b="0">
                          <a:solidFill>
                            <a:schemeClr val="tx1"/>
                          </a:solidFill>
                          <a:latin typeface="Meiryo UI" panose="020B0604030504040204" pitchFamily="50" charset="-128"/>
                          <a:ea typeface="Meiryo UI" panose="020B0604030504040204" pitchFamily="50" charset="-128"/>
                        </a:rPr>
                        <a:t>/</a:t>
                      </a:r>
                      <a:r>
                        <a:rPr kumimoji="1" lang="ja-JP" altLang="en-US" sz="800" b="0">
                          <a:solidFill>
                            <a:schemeClr val="tx1"/>
                          </a:solidFill>
                          <a:latin typeface="Meiryo UI" panose="020B0604030504040204" pitchFamily="50" charset="-128"/>
                          <a:ea typeface="Meiryo UI" panose="020B0604030504040204" pitchFamily="50" charset="-128"/>
                        </a:rPr>
                        <a:t>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4812233"/>
                  </a:ext>
                </a:extLst>
              </a:tr>
              <a:tr h="233866">
                <a:tc vMerge="1">
                  <a:txBody>
                    <a:bodyPr/>
                    <a:lstStyle/>
                    <a:p>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② ステークホルダー間の連携、役割分担の明確化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r>
                        <a:rPr kumimoji="1" lang="en-US" altLang="ja-JP" sz="800" b="0">
                          <a:solidFill>
                            <a:schemeClr val="tx1"/>
                          </a:solidFill>
                          <a:latin typeface="Meiryo UI" panose="020B0604030504040204" pitchFamily="50" charset="-128"/>
                          <a:ea typeface="Meiryo UI" panose="020B0604030504040204" pitchFamily="50" charset="-128"/>
                        </a:rPr>
                        <a:t>/</a:t>
                      </a:r>
                      <a:r>
                        <a:rPr kumimoji="1" lang="ja-JP" altLang="en-US" sz="800" b="0">
                          <a:solidFill>
                            <a:schemeClr val="tx1"/>
                          </a:solidFill>
                          <a:latin typeface="Meiryo UI" panose="020B0604030504040204" pitchFamily="50" charset="-128"/>
                          <a:ea typeface="Meiryo UI" panose="020B0604030504040204" pitchFamily="50" charset="-128"/>
                        </a:rPr>
                        <a:t>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40936980"/>
                  </a:ext>
                </a:extLst>
              </a:tr>
              <a:tr h="233866">
                <a:tc rowSpan="2">
                  <a:txBody>
                    <a:bodyPr/>
                    <a:lstStyle/>
                    <a:p>
                      <a:r>
                        <a:rPr kumimoji="1" lang="en-US" altLang="ja-JP" sz="800" b="0">
                          <a:solidFill>
                            <a:schemeClr val="tx1"/>
                          </a:solidFill>
                          <a:latin typeface="Meiryo UI" panose="020B0604030504040204" pitchFamily="50" charset="-128"/>
                          <a:ea typeface="Meiryo UI" panose="020B0604030504040204" pitchFamily="50" charset="-128"/>
                        </a:rPr>
                        <a:t>Ⅱ</a:t>
                      </a:r>
                      <a:r>
                        <a:rPr kumimoji="1" lang="ja-JP" altLang="en-US" sz="800" b="0">
                          <a:solidFill>
                            <a:schemeClr val="tx1"/>
                          </a:solidFill>
                          <a:latin typeface="Meiryo UI" panose="020B0604030504040204" pitchFamily="50" charset="-128"/>
                          <a:ea typeface="Meiryo UI" panose="020B0604030504040204" pitchFamily="50" charset="-128"/>
                        </a:rPr>
                        <a:t>．課題・現状把握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③ 観光データ整備、地域資源の棚卸し・把握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r>
                        <a:rPr kumimoji="1" lang="en-US" altLang="ja-JP" sz="800" b="0">
                          <a:solidFill>
                            <a:schemeClr val="tx1"/>
                          </a:solidFill>
                          <a:latin typeface="Meiryo UI" panose="020B0604030504040204" pitchFamily="50" charset="-128"/>
                          <a:ea typeface="Meiryo UI" panose="020B0604030504040204" pitchFamily="50" charset="-128"/>
                        </a:rPr>
                        <a:t>/</a:t>
                      </a:r>
                      <a:r>
                        <a:rPr kumimoji="1" lang="ja-JP" altLang="en-US" sz="800" b="0">
                          <a:solidFill>
                            <a:schemeClr val="tx1"/>
                          </a:solidFill>
                          <a:latin typeface="Meiryo UI" panose="020B0604030504040204" pitchFamily="50" charset="-128"/>
                          <a:ea typeface="Meiryo UI" panose="020B0604030504040204" pitchFamily="50" charset="-128"/>
                        </a:rPr>
                        <a:t>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1432666"/>
                  </a:ext>
                </a:extLst>
              </a:tr>
              <a:tr h="233866">
                <a:tc vMerge="1">
                  <a:txBody>
                    <a:bodyPr/>
                    <a:lstStyle/>
                    <a:p>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④ 地域住民による観光に対する意識調査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r>
                        <a:rPr kumimoji="1" lang="en-US" altLang="ja-JP" sz="800" b="0">
                          <a:solidFill>
                            <a:schemeClr val="tx1"/>
                          </a:solidFill>
                          <a:latin typeface="Meiryo UI" panose="020B0604030504040204" pitchFamily="50" charset="-128"/>
                          <a:ea typeface="Meiryo UI" panose="020B0604030504040204" pitchFamily="50" charset="-128"/>
                        </a:rPr>
                        <a:t>/</a:t>
                      </a:r>
                      <a:r>
                        <a:rPr kumimoji="1" lang="ja-JP" altLang="en-US" sz="800" b="0">
                          <a:solidFill>
                            <a:schemeClr val="tx1"/>
                          </a:solidFill>
                          <a:latin typeface="Meiryo UI" panose="020B0604030504040204" pitchFamily="50" charset="-128"/>
                          <a:ea typeface="Meiryo UI" panose="020B0604030504040204" pitchFamily="50" charset="-128"/>
                        </a:rPr>
                        <a:t>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1915746"/>
                  </a:ext>
                </a:extLst>
              </a:tr>
              <a:tr h="233866">
                <a:tc>
                  <a:txBody>
                    <a:bodyPr/>
                    <a:lstStyle/>
                    <a:p>
                      <a:r>
                        <a:rPr kumimoji="1" lang="en-US" altLang="ja-JP" sz="800" b="0">
                          <a:solidFill>
                            <a:schemeClr val="tx1"/>
                          </a:solidFill>
                          <a:latin typeface="Meiryo UI" panose="020B0604030504040204" pitchFamily="50" charset="-128"/>
                          <a:ea typeface="Meiryo UI" panose="020B0604030504040204" pitchFamily="50" charset="-128"/>
                        </a:rPr>
                        <a:t>Ⅲ.</a:t>
                      </a:r>
                      <a:r>
                        <a:rPr kumimoji="1" lang="ja-JP" altLang="en-US" sz="800" b="0">
                          <a:solidFill>
                            <a:schemeClr val="tx1"/>
                          </a:solidFill>
                          <a:latin typeface="Meiryo UI" panose="020B0604030504040204" pitchFamily="50" charset="-128"/>
                          <a:ea typeface="Meiryo UI" panose="020B0604030504040204" pitchFamily="50" charset="-128"/>
                        </a:rPr>
                        <a:t>目標設定・方針策定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⑤ 将来像（ビジョン</a:t>
                      </a:r>
                      <a:r>
                        <a:rPr kumimoji="1" lang="en-US" altLang="ja-JP" sz="800" b="0">
                          <a:solidFill>
                            <a:schemeClr val="tx1"/>
                          </a:solidFill>
                          <a:latin typeface="Meiryo UI" panose="020B0604030504040204" pitchFamily="50" charset="-128"/>
                          <a:ea typeface="Meiryo UI" panose="020B0604030504040204" pitchFamily="50" charset="-128"/>
                        </a:rPr>
                        <a:t>/</a:t>
                      </a:r>
                      <a:r>
                        <a:rPr kumimoji="1" lang="ja-JP" altLang="en-US" sz="800" b="0">
                          <a:solidFill>
                            <a:schemeClr val="tx1"/>
                          </a:solidFill>
                          <a:latin typeface="Meiryo UI" panose="020B0604030504040204" pitchFamily="50" charset="-128"/>
                          <a:ea typeface="Meiryo UI" panose="020B0604030504040204" pitchFamily="50" charset="-128"/>
                        </a:rPr>
                        <a:t>ゴール）、ターゲット像等の設定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r>
                        <a:rPr kumimoji="1" lang="en-US" altLang="ja-JP" sz="800" b="0">
                          <a:solidFill>
                            <a:schemeClr val="tx1"/>
                          </a:solidFill>
                          <a:latin typeface="Meiryo UI" panose="020B0604030504040204" pitchFamily="50" charset="-128"/>
                          <a:ea typeface="Meiryo UI" panose="020B0604030504040204" pitchFamily="50" charset="-128"/>
                        </a:rPr>
                        <a:t>/</a:t>
                      </a:r>
                      <a:r>
                        <a:rPr kumimoji="1" lang="ja-JP" altLang="en-US" sz="800" b="0">
                          <a:solidFill>
                            <a:schemeClr val="tx1"/>
                          </a:solidFill>
                          <a:latin typeface="Meiryo UI" panose="020B0604030504040204" pitchFamily="50" charset="-128"/>
                          <a:ea typeface="Meiryo UI" panose="020B0604030504040204" pitchFamily="50" charset="-128"/>
                        </a:rPr>
                        <a:t>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8165435"/>
                  </a:ext>
                </a:extLst>
              </a:tr>
            </a:tbl>
          </a:graphicData>
        </a:graphic>
      </p:graphicFrame>
    </p:spTree>
    <p:extLst>
      <p:ext uri="{BB962C8B-B14F-4D97-AF65-F5344CB8AC3E}">
        <p14:creationId xmlns:p14="http://schemas.microsoft.com/office/powerpoint/2010/main" val="2952026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479A6744-3FA6-84E3-C2AC-2389521D96FF}"/>
              </a:ext>
            </a:extLst>
          </p:cNvPr>
          <p:cNvSpPr txBox="1">
            <a:spLocks/>
          </p:cNvSpPr>
          <p:nvPr/>
        </p:nvSpPr>
        <p:spPr bwMode="gray">
          <a:xfrm>
            <a:off x="1" y="0"/>
            <a:ext cx="9905999" cy="193419"/>
          </a:xfrm>
          <a:prstGeom prst="rect">
            <a:avLst/>
          </a:prstGeom>
          <a:solidFill>
            <a:schemeClr val="accent2">
              <a:lumMod val="75000"/>
            </a:schemeClr>
          </a:solidFill>
        </p:spPr>
        <p:txBody>
          <a:bodyPr vert="horz" lIns="0" tIns="0" rIns="0" bIns="0" rtlCol="0" anchor="b"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defRPr/>
            </a:pPr>
            <a:r>
              <a:rPr lang="ja-JP" altLang="en-US" sz="1100">
                <a:solidFill>
                  <a:schemeClr val="bg1"/>
                </a:solidFill>
                <a:latin typeface="Meiryo UI" panose="020B0604030504040204" pitchFamily="50" charset="-128"/>
                <a:ea typeface="Meiryo UI" panose="020B0604030504040204" pitchFamily="50" charset="-128"/>
              </a:rPr>
              <a:t>　令和８年度　地域一体となった持続可能な観光地経営推進事業</a:t>
            </a:r>
          </a:p>
        </p:txBody>
      </p:sp>
      <p:sp>
        <p:nvSpPr>
          <p:cNvPr id="6" name="タイトル 1">
            <a:extLst>
              <a:ext uri="{FF2B5EF4-FFF2-40B4-BE49-F238E27FC236}">
                <a16:creationId xmlns:a16="http://schemas.microsoft.com/office/drawing/2014/main" id="{A77D1038-B9C7-43FB-7884-2174619C96A3}"/>
              </a:ext>
            </a:extLst>
          </p:cNvPr>
          <p:cNvSpPr txBox="1">
            <a:spLocks/>
          </p:cNvSpPr>
          <p:nvPr/>
        </p:nvSpPr>
        <p:spPr>
          <a:xfrm>
            <a:off x="8001000" y="-1"/>
            <a:ext cx="1905000" cy="193418"/>
          </a:xfrm>
          <a:prstGeom prst="rect">
            <a:avLst/>
          </a:prstGeom>
          <a:no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en-US" altLang="ja-JP" sz="1100" b="1">
                <a:solidFill>
                  <a:schemeClr val="bg1"/>
                </a:solidFill>
                <a:latin typeface="Meiryo UI" panose="020B0604030504040204" pitchFamily="50" charset="-128"/>
                <a:ea typeface="Meiryo UI" panose="020B0604030504040204" pitchFamily="50" charset="-128"/>
              </a:rPr>
              <a:t>【</a:t>
            </a:r>
            <a:r>
              <a:rPr lang="ja-JP" altLang="en-US" sz="1100" b="1">
                <a:solidFill>
                  <a:schemeClr val="bg1"/>
                </a:solidFill>
                <a:latin typeface="Meiryo UI" panose="020B0604030504040204" pitchFamily="50" charset="-128"/>
                <a:ea typeface="Meiryo UI" panose="020B0604030504040204" pitchFamily="50" charset="-128"/>
              </a:rPr>
              <a:t>様式２</a:t>
            </a:r>
            <a:r>
              <a:rPr lang="en-US" altLang="ja-JP" sz="1100" b="1">
                <a:solidFill>
                  <a:schemeClr val="bg1"/>
                </a:solidFill>
                <a:latin typeface="Meiryo UI" panose="020B0604030504040204" pitchFamily="50" charset="-128"/>
                <a:ea typeface="Meiryo UI" panose="020B0604030504040204" pitchFamily="50" charset="-128"/>
              </a:rPr>
              <a:t>-2】</a:t>
            </a:r>
            <a:endParaRPr lang="ja-JP" altLang="en-US" sz="1100" b="1">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AB5D03F6-76DE-472C-2993-D4A3FC9734C2}"/>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団体名・自治体名：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、対象エリア：</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県</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a:t>
            </a:r>
            <a:r>
              <a:rPr lang="ja-JP" altLang="en-US" sz="1400" kern="0" dirty="0">
                <a:solidFill>
                  <a:srgbClr val="000000"/>
                </a:solidFill>
                <a:latin typeface="Meiryo UI" panose="020B0604030504040204" pitchFamily="50" charset="-128"/>
                <a:ea typeface="Meiryo UI" panose="020B0604030504040204" pitchFamily="50" charset="-128"/>
              </a:rPr>
              <a:t>市</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indent="92075" defTabSz="914400">
              <a:defRPr/>
            </a:pPr>
            <a:r>
              <a:rPr lang="ja-JP" altLang="en-US" sz="1400" kern="0" dirty="0">
                <a:solidFill>
                  <a:srgbClr val="000000"/>
                </a:solidFill>
                <a:latin typeface="Meiryo UI" panose="020B0604030504040204" pitchFamily="50" charset="-128"/>
                <a:ea typeface="Meiryo UI" panose="020B0604030504040204" pitchFamily="50" charset="-128"/>
              </a:rPr>
              <a:t>事業名：</a:t>
            </a:r>
            <a:r>
              <a:rPr lang="en-US" altLang="ja-JP" sz="1400" kern="0" dirty="0" err="1">
                <a:solidFill>
                  <a:srgbClr val="000000"/>
                </a:solidFill>
                <a:latin typeface="Meiryo UI" panose="020B0604030504040204" pitchFamily="50" charset="-128"/>
                <a:ea typeface="Meiryo UI" panose="020B0604030504040204" pitchFamily="50" charset="-128"/>
              </a:rPr>
              <a:t>xxxxxxxxx</a:t>
            </a:r>
            <a:r>
              <a:rPr lang="ja-JP" altLang="en-US" sz="1400" kern="0" dirty="0">
                <a:solidFill>
                  <a:srgbClr val="000000"/>
                </a:solidFill>
                <a:latin typeface="Meiryo UI" panose="020B0604030504040204" pitchFamily="50" charset="-128"/>
                <a:ea typeface="Meiryo UI" panose="020B0604030504040204" pitchFamily="50" charset="-128"/>
              </a:rPr>
              <a:t>事業</a:t>
            </a:r>
            <a:endParaRPr lang="en-US" altLang="ja-JP" sz="1400" kern="0" dirty="0">
              <a:solidFill>
                <a:srgbClr val="000000"/>
              </a:solidFill>
              <a:latin typeface="Meiryo UI" panose="020B0604030504040204" pitchFamily="50" charset="-128"/>
              <a:ea typeface="Meiryo UI" panose="020B0604030504040204" pitchFamily="50" charset="-128"/>
            </a:endParaRPr>
          </a:p>
        </p:txBody>
      </p:sp>
      <p:sp>
        <p:nvSpPr>
          <p:cNvPr id="8" name="四角形: 角を丸くする 9">
            <a:extLst>
              <a:ext uri="{FF2B5EF4-FFF2-40B4-BE49-F238E27FC236}">
                <a16:creationId xmlns:a16="http://schemas.microsoft.com/office/drawing/2014/main" id="{6A0682F7-0E9C-D7E5-6688-733BFE28CDF3}"/>
              </a:ext>
            </a:extLst>
          </p:cNvPr>
          <p:cNvSpPr/>
          <p:nvPr/>
        </p:nvSpPr>
        <p:spPr>
          <a:xfrm>
            <a:off x="7419162" y="231713"/>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a:solidFill>
                  <a:srgbClr val="000000"/>
                </a:solidFill>
                <a:latin typeface="Meiryo UI" panose="020B0604030504040204" pitchFamily="50" charset="-128"/>
                <a:ea typeface="Meiryo UI" panose="020B0604030504040204" pitchFamily="50" charset="-128"/>
              </a:rPr>
              <a:t>支援対象経費 総額：</a:t>
            </a:r>
            <a:r>
              <a:rPr lang="en-US" altLang="ja-JP" sz="900" kern="0">
                <a:solidFill>
                  <a:srgbClr val="000000"/>
                </a:solidFill>
                <a:latin typeface="Meiryo UI" panose="020B0604030504040204" pitchFamily="50" charset="-128"/>
                <a:ea typeface="Meiryo UI" panose="020B0604030504040204" pitchFamily="50" charset="-128"/>
              </a:rPr>
              <a:t>X,000,000</a:t>
            </a:r>
            <a:r>
              <a:rPr lang="ja-JP" altLang="en-US" sz="900" kern="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1" name="四角形: 角を丸くする 9">
            <a:extLst>
              <a:ext uri="{FF2B5EF4-FFF2-40B4-BE49-F238E27FC236}">
                <a16:creationId xmlns:a16="http://schemas.microsoft.com/office/drawing/2014/main" id="{6C2014BD-5287-43F5-6A8D-9B9FD1D5BC68}"/>
              </a:ext>
            </a:extLst>
          </p:cNvPr>
          <p:cNvSpPr/>
          <p:nvPr/>
        </p:nvSpPr>
        <p:spPr>
          <a:xfrm>
            <a:off x="121467" y="832196"/>
            <a:ext cx="9690953" cy="281607"/>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1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日本版持続可能な観光ガイドライン（</a:t>
            </a:r>
            <a:r>
              <a:rPr kumimoji="0" lang="en-US" altLang="ja-JP" sz="11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JSTS-D</a:t>
            </a:r>
            <a:r>
              <a:rPr kumimoji="0" lang="ja-JP" altLang="en-US" sz="11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）カテゴリーとの関係性、取組テーマ</a:t>
            </a:r>
            <a:endParaRPr kumimoji="0" lang="en-US" altLang="ja-JP" sz="11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C056A017-7AE4-3892-D776-5A489534EFDA}"/>
              </a:ext>
            </a:extLst>
          </p:cNvPr>
          <p:cNvGraphicFramePr>
            <a:graphicFrameLocks noGrp="1"/>
          </p:cNvGraphicFramePr>
          <p:nvPr>
            <p:extLst>
              <p:ext uri="{D42A27DB-BD31-4B8C-83A1-F6EECF244321}">
                <p14:modId xmlns:p14="http://schemas.microsoft.com/office/powerpoint/2010/main" val="4120975814"/>
              </p:ext>
            </p:extLst>
          </p:nvPr>
        </p:nvGraphicFramePr>
        <p:xfrm>
          <a:off x="181531" y="1206676"/>
          <a:ext cx="3300400" cy="4693344"/>
        </p:xfrm>
        <a:graphic>
          <a:graphicData uri="http://schemas.openxmlformats.org/drawingml/2006/table">
            <a:tbl>
              <a:tblPr>
                <a:tableStyleId>{5C22544A-7EE6-4342-B048-85BDC9FD1C3A}</a:tableStyleId>
              </a:tblPr>
              <a:tblGrid>
                <a:gridCol w="337876">
                  <a:extLst>
                    <a:ext uri="{9D8B030D-6E8A-4147-A177-3AD203B41FA5}">
                      <a16:colId xmlns:a16="http://schemas.microsoft.com/office/drawing/2014/main" val="207746010"/>
                    </a:ext>
                  </a:extLst>
                </a:gridCol>
                <a:gridCol w="337876">
                  <a:extLst>
                    <a:ext uri="{9D8B030D-6E8A-4147-A177-3AD203B41FA5}">
                      <a16:colId xmlns:a16="http://schemas.microsoft.com/office/drawing/2014/main" val="3670162546"/>
                    </a:ext>
                  </a:extLst>
                </a:gridCol>
                <a:gridCol w="2272308">
                  <a:extLst>
                    <a:ext uri="{9D8B030D-6E8A-4147-A177-3AD203B41FA5}">
                      <a16:colId xmlns:a16="http://schemas.microsoft.com/office/drawing/2014/main" val="2312535777"/>
                    </a:ext>
                  </a:extLst>
                </a:gridCol>
                <a:gridCol w="352340">
                  <a:extLst>
                    <a:ext uri="{9D8B030D-6E8A-4147-A177-3AD203B41FA5}">
                      <a16:colId xmlns:a16="http://schemas.microsoft.com/office/drawing/2014/main" val="4043813108"/>
                    </a:ext>
                  </a:extLst>
                </a:gridCol>
              </a:tblGrid>
              <a:tr h="293334">
                <a:tc rowSpan="16">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セクション</a:t>
                      </a:r>
                      <a:r>
                        <a:rPr lang="en-US" altLang="ja-JP" sz="900" b="1" i="0" u="none" strike="noStrike">
                          <a:solidFill>
                            <a:srgbClr val="000000"/>
                          </a:solidFill>
                          <a:effectLst/>
                          <a:latin typeface="Meiryo UI" panose="020B0604030504040204" pitchFamily="50" charset="-128"/>
                          <a:ea typeface="Meiryo UI" panose="020B0604030504040204" pitchFamily="50" charset="-128"/>
                        </a:rPr>
                        <a:t>A</a:t>
                      </a:r>
                      <a:r>
                        <a:rPr lang="ja-JP" altLang="en-US" sz="900" b="1" i="0" u="none" strike="noStrike">
                          <a:solidFill>
                            <a:srgbClr val="000000"/>
                          </a:solidFill>
                          <a:effectLst/>
                          <a:latin typeface="Meiryo UI" panose="020B0604030504040204" pitchFamily="50" charset="-128"/>
                          <a:ea typeface="Meiryo UI" panose="020B0604030504040204" pitchFamily="50" charset="-128"/>
                        </a:rPr>
                        <a:t>：持続可能なマネジメント</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デスティネーション・マネジメント（観光地経営）戦略と実行計画</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4358406"/>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デスティネーション・マネジメント（観光地経営）の責任</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73847634"/>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モニタリングと成果の公表</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85262947"/>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観光による負荷軽減のための財源</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06747214"/>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事業者における持続可能な観光への理解促進</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71599864"/>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住民参加と意見聴取</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37327392"/>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A7</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住民意見の調査</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9059829"/>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A8</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観光教育</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92746392"/>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A9</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旅行者意見の調査</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3814538"/>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A10</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プロモーションと情報</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3592299"/>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旅行者の数と活動の管理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6548042"/>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計画に関する規制と開発管理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36412119"/>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適切な民泊運営</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5700041"/>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気候変動への適応</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25874478"/>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危機管理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4512319"/>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感染症対策</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99969922"/>
                  </a:ext>
                </a:extLst>
              </a:tr>
            </a:tbl>
          </a:graphicData>
        </a:graphic>
      </p:graphicFrame>
      <p:graphicFrame>
        <p:nvGraphicFramePr>
          <p:cNvPr id="3" name="表 2">
            <a:extLst>
              <a:ext uri="{FF2B5EF4-FFF2-40B4-BE49-F238E27FC236}">
                <a16:creationId xmlns:a16="http://schemas.microsoft.com/office/drawing/2014/main" id="{B183B979-9ACD-F0F7-0F5D-53130CC9D753}"/>
              </a:ext>
            </a:extLst>
          </p:cNvPr>
          <p:cNvGraphicFramePr>
            <a:graphicFrameLocks noGrp="1"/>
          </p:cNvGraphicFramePr>
          <p:nvPr>
            <p:extLst>
              <p:ext uri="{D42A27DB-BD31-4B8C-83A1-F6EECF244321}">
                <p14:modId xmlns:p14="http://schemas.microsoft.com/office/powerpoint/2010/main" val="3000477385"/>
              </p:ext>
            </p:extLst>
          </p:nvPr>
        </p:nvGraphicFramePr>
        <p:xfrm>
          <a:off x="3564608" y="1203652"/>
          <a:ext cx="3013992" cy="2295808"/>
        </p:xfrm>
        <a:graphic>
          <a:graphicData uri="http://schemas.openxmlformats.org/drawingml/2006/table">
            <a:tbl>
              <a:tblPr>
                <a:tableStyleId>{5C22544A-7EE6-4342-B048-85BDC9FD1C3A}</a:tableStyleId>
              </a:tblPr>
              <a:tblGrid>
                <a:gridCol w="370083">
                  <a:extLst>
                    <a:ext uri="{9D8B030D-6E8A-4147-A177-3AD203B41FA5}">
                      <a16:colId xmlns:a16="http://schemas.microsoft.com/office/drawing/2014/main" val="3687356176"/>
                    </a:ext>
                  </a:extLst>
                </a:gridCol>
                <a:gridCol w="412185">
                  <a:extLst>
                    <a:ext uri="{9D8B030D-6E8A-4147-A177-3AD203B41FA5}">
                      <a16:colId xmlns:a16="http://schemas.microsoft.com/office/drawing/2014/main" val="3670162546"/>
                    </a:ext>
                  </a:extLst>
                </a:gridCol>
                <a:gridCol w="1876124">
                  <a:extLst>
                    <a:ext uri="{9D8B030D-6E8A-4147-A177-3AD203B41FA5}">
                      <a16:colId xmlns:a16="http://schemas.microsoft.com/office/drawing/2014/main" val="2312535777"/>
                    </a:ext>
                  </a:extLst>
                </a:gridCol>
                <a:gridCol w="355600">
                  <a:extLst>
                    <a:ext uri="{9D8B030D-6E8A-4147-A177-3AD203B41FA5}">
                      <a16:colId xmlns:a16="http://schemas.microsoft.com/office/drawing/2014/main" val="4043813108"/>
                    </a:ext>
                  </a:extLst>
                </a:gridCol>
              </a:tblGrid>
              <a:tr h="286976">
                <a:tc rowSpan="8">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セクション</a:t>
                      </a:r>
                      <a:r>
                        <a:rPr lang="en-US" altLang="ja-JP" sz="900" b="1" i="0" u="none" strike="noStrike">
                          <a:solidFill>
                            <a:srgbClr val="000000"/>
                          </a:solidFill>
                          <a:effectLst/>
                          <a:latin typeface="Meiryo UI" panose="020B0604030504040204" pitchFamily="50" charset="-128"/>
                          <a:ea typeface="Meiryo UI" panose="020B0604030504040204" pitchFamily="50" charset="-128"/>
                        </a:rPr>
                        <a:t>B</a:t>
                      </a:r>
                      <a:r>
                        <a:rPr lang="ja-JP" altLang="en-US" sz="900" b="1" i="0" u="none" strike="noStrike">
                          <a:solidFill>
                            <a:srgbClr val="000000"/>
                          </a:solidFill>
                          <a:effectLst/>
                          <a:latin typeface="Meiryo UI" panose="020B0604030504040204" pitchFamily="50" charset="-128"/>
                          <a:ea typeface="Meiryo UI" panose="020B0604030504040204" pitchFamily="50" charset="-128"/>
                        </a:rPr>
                        <a:t>：社会経済のサステナビリティ</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0DCFF"/>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観光による経済効果の測定</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50659755"/>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ディーセント・ワークと雇用機会</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63470542"/>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地域事業者の支援と公正な取引</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5182489"/>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コミュニティへの支援</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99035704"/>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搾取や差別の防止</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65934749"/>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地権と使用権利</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89383023"/>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B7</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dirty="0">
                          <a:effectLst/>
                          <a:latin typeface="Meiryo UI" panose="020B0604030504040204" pitchFamily="50" charset="-128"/>
                          <a:ea typeface="Meiryo UI" panose="020B0604030504040204" pitchFamily="50" charset="-128"/>
                        </a:rPr>
                        <a:t>安全と治安</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240215"/>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B8</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多様な受入環境整備</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7494912"/>
                  </a:ext>
                </a:extLst>
              </a:tr>
            </a:tbl>
          </a:graphicData>
        </a:graphic>
      </p:graphicFrame>
      <p:graphicFrame>
        <p:nvGraphicFramePr>
          <p:cNvPr id="4" name="表 3">
            <a:extLst>
              <a:ext uri="{FF2B5EF4-FFF2-40B4-BE49-F238E27FC236}">
                <a16:creationId xmlns:a16="http://schemas.microsoft.com/office/drawing/2014/main" id="{3F623CC7-E58B-7A91-3B0F-17239732D04B}"/>
              </a:ext>
            </a:extLst>
          </p:cNvPr>
          <p:cNvGraphicFramePr>
            <a:graphicFrameLocks noGrp="1"/>
          </p:cNvGraphicFramePr>
          <p:nvPr>
            <p:extLst>
              <p:ext uri="{D42A27DB-BD31-4B8C-83A1-F6EECF244321}">
                <p14:modId xmlns:p14="http://schemas.microsoft.com/office/powerpoint/2010/main" val="1018034880"/>
              </p:ext>
            </p:extLst>
          </p:nvPr>
        </p:nvGraphicFramePr>
        <p:xfrm>
          <a:off x="6652041" y="1203653"/>
          <a:ext cx="3115415" cy="4257345"/>
        </p:xfrm>
        <a:graphic>
          <a:graphicData uri="http://schemas.openxmlformats.org/drawingml/2006/table">
            <a:tbl>
              <a:tblPr>
                <a:tableStyleId>{5C22544A-7EE6-4342-B048-85BDC9FD1C3A}</a:tableStyleId>
              </a:tblPr>
              <a:tblGrid>
                <a:gridCol w="370669">
                  <a:extLst>
                    <a:ext uri="{9D8B030D-6E8A-4147-A177-3AD203B41FA5}">
                      <a16:colId xmlns:a16="http://schemas.microsoft.com/office/drawing/2014/main" val="206226506"/>
                    </a:ext>
                  </a:extLst>
                </a:gridCol>
                <a:gridCol w="370669">
                  <a:extLst>
                    <a:ext uri="{9D8B030D-6E8A-4147-A177-3AD203B41FA5}">
                      <a16:colId xmlns:a16="http://schemas.microsoft.com/office/drawing/2014/main" val="3670162546"/>
                    </a:ext>
                  </a:extLst>
                </a:gridCol>
                <a:gridCol w="1980377">
                  <a:extLst>
                    <a:ext uri="{9D8B030D-6E8A-4147-A177-3AD203B41FA5}">
                      <a16:colId xmlns:a16="http://schemas.microsoft.com/office/drawing/2014/main" val="2312535777"/>
                    </a:ext>
                  </a:extLst>
                </a:gridCol>
                <a:gridCol w="393700">
                  <a:extLst>
                    <a:ext uri="{9D8B030D-6E8A-4147-A177-3AD203B41FA5}">
                      <a16:colId xmlns:a16="http://schemas.microsoft.com/office/drawing/2014/main" val="4043813108"/>
                    </a:ext>
                  </a:extLst>
                </a:gridCol>
              </a:tblGrid>
              <a:tr h="283823">
                <a:tc rowSpan="15">
                  <a:txBody>
                    <a:bodyPr/>
                    <a:lstStyle/>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900" b="1" i="0" u="none" strike="noStrike">
                          <a:solidFill>
                            <a:srgbClr val="000000"/>
                          </a:solidFill>
                          <a:effectLst/>
                          <a:latin typeface="Meiryo UI" panose="020B0604030504040204" pitchFamily="50" charset="-128"/>
                          <a:ea typeface="Meiryo UI" panose="020B0604030504040204" pitchFamily="50" charset="-128"/>
                        </a:rPr>
                        <a:t>セクション</a:t>
                      </a:r>
                      <a:r>
                        <a:rPr lang="en-US" altLang="ja-JP" sz="900" b="1" i="0" u="none" strike="noStrike">
                          <a:solidFill>
                            <a:srgbClr val="000000"/>
                          </a:solidFill>
                          <a:effectLst/>
                          <a:latin typeface="Meiryo UI" panose="020B0604030504040204" pitchFamily="50" charset="-128"/>
                          <a:ea typeface="Meiryo UI" panose="020B0604030504040204" pitchFamily="50" charset="-128"/>
                        </a:rPr>
                        <a:t>D</a:t>
                      </a:r>
                      <a:r>
                        <a:rPr lang="ja-JP" altLang="en-US" sz="900" b="1" i="0" u="none" strike="noStrike">
                          <a:solidFill>
                            <a:srgbClr val="000000"/>
                          </a:solidFill>
                          <a:effectLst/>
                          <a:latin typeface="Meiryo UI" panose="020B0604030504040204" pitchFamily="50" charset="-128"/>
                          <a:ea typeface="Meiryo UI" panose="020B0604030504040204" pitchFamily="50" charset="-128"/>
                        </a:rPr>
                        <a:t>：環境のサステナビリティ</a:t>
                      </a:r>
                      <a:endParaRPr lang="en-US" altLang="ja-JP"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自然遺産</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27928422"/>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自然遺産における旅行者の管理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4786919"/>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自然遺産における旅行者のふるまい</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53446654"/>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生態系の維持</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4523704"/>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野生生物の保護</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1618107"/>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動物福祉</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3587586"/>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D7</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省エネルギー</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6500313"/>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D8</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dirty="0">
                          <a:effectLst/>
                          <a:latin typeface="Meiryo UI" panose="020B0604030504040204" pitchFamily="50" charset="-128"/>
                          <a:ea typeface="Meiryo UI" panose="020B0604030504040204" pitchFamily="50" charset="-128"/>
                        </a:rPr>
                        <a:t>水資源の管理</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4649564"/>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D9</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水質</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02587131"/>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D10</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排水</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63589650"/>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廃棄物</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04694873"/>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温室効果ガスの排出と気候変動の緩和</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6385575"/>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環境負荷の小さい交通</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5351599"/>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光害</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84966500"/>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騒音</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16701995"/>
                  </a:ext>
                </a:extLst>
              </a:tr>
            </a:tbl>
          </a:graphicData>
        </a:graphic>
      </p:graphicFrame>
      <p:graphicFrame>
        <p:nvGraphicFramePr>
          <p:cNvPr id="12" name="表 11">
            <a:extLst>
              <a:ext uri="{FF2B5EF4-FFF2-40B4-BE49-F238E27FC236}">
                <a16:creationId xmlns:a16="http://schemas.microsoft.com/office/drawing/2014/main" id="{123E9ADB-C564-2C92-AC0D-936C9920ACA8}"/>
              </a:ext>
            </a:extLst>
          </p:cNvPr>
          <p:cNvGraphicFramePr>
            <a:graphicFrameLocks noGrp="1"/>
          </p:cNvGraphicFramePr>
          <p:nvPr>
            <p:extLst>
              <p:ext uri="{D42A27DB-BD31-4B8C-83A1-F6EECF244321}">
                <p14:modId xmlns:p14="http://schemas.microsoft.com/office/powerpoint/2010/main" val="2592958777"/>
              </p:ext>
            </p:extLst>
          </p:nvPr>
        </p:nvGraphicFramePr>
        <p:xfrm>
          <a:off x="3564608" y="3620365"/>
          <a:ext cx="3017167" cy="2295808"/>
        </p:xfrm>
        <a:graphic>
          <a:graphicData uri="http://schemas.openxmlformats.org/drawingml/2006/table">
            <a:tbl>
              <a:tblPr>
                <a:tableStyleId>{5C22544A-7EE6-4342-B048-85BDC9FD1C3A}</a:tableStyleId>
              </a:tblPr>
              <a:tblGrid>
                <a:gridCol w="379319">
                  <a:extLst>
                    <a:ext uri="{9D8B030D-6E8A-4147-A177-3AD203B41FA5}">
                      <a16:colId xmlns:a16="http://schemas.microsoft.com/office/drawing/2014/main" val="2790779531"/>
                    </a:ext>
                  </a:extLst>
                </a:gridCol>
                <a:gridCol w="402949">
                  <a:extLst>
                    <a:ext uri="{9D8B030D-6E8A-4147-A177-3AD203B41FA5}">
                      <a16:colId xmlns:a16="http://schemas.microsoft.com/office/drawing/2014/main" val="3670162546"/>
                    </a:ext>
                  </a:extLst>
                </a:gridCol>
                <a:gridCol w="1882474">
                  <a:extLst>
                    <a:ext uri="{9D8B030D-6E8A-4147-A177-3AD203B41FA5}">
                      <a16:colId xmlns:a16="http://schemas.microsoft.com/office/drawing/2014/main" val="2312535777"/>
                    </a:ext>
                  </a:extLst>
                </a:gridCol>
                <a:gridCol w="352425">
                  <a:extLst>
                    <a:ext uri="{9D8B030D-6E8A-4147-A177-3AD203B41FA5}">
                      <a16:colId xmlns:a16="http://schemas.microsoft.com/office/drawing/2014/main" val="4043813108"/>
                    </a:ext>
                  </a:extLst>
                </a:gridCol>
              </a:tblGrid>
              <a:tr h="286976">
                <a:tc rowSpan="8">
                  <a:txBody>
                    <a:bodyPr/>
                    <a:lstStyle/>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セクション</a:t>
                      </a:r>
                      <a:r>
                        <a:rPr lang="en-US" altLang="ja-JP" sz="900" b="1"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：文化的サステナビリティ</a:t>
                      </a:r>
                      <a:endParaRPr lang="en-US" altLang="ja-JP"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文化遺産の保護</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0" marR="0" lvl="0" indent="0" algn="ctr" defTabSz="990564" rtl="0" eaLnBrk="1" fontAlgn="ctr" latinLnBrk="0" hangingPunct="1">
                        <a:lnSpc>
                          <a:spcPct val="100000"/>
                        </a:lnSpc>
                        <a:spcBef>
                          <a:spcPts val="0"/>
                        </a:spcBef>
                        <a:spcAft>
                          <a:spcPts val="0"/>
                        </a:spcAft>
                        <a:buClrTx/>
                        <a:buSzTx/>
                        <a:buFontTx/>
                        <a:buNone/>
                        <a:tabLst/>
                        <a:defRPr/>
                      </a:pP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62358578"/>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zh-TW" altLang="en-US" sz="900" b="0" u="none" strike="noStrike" dirty="0">
                          <a:effectLst/>
                          <a:latin typeface="Meiryo UI" panose="020B0604030504040204" pitchFamily="50" charset="-128"/>
                          <a:ea typeface="Meiryo UI" panose="020B0604030504040204" pitchFamily="50" charset="-128"/>
                        </a:rPr>
                        <a:t>有形文化遺産</a:t>
                      </a:r>
                      <a:endParaRPr lang="zh-TW"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zh-TW"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32536345"/>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zh-TW" altLang="en-US" sz="900" b="0" u="none" strike="noStrike">
                          <a:effectLst/>
                          <a:latin typeface="Meiryo UI" panose="020B0604030504040204" pitchFamily="50" charset="-128"/>
                          <a:ea typeface="Meiryo UI" panose="020B0604030504040204" pitchFamily="50" charset="-128"/>
                        </a:rPr>
                        <a:t>無形文化遺産</a:t>
                      </a:r>
                      <a:endParaRPr lang="zh-TW"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zh-TW"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6207266"/>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地域住民のアクセス権</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2947703"/>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知的財産</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7469745"/>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文化遺産における旅行者の管理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10326097"/>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C7</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文化遺産における旅行者のふるまい</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55042337"/>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C8</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dirty="0">
                          <a:effectLst/>
                          <a:latin typeface="Meiryo UI" panose="020B0604030504040204" pitchFamily="50" charset="-128"/>
                          <a:ea typeface="Meiryo UI" panose="020B0604030504040204" pitchFamily="50" charset="-128"/>
                        </a:rPr>
                        <a:t>観光資源の解説</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8180124"/>
                  </a:ext>
                </a:extLst>
              </a:tr>
            </a:tbl>
          </a:graphicData>
        </a:graphic>
      </p:graphicFrame>
      <p:graphicFrame>
        <p:nvGraphicFramePr>
          <p:cNvPr id="13" name="表 12">
            <a:extLst>
              <a:ext uri="{FF2B5EF4-FFF2-40B4-BE49-F238E27FC236}">
                <a16:creationId xmlns:a16="http://schemas.microsoft.com/office/drawing/2014/main" id="{B10F23AD-3C71-BA27-C094-B0ED8ED94F74}"/>
              </a:ext>
            </a:extLst>
          </p:cNvPr>
          <p:cNvGraphicFramePr>
            <a:graphicFrameLocks noGrp="1"/>
          </p:cNvGraphicFramePr>
          <p:nvPr>
            <p:extLst>
              <p:ext uri="{D42A27DB-BD31-4B8C-83A1-F6EECF244321}">
                <p14:modId xmlns:p14="http://schemas.microsoft.com/office/powerpoint/2010/main" val="1495990676"/>
              </p:ext>
            </p:extLst>
          </p:nvPr>
        </p:nvGraphicFramePr>
        <p:xfrm>
          <a:off x="6652041" y="5562192"/>
          <a:ext cx="3223682" cy="1249302"/>
        </p:xfrm>
        <a:graphic>
          <a:graphicData uri="http://schemas.openxmlformats.org/drawingml/2006/table">
            <a:tbl>
              <a:tblPr firstRow="1" bandRow="1">
                <a:tableStyleId>{5C22544A-7EE6-4342-B048-85BDC9FD1C3A}</a:tableStyleId>
              </a:tblPr>
              <a:tblGrid>
                <a:gridCol w="1116000">
                  <a:extLst>
                    <a:ext uri="{9D8B030D-6E8A-4147-A177-3AD203B41FA5}">
                      <a16:colId xmlns:a16="http://schemas.microsoft.com/office/drawing/2014/main" val="1550508819"/>
                    </a:ext>
                  </a:extLst>
                </a:gridCol>
                <a:gridCol w="1296000">
                  <a:extLst>
                    <a:ext uri="{9D8B030D-6E8A-4147-A177-3AD203B41FA5}">
                      <a16:colId xmlns:a16="http://schemas.microsoft.com/office/drawing/2014/main" val="830834426"/>
                    </a:ext>
                  </a:extLst>
                </a:gridCol>
                <a:gridCol w="379882">
                  <a:extLst>
                    <a:ext uri="{9D8B030D-6E8A-4147-A177-3AD203B41FA5}">
                      <a16:colId xmlns:a16="http://schemas.microsoft.com/office/drawing/2014/main" val="2365009758"/>
                    </a:ext>
                  </a:extLst>
                </a:gridCol>
                <a:gridCol w="431800">
                  <a:extLst>
                    <a:ext uri="{9D8B030D-6E8A-4147-A177-3AD203B41FA5}">
                      <a16:colId xmlns:a16="http://schemas.microsoft.com/office/drawing/2014/main" val="2850402829"/>
                    </a:ext>
                  </a:extLst>
                </a:gridCol>
              </a:tblGrid>
              <a:tr h="252558">
                <a:tc gridSpan="2">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認証・表彰等</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sz="105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1">
                          <a:solidFill>
                            <a:schemeClr val="tx1"/>
                          </a:solidFill>
                          <a:latin typeface="Meiryo UI" panose="020B0604030504040204" pitchFamily="50" charset="-128"/>
                          <a:ea typeface="Meiryo UI" panose="020B0604030504040204" pitchFamily="50" charset="-128"/>
                        </a:rPr>
                        <a:t>有無</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1">
                          <a:solidFill>
                            <a:schemeClr val="tx1"/>
                          </a:solidFill>
                          <a:latin typeface="Meiryo UI" panose="020B0604030504040204" pitchFamily="50" charset="-128"/>
                          <a:ea typeface="Meiryo UI" panose="020B0604030504040204" pitchFamily="50" charset="-128"/>
                        </a:rPr>
                        <a:t>時期</a:t>
                      </a:r>
                      <a:endParaRPr kumimoji="1" lang="en-US" altLang="ja-JP" sz="900" b="1">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106481961"/>
                  </a:ext>
                </a:extLst>
              </a:tr>
              <a:tr h="249186">
                <a:tc gridSpan="2">
                  <a:txBody>
                    <a:bodyPr/>
                    <a:lstStyle/>
                    <a:p>
                      <a:r>
                        <a:rPr kumimoji="1" lang="en-US" altLang="ja-JP" sz="800" b="1">
                          <a:solidFill>
                            <a:schemeClr val="tx1"/>
                          </a:solidFill>
                          <a:latin typeface="Meiryo UI" panose="020B0604030504040204" pitchFamily="50" charset="-128"/>
                          <a:ea typeface="Meiryo UI" panose="020B0604030504040204" pitchFamily="50" charset="-128"/>
                        </a:rPr>
                        <a:t>JSTS-D</a:t>
                      </a:r>
                      <a:r>
                        <a:rPr kumimoji="1" lang="ja-JP" altLang="en-US" sz="800" b="1">
                          <a:solidFill>
                            <a:schemeClr val="tx1"/>
                          </a:solidFill>
                          <a:latin typeface="Meiryo UI" panose="020B0604030504040204" pitchFamily="50" charset="-128"/>
                          <a:ea typeface="Meiryo UI" panose="020B0604030504040204" pitchFamily="50" charset="-128"/>
                        </a:rPr>
                        <a:t>ロゴマーク取得</a:t>
                      </a:r>
                    </a:p>
                  </a:txBody>
                  <a:tcPr marL="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sz="8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年</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4812233"/>
                  </a:ext>
                </a:extLst>
              </a:tr>
              <a:tr h="249186">
                <a:tc rowSpan="2">
                  <a:txBody>
                    <a:bodyPr/>
                    <a:lstStyle/>
                    <a:p>
                      <a:r>
                        <a:rPr kumimoji="1" lang="en-US" altLang="ja-JP" sz="800" b="1">
                          <a:solidFill>
                            <a:schemeClr val="tx1"/>
                          </a:solidFill>
                          <a:latin typeface="Meiryo UI" panose="020B0604030504040204" pitchFamily="50" charset="-128"/>
                          <a:ea typeface="Meiryo UI" panose="020B0604030504040204" pitchFamily="50" charset="-128"/>
                        </a:rPr>
                        <a:t>Green Destinations</a:t>
                      </a:r>
                      <a:endParaRPr kumimoji="1" lang="ja-JP" altLang="en-US" sz="800" b="1">
                        <a:solidFill>
                          <a:schemeClr val="tx1"/>
                        </a:solidFill>
                        <a:latin typeface="Meiryo UI" panose="020B0604030504040204" pitchFamily="50" charset="-128"/>
                        <a:ea typeface="Meiryo UI" panose="020B0604030504040204" pitchFamily="50" charset="-128"/>
                      </a:endParaRPr>
                    </a:p>
                  </a:txBody>
                  <a:tcPr marL="3600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kumimoji="1" lang="ja-JP" altLang="en-US" sz="800" b="1">
                          <a:solidFill>
                            <a:schemeClr val="tx1"/>
                          </a:solidFill>
                          <a:latin typeface="Meiryo UI" panose="020B0604030504040204" pitchFamily="50" charset="-128"/>
                          <a:ea typeface="Meiryo UI" panose="020B0604030504040204" pitchFamily="50" charset="-128"/>
                        </a:rPr>
                        <a:t>アワード受賞</a:t>
                      </a:r>
                    </a:p>
                  </a:txBody>
                  <a:tcPr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年</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1432666"/>
                  </a:ext>
                </a:extLst>
              </a:tr>
              <a:tr h="249186">
                <a:tc vMerge="1">
                  <a:txBody>
                    <a:bodyPr/>
                    <a:lstStyle/>
                    <a:p>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b="1" dirty="0">
                          <a:solidFill>
                            <a:schemeClr val="tx1"/>
                          </a:solidFill>
                          <a:latin typeface="Meiryo UI" panose="020B0604030504040204" pitchFamily="50" charset="-128"/>
                          <a:ea typeface="Meiryo UI" panose="020B0604030504040204" pitchFamily="50" charset="-128"/>
                        </a:rPr>
                        <a:t>TOP100</a:t>
                      </a:r>
                      <a:r>
                        <a:rPr kumimoji="1" lang="ja-JP" altLang="en-US" sz="800" b="1" dirty="0">
                          <a:solidFill>
                            <a:schemeClr val="tx1"/>
                          </a:solidFill>
                          <a:latin typeface="Meiryo UI" panose="020B0604030504040204" pitchFamily="50" charset="-128"/>
                          <a:ea typeface="Meiryo UI" panose="020B0604030504040204" pitchFamily="50" charset="-128"/>
                        </a:rPr>
                        <a:t>ストーリーズ選出</a:t>
                      </a:r>
                    </a:p>
                  </a:txBody>
                  <a:tcPr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年</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1915746"/>
                  </a:ext>
                </a:extLst>
              </a:tr>
              <a:tr h="249186">
                <a:tc gridSpan="2">
                  <a:txBody>
                    <a:bodyPr/>
                    <a:lstStyle/>
                    <a:p>
                      <a:r>
                        <a:rPr kumimoji="1" lang="en-US" altLang="ja-JP" sz="800" b="1">
                          <a:solidFill>
                            <a:schemeClr val="tx1"/>
                          </a:solidFill>
                          <a:latin typeface="Meiryo UI" panose="020B0604030504040204" pitchFamily="50" charset="-128"/>
                          <a:ea typeface="Meiryo UI" panose="020B0604030504040204" pitchFamily="50" charset="-128"/>
                        </a:rPr>
                        <a:t>Best Tourism Villages</a:t>
                      </a:r>
                      <a:r>
                        <a:rPr kumimoji="1" lang="ja-JP" altLang="en-US" sz="800" b="1">
                          <a:solidFill>
                            <a:schemeClr val="tx1"/>
                          </a:solidFill>
                          <a:latin typeface="Meiryo UI" panose="020B0604030504040204" pitchFamily="50" charset="-128"/>
                          <a:ea typeface="Meiryo UI" panose="020B0604030504040204" pitchFamily="50" charset="-128"/>
                        </a:rPr>
                        <a:t> 認定</a:t>
                      </a:r>
                    </a:p>
                  </a:txBody>
                  <a:tcPr marL="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sz="8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年</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8165435"/>
                  </a:ext>
                </a:extLst>
              </a:tr>
            </a:tbl>
          </a:graphicData>
        </a:graphic>
      </p:graphicFrame>
      <p:cxnSp>
        <p:nvCxnSpPr>
          <p:cNvPr id="14" name="直線矢印コネクタ 13">
            <a:extLst>
              <a:ext uri="{FF2B5EF4-FFF2-40B4-BE49-F238E27FC236}">
                <a16:creationId xmlns:a16="http://schemas.microsoft.com/office/drawing/2014/main" id="{8BFBFB1C-3D00-9319-B189-72104B55FF75}"/>
              </a:ext>
            </a:extLst>
          </p:cNvPr>
          <p:cNvCxnSpPr>
            <a:cxnSpLocks/>
          </p:cNvCxnSpPr>
          <p:nvPr/>
        </p:nvCxnSpPr>
        <p:spPr>
          <a:xfrm flipV="1">
            <a:off x="8599992" y="6672248"/>
            <a:ext cx="333551" cy="39158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5" name="四角形: 角を丸くする 9">
            <a:extLst>
              <a:ext uri="{FF2B5EF4-FFF2-40B4-BE49-F238E27FC236}">
                <a16:creationId xmlns:a16="http://schemas.microsoft.com/office/drawing/2014/main" id="{859D2F4F-B137-41C8-A98C-141B0F904F42}"/>
              </a:ext>
            </a:extLst>
          </p:cNvPr>
          <p:cNvSpPr/>
          <p:nvPr/>
        </p:nvSpPr>
        <p:spPr>
          <a:xfrm>
            <a:off x="181531" y="5992893"/>
            <a:ext cx="6397070" cy="818599"/>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6" name="四角形: 角を丸くする 9">
            <a:extLst>
              <a:ext uri="{FF2B5EF4-FFF2-40B4-BE49-F238E27FC236}">
                <a16:creationId xmlns:a16="http://schemas.microsoft.com/office/drawing/2014/main" id="{68506EC0-BDD6-2AD0-C737-6A2F77C0E6C4}"/>
              </a:ext>
            </a:extLst>
          </p:cNvPr>
          <p:cNvSpPr/>
          <p:nvPr/>
        </p:nvSpPr>
        <p:spPr>
          <a:xfrm>
            <a:off x="181531" y="5992893"/>
            <a:ext cx="279628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charset="0"/>
              </a:rPr>
              <a:t>各カテゴリーの選択理由（任意）</a:t>
            </a:r>
          </a:p>
        </p:txBody>
      </p:sp>
      <p:sp>
        <p:nvSpPr>
          <p:cNvPr id="17" name="テキスト ボックス 16">
            <a:extLst>
              <a:ext uri="{FF2B5EF4-FFF2-40B4-BE49-F238E27FC236}">
                <a16:creationId xmlns:a16="http://schemas.microsoft.com/office/drawing/2014/main" id="{5A15233F-0814-DBB8-7987-B3A4BE3EBE22}"/>
              </a:ext>
            </a:extLst>
          </p:cNvPr>
          <p:cNvSpPr txBox="1"/>
          <p:nvPr/>
        </p:nvSpPr>
        <p:spPr bwMode="gray">
          <a:xfrm>
            <a:off x="260906" y="6283583"/>
            <a:ext cx="6238319" cy="507831"/>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pPr marL="171450" indent="-171450" defTabSz="914400">
              <a:buFont typeface="Wingdings" panose="05000000000000000000" pitchFamily="2" charset="2"/>
              <a:buChar char="l"/>
              <a:defRPr/>
            </a:pPr>
            <a:r>
              <a:rPr lang="ja-JP" altLang="en-US" sz="1100" kern="0" dirty="0">
                <a:latin typeface="Meiryo UI" panose="020B0604030504040204" pitchFamily="50" charset="-128"/>
                <a:ea typeface="Meiryo UI" panose="020B0604030504040204" pitchFamily="50" charset="-128"/>
              </a:rPr>
              <a:t>～～～～</a:t>
            </a:r>
            <a:endParaRPr lang="en-US" altLang="ja-JP" sz="1100" kern="0" dirty="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R="0" lvl="0" algn="l" defTabSz="914400" rtl="0" eaLnBrk="1" fontAlgn="base" latinLnBrk="0" hangingPunct="1">
              <a:lnSpc>
                <a:spcPct val="100000"/>
              </a:lnSpc>
              <a:spcBef>
                <a:spcPct val="0"/>
              </a:spcBef>
              <a:spcAft>
                <a:spcPct val="0"/>
              </a:spcAft>
              <a:buClrTx/>
              <a:buSzTx/>
              <a:tabLst/>
              <a:defRPr/>
            </a:pP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Tree>
    <p:extLst>
      <p:ext uri="{BB962C8B-B14F-4D97-AF65-F5344CB8AC3E}">
        <p14:creationId xmlns:p14="http://schemas.microsoft.com/office/powerpoint/2010/main" val="3657639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D4B171C-94AB-344E-2CF2-F4F7D4E1D6FE}"/>
              </a:ext>
            </a:extLst>
          </p:cNvPr>
          <p:cNvSpPr/>
          <p:nvPr/>
        </p:nvSpPr>
        <p:spPr>
          <a:xfrm>
            <a:off x="355600" y="951940"/>
            <a:ext cx="9194800" cy="561261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lumMod val="85000"/>
                    <a:lumOff val="15000"/>
                  </a:schemeClr>
                </a:solidFill>
                <a:latin typeface="Yu Gothic UI" panose="020B0500000000000000" pitchFamily="50" charset="-128"/>
                <a:ea typeface="Yu Gothic UI" panose="020B0500000000000000" pitchFamily="50" charset="-128"/>
              </a:rPr>
              <a:t>その他、過去の取組や観光計画、実証事業内容、体制図等</a:t>
            </a:r>
            <a:endParaRPr kumimoji="1" lang="en-US" altLang="ja-JP">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kumimoji="1" lang="ja-JP" altLang="en-US">
                <a:solidFill>
                  <a:schemeClr val="tx1">
                    <a:lumMod val="85000"/>
                    <a:lumOff val="15000"/>
                  </a:schemeClr>
                </a:solidFill>
                <a:latin typeface="Yu Gothic UI" panose="020B0500000000000000" pitchFamily="50" charset="-128"/>
                <a:ea typeface="Yu Gothic UI" panose="020B0500000000000000" pitchFamily="50" charset="-128"/>
              </a:rPr>
              <a:t>申請にあたって補足事項があれば追記してください</a:t>
            </a:r>
            <a:endParaRPr kumimoji="1" lang="en-US" altLang="ja-JP">
              <a:solidFill>
                <a:schemeClr val="tx1">
                  <a:lumMod val="85000"/>
                  <a:lumOff val="15000"/>
                </a:schemeClr>
              </a:solidFill>
              <a:latin typeface="Yu Gothic UI" panose="020B0500000000000000" pitchFamily="50" charset="-128"/>
              <a:ea typeface="Yu Gothic UI" panose="020B0500000000000000" pitchFamily="50" charset="-128"/>
            </a:endParaRPr>
          </a:p>
          <a:p>
            <a:pPr algn="ctr"/>
            <a:endParaRPr kumimoji="1" lang="en-US" altLang="ja-JP">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kumimoji="1" lang="ja-JP" altLang="en-US">
                <a:solidFill>
                  <a:schemeClr val="tx1">
                    <a:lumMod val="85000"/>
                    <a:lumOff val="15000"/>
                  </a:schemeClr>
                </a:solidFill>
                <a:latin typeface="Yu Gothic UI" panose="020B0500000000000000" pitchFamily="50" charset="-128"/>
                <a:ea typeface="Yu Gothic UI" panose="020B0500000000000000" pitchFamily="50" charset="-128"/>
              </a:rPr>
              <a:t>（任意様式｜最大１枚まで）</a:t>
            </a:r>
          </a:p>
        </p:txBody>
      </p:sp>
      <p:sp>
        <p:nvSpPr>
          <p:cNvPr id="2" name="タイトル 1">
            <a:extLst>
              <a:ext uri="{FF2B5EF4-FFF2-40B4-BE49-F238E27FC236}">
                <a16:creationId xmlns:a16="http://schemas.microsoft.com/office/drawing/2014/main" id="{B6B9FF59-B156-F403-4EE9-55B3628FE704}"/>
              </a:ext>
            </a:extLst>
          </p:cNvPr>
          <p:cNvSpPr>
            <a:spLocks noGrp="1"/>
          </p:cNvSpPr>
          <p:nvPr>
            <p:ph type="title"/>
          </p:nvPr>
        </p:nvSpPr>
        <p:spPr>
          <a:xfrm>
            <a:off x="1" y="0"/>
            <a:ext cx="9905999" cy="193419"/>
          </a:xfrm>
          <a:solidFill>
            <a:schemeClr val="accent2">
              <a:lumMod val="75000"/>
            </a:schemeClr>
          </a:solidFill>
        </p:spPr>
        <p:txBody>
          <a:bodyPr>
            <a:noAutofit/>
          </a:bodyPr>
          <a:lstStyle/>
          <a:p>
            <a:pPr>
              <a:defRPr/>
            </a:pPr>
            <a:r>
              <a:rPr lang="ja-JP" altLang="en-US" sz="1100" b="1">
                <a:solidFill>
                  <a:schemeClr val="bg1"/>
                </a:solidFill>
                <a:latin typeface="Meiryo UI" panose="020B0604030504040204" pitchFamily="50" charset="-128"/>
                <a:ea typeface="Meiryo UI" panose="020B0604030504040204" pitchFamily="50" charset="-128"/>
              </a:rPr>
              <a:t>　令和８年度　地域一体となった持続可能な観光地経営推進事業</a:t>
            </a:r>
          </a:p>
        </p:txBody>
      </p:sp>
      <p:sp>
        <p:nvSpPr>
          <p:cNvPr id="3" name="タイトル 1">
            <a:extLst>
              <a:ext uri="{FF2B5EF4-FFF2-40B4-BE49-F238E27FC236}">
                <a16:creationId xmlns:a16="http://schemas.microsoft.com/office/drawing/2014/main" id="{6F9FBFB5-986C-94F9-9D94-65C5486BD077}"/>
              </a:ext>
            </a:extLst>
          </p:cNvPr>
          <p:cNvSpPr txBox="1">
            <a:spLocks/>
          </p:cNvSpPr>
          <p:nvPr/>
        </p:nvSpPr>
        <p:spPr>
          <a:xfrm>
            <a:off x="8001000" y="-1"/>
            <a:ext cx="1905000" cy="193418"/>
          </a:xfrm>
          <a:prstGeom prst="rect">
            <a:avLst/>
          </a:prstGeom>
          <a:no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en-US" altLang="ja-JP" sz="1100" b="1">
                <a:solidFill>
                  <a:schemeClr val="bg1"/>
                </a:solidFill>
                <a:latin typeface="Meiryo UI" panose="020B0604030504040204" pitchFamily="50" charset="-128"/>
                <a:ea typeface="Meiryo UI" panose="020B0604030504040204" pitchFamily="50" charset="-128"/>
              </a:rPr>
              <a:t>【</a:t>
            </a:r>
            <a:r>
              <a:rPr lang="ja-JP" altLang="en-US" sz="1100" b="1">
                <a:solidFill>
                  <a:schemeClr val="bg1"/>
                </a:solidFill>
                <a:latin typeface="Meiryo UI" panose="020B0604030504040204" pitchFamily="50" charset="-128"/>
                <a:ea typeface="Meiryo UI" panose="020B0604030504040204" pitchFamily="50" charset="-128"/>
              </a:rPr>
              <a:t>様式２</a:t>
            </a:r>
            <a:r>
              <a:rPr lang="en-US" altLang="ja-JP" sz="1100" b="1">
                <a:solidFill>
                  <a:schemeClr val="bg1"/>
                </a:solidFill>
                <a:latin typeface="Meiryo UI" panose="020B0604030504040204" pitchFamily="50" charset="-128"/>
                <a:ea typeface="Meiryo UI" panose="020B0604030504040204" pitchFamily="50" charset="-128"/>
              </a:rPr>
              <a:t>-3</a:t>
            </a:r>
            <a:r>
              <a:rPr lang="ja-JP" altLang="en-US" sz="1100" b="1">
                <a:solidFill>
                  <a:schemeClr val="bg1"/>
                </a:solidFill>
                <a:latin typeface="Meiryo UI" panose="020B0604030504040204" pitchFamily="50" charset="-128"/>
                <a:ea typeface="Meiryo UI" panose="020B0604030504040204" pitchFamily="50" charset="-128"/>
              </a:rPr>
              <a:t>（任意）</a:t>
            </a:r>
            <a:r>
              <a:rPr lang="en-US" altLang="ja-JP" sz="1100" b="1">
                <a:solidFill>
                  <a:schemeClr val="bg1"/>
                </a:solidFill>
                <a:latin typeface="Meiryo UI" panose="020B0604030504040204" pitchFamily="50" charset="-128"/>
                <a:ea typeface="Meiryo UI" panose="020B0604030504040204" pitchFamily="50" charset="-128"/>
              </a:rPr>
              <a:t>】</a:t>
            </a:r>
            <a:endParaRPr lang="ja-JP" altLang="en-US" sz="1100" b="1">
              <a:solidFill>
                <a:schemeClr val="bg1"/>
              </a:solidFill>
              <a:latin typeface="Meiryo UI" panose="020B0604030504040204" pitchFamily="50" charset="-128"/>
              <a:ea typeface="Meiryo UI" panose="020B0604030504040204" pitchFamily="50" charset="-128"/>
            </a:endParaRPr>
          </a:p>
        </p:txBody>
      </p:sp>
      <p:sp>
        <p:nvSpPr>
          <p:cNvPr id="4" name="四角形: 角を丸くする 9">
            <a:extLst>
              <a:ext uri="{FF2B5EF4-FFF2-40B4-BE49-F238E27FC236}">
                <a16:creationId xmlns:a16="http://schemas.microsoft.com/office/drawing/2014/main" id="{9D21100D-2F1A-AB2A-858A-92E2AD0FDD18}"/>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団体名・自治体名：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、対象エリア：</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県</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a:t>
            </a:r>
            <a:r>
              <a:rPr lang="ja-JP" altLang="en-US" sz="1400" kern="0" dirty="0">
                <a:solidFill>
                  <a:srgbClr val="000000"/>
                </a:solidFill>
                <a:latin typeface="Meiryo UI" panose="020B0604030504040204" pitchFamily="50" charset="-128"/>
                <a:ea typeface="Meiryo UI" panose="020B0604030504040204" pitchFamily="50" charset="-128"/>
              </a:rPr>
              <a:t>市</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indent="92075" defTabSz="914400">
              <a:defRPr/>
            </a:pPr>
            <a:r>
              <a:rPr lang="ja-JP" altLang="en-US" sz="1400" kern="0" dirty="0">
                <a:solidFill>
                  <a:srgbClr val="000000"/>
                </a:solidFill>
                <a:latin typeface="Meiryo UI" panose="020B0604030504040204" pitchFamily="50" charset="-128"/>
                <a:ea typeface="Meiryo UI" panose="020B0604030504040204" pitchFamily="50" charset="-128"/>
              </a:rPr>
              <a:t>事業名：</a:t>
            </a:r>
            <a:r>
              <a:rPr lang="en-US" altLang="ja-JP" sz="1400" kern="0" dirty="0" err="1">
                <a:solidFill>
                  <a:srgbClr val="000000"/>
                </a:solidFill>
                <a:latin typeface="Meiryo UI" panose="020B0604030504040204" pitchFamily="50" charset="-128"/>
                <a:ea typeface="Meiryo UI" panose="020B0604030504040204" pitchFamily="50" charset="-128"/>
              </a:rPr>
              <a:t>xxxxxxx</a:t>
            </a:r>
            <a:r>
              <a:rPr lang="ja-JP" altLang="en-US" sz="1400" kern="0" dirty="0">
                <a:solidFill>
                  <a:srgbClr val="000000"/>
                </a:solidFill>
                <a:latin typeface="Meiryo UI" panose="020B0604030504040204" pitchFamily="50" charset="-128"/>
                <a:ea typeface="Meiryo UI" panose="020B0604030504040204" pitchFamily="50" charset="-128"/>
              </a:rPr>
              <a:t>事業</a:t>
            </a:r>
            <a:endParaRPr lang="en-US" altLang="ja-JP" sz="1400" kern="0" dirty="0">
              <a:solidFill>
                <a:srgbClr val="000000"/>
              </a:solidFill>
              <a:latin typeface="Meiryo UI" panose="020B0604030504040204" pitchFamily="50" charset="-128"/>
              <a:ea typeface="Meiryo UI" panose="020B0604030504040204" pitchFamily="50" charset="-128"/>
            </a:endParaRPr>
          </a:p>
        </p:txBody>
      </p:sp>
      <p:sp>
        <p:nvSpPr>
          <p:cNvPr id="5" name="四角形: 角を丸くする 9">
            <a:extLst>
              <a:ext uri="{FF2B5EF4-FFF2-40B4-BE49-F238E27FC236}">
                <a16:creationId xmlns:a16="http://schemas.microsoft.com/office/drawing/2014/main" id="{301A9F05-9B7A-2D9E-B298-0F2770FA8388}"/>
              </a:ext>
            </a:extLst>
          </p:cNvPr>
          <p:cNvSpPr/>
          <p:nvPr/>
        </p:nvSpPr>
        <p:spPr>
          <a:xfrm>
            <a:off x="7419162" y="231713"/>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a:solidFill>
                  <a:srgbClr val="000000"/>
                </a:solidFill>
                <a:latin typeface="Meiryo UI" panose="020B0604030504040204" pitchFamily="50" charset="-128"/>
                <a:ea typeface="Meiryo UI" panose="020B0604030504040204" pitchFamily="50" charset="-128"/>
              </a:rPr>
              <a:t>支援対象経費 総額：</a:t>
            </a:r>
            <a:r>
              <a:rPr lang="en-US" altLang="ja-JP" sz="900" kern="0">
                <a:solidFill>
                  <a:srgbClr val="000000"/>
                </a:solidFill>
                <a:latin typeface="Meiryo UI" panose="020B0604030504040204" pitchFamily="50" charset="-128"/>
                <a:ea typeface="Meiryo UI" panose="020B0604030504040204" pitchFamily="50" charset="-128"/>
              </a:rPr>
              <a:t>X,000,000</a:t>
            </a:r>
            <a:r>
              <a:rPr lang="ja-JP" altLang="en-US" sz="900" kern="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46990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143771" y="999676"/>
            <a:ext cx="4881712" cy="2620753"/>
          </a:xfrm>
          <a:prstGeom prst="rect">
            <a:avLst/>
          </a:prstGeom>
          <a:solidFill>
            <a:schemeClr val="bg1">
              <a:lumMod val="95000"/>
            </a:schemeClr>
          </a:solidFill>
          <a:ln w="19050">
            <a:solidFill>
              <a:schemeClr val="accent1"/>
            </a:solidFill>
          </a:ln>
          <a:effectLst/>
        </p:spPr>
        <p:txBody>
          <a:bodyPr vertOverflow="overflow" horzOverflow="overflow" wrap="square" numCol="2" rtlCol="0" anchor="t" anchorCtr="0" compatLnSpc="1"/>
          <a:lstStyle/>
          <a:p>
            <a:pPr defTabSz="914400">
              <a:defRPr/>
            </a:pPr>
            <a:r>
              <a:rPr kumimoji="1" lang="ja-JP" altLang="en-US" sz="1050" b="1" kern="0">
                <a:solidFill>
                  <a:prstClr val="black"/>
                </a:solidFill>
                <a:latin typeface="Meiryo UI" panose="020B0604030504040204" pitchFamily="50" charset="-128"/>
                <a:ea typeface="Meiryo UI" panose="020B0604030504040204" pitchFamily="50" charset="-128"/>
              </a:rPr>
              <a:t>■地域概要・主な観光資源</a:t>
            </a:r>
            <a:endParaRPr kumimoji="1" lang="en-US" altLang="ja-JP" sz="1050" b="1" kern="0">
              <a:solidFill>
                <a:prstClr val="black"/>
              </a:solidFill>
              <a:latin typeface="Meiryo UI" panose="020B0604030504040204" pitchFamily="50" charset="-128"/>
              <a:ea typeface="Meiryo UI" panose="020B0604030504040204" pitchFamily="50" charset="-128"/>
            </a:endParaRPr>
          </a:p>
          <a:p>
            <a:pPr marL="88900" defTabSz="914400">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88900" defTabSz="914400">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88900" defTabSz="914400">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88900" defTabSz="914400">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88900" defTabSz="914400">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88900" defTabSz="914400">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88900" defTabSz="914400">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88900" defTabSz="914400">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marL="171450" indent="-82550" defTabSz="914400">
              <a:buFont typeface="Arial" panose="020B0604020202020204" pitchFamily="34" charset="0"/>
              <a:buChar char="•"/>
              <a:defRPr/>
            </a:pPr>
            <a:endParaRPr kumimoji="1" lang="en-US" altLang="ja-JP" sz="1050" kern="0">
              <a:solidFill>
                <a:prstClr val="black"/>
              </a:solidFill>
              <a:latin typeface="Meiryo UI" panose="020B0604030504040204" pitchFamily="50" charset="-128"/>
              <a:ea typeface="Meiryo UI" panose="020B0604030504040204" pitchFamily="50" charset="-128"/>
            </a:endParaRPr>
          </a:p>
          <a:p>
            <a:pPr defTabSz="914400">
              <a:defRPr/>
            </a:pPr>
            <a:r>
              <a:rPr kumimoji="1" lang="ja-JP" altLang="en-US" sz="1050" b="1" kern="0">
                <a:solidFill>
                  <a:prstClr val="black"/>
                </a:solidFill>
                <a:latin typeface="Meiryo UI" panose="020B0604030504040204" pitchFamily="50" charset="-128"/>
                <a:ea typeface="Meiryo UI" panose="020B0604030504040204" pitchFamily="50" charset="-128"/>
              </a:rPr>
              <a:t>■観光客の来訪状況（</a:t>
            </a:r>
            <a:r>
              <a:rPr kumimoji="1" lang="en-US" altLang="ja-JP" sz="1050" b="1" kern="0">
                <a:solidFill>
                  <a:prstClr val="black"/>
                </a:solidFill>
                <a:latin typeface="Meiryo UI" panose="020B0604030504040204" pitchFamily="50" charset="-128"/>
                <a:ea typeface="Meiryo UI" panose="020B0604030504040204" pitchFamily="50" charset="-128"/>
              </a:rPr>
              <a:t>2025</a:t>
            </a:r>
            <a:r>
              <a:rPr kumimoji="1" lang="ja-JP" altLang="en-US" sz="1050" b="1" kern="0">
                <a:solidFill>
                  <a:prstClr val="black"/>
                </a:solidFill>
                <a:latin typeface="Meiryo UI" panose="020B0604030504040204" pitchFamily="50" charset="-128"/>
                <a:ea typeface="Meiryo UI" panose="020B0604030504040204" pitchFamily="50" charset="-128"/>
              </a:rPr>
              <a:t>年）</a:t>
            </a:r>
            <a:endParaRPr kumimoji="1" lang="en-US" altLang="ja-JP" sz="1050" b="1" kern="0">
              <a:solidFill>
                <a:prstClr val="black"/>
              </a:solidFill>
              <a:latin typeface="Meiryo UI" panose="020B0604030504040204" pitchFamily="50" charset="-128"/>
              <a:ea typeface="Meiryo UI" panose="020B0604030504040204" pitchFamily="50" charset="-128"/>
            </a:endParaRPr>
          </a:p>
          <a:p>
            <a:pPr indent="88900" defTabSz="914400">
              <a:defRPr/>
            </a:pPr>
            <a:endParaRPr lang="en-US" altLang="ja-JP" sz="1050" u="sng" kern="0">
              <a:latin typeface="Meiryo UI" panose="020B0604030504040204" pitchFamily="50" charset="-128"/>
              <a:ea typeface="Meiryo UI" panose="020B0604030504040204" pitchFamily="50" charset="-128"/>
            </a:endParaRPr>
          </a:p>
          <a:p>
            <a:pPr defTabSz="914400">
              <a:defRPr/>
            </a:pPr>
            <a:endParaRPr kumimoji="1" lang="en-US" altLang="ja-JP" sz="1050" b="1" u="sng" kern="0">
              <a:latin typeface="Meiryo UI" panose="020B0604030504040204" pitchFamily="50" charset="-128"/>
              <a:ea typeface="Meiryo UI" panose="020B0604030504040204" pitchFamily="50" charset="-128"/>
            </a:endParaRPr>
          </a:p>
          <a:p>
            <a:pPr defTabSz="914400">
              <a:defRPr/>
            </a:pPr>
            <a:endParaRPr kumimoji="1" lang="en-US" altLang="ja-JP" sz="1050" b="1" u="sng" kern="0">
              <a:latin typeface="Meiryo UI" panose="020B0604030504040204" pitchFamily="50" charset="-128"/>
              <a:ea typeface="Meiryo UI" panose="020B0604030504040204" pitchFamily="50" charset="-128"/>
            </a:endParaRPr>
          </a:p>
          <a:p>
            <a:pPr defTabSz="914400">
              <a:defRPr/>
            </a:pPr>
            <a:endParaRPr kumimoji="1" lang="en-US" altLang="ja-JP" sz="1050" b="1" u="sng" kern="0">
              <a:latin typeface="Meiryo UI" panose="020B0604030504040204" pitchFamily="50" charset="-128"/>
              <a:ea typeface="Meiryo UI" panose="020B0604030504040204" pitchFamily="50" charset="-128"/>
            </a:endParaRPr>
          </a:p>
        </p:txBody>
      </p:sp>
      <p:sp>
        <p:nvSpPr>
          <p:cNvPr id="2611" name="タイトル 1"/>
          <p:cNvSpPr>
            <a:spLocks noGrp="1"/>
          </p:cNvSpPr>
          <p:nvPr>
            <p:ph type="title"/>
          </p:nvPr>
        </p:nvSpPr>
        <p:spPr>
          <a:xfrm>
            <a:off x="1" y="0"/>
            <a:ext cx="9905999" cy="193419"/>
          </a:xfrm>
          <a:solidFill>
            <a:schemeClr val="accent2">
              <a:lumMod val="75000"/>
            </a:schemeClr>
          </a:solidFill>
        </p:spPr>
        <p:txBody>
          <a:bodyPr>
            <a:noAutofit/>
          </a:bodyPr>
          <a:lstStyle/>
          <a:p>
            <a:pPr>
              <a:defRPr/>
            </a:pPr>
            <a:r>
              <a:rPr lang="ja-JP" altLang="en-US" sz="1100" b="1">
                <a:solidFill>
                  <a:schemeClr val="bg1"/>
                </a:solidFill>
                <a:latin typeface="Meiryo UI" panose="020B0604030504040204" pitchFamily="50" charset="-128"/>
                <a:ea typeface="Meiryo UI" panose="020B0604030504040204" pitchFamily="50" charset="-128"/>
              </a:rPr>
              <a:t>　令和８年度　地域一体となった持続可能な観光地経営推進事業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8001000" y="-1"/>
            <a:ext cx="1905000" cy="193418"/>
          </a:xfrm>
          <a:prstGeom prst="rect">
            <a:avLst/>
          </a:prstGeom>
          <a:no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en-US" altLang="ja-JP" sz="1100" b="1">
                <a:solidFill>
                  <a:schemeClr val="bg1"/>
                </a:solidFill>
                <a:latin typeface="Meiryo UI" panose="020B0604030504040204" pitchFamily="50" charset="-128"/>
                <a:ea typeface="Meiryo UI" panose="020B0604030504040204" pitchFamily="50" charset="-128"/>
              </a:rPr>
              <a:t>【</a:t>
            </a:r>
            <a:r>
              <a:rPr lang="ja-JP" altLang="en-US" sz="1100" b="1">
                <a:solidFill>
                  <a:schemeClr val="bg1"/>
                </a:solidFill>
                <a:latin typeface="Meiryo UI" panose="020B0604030504040204" pitchFamily="50" charset="-128"/>
                <a:ea typeface="Meiryo UI" panose="020B0604030504040204" pitchFamily="50" charset="-128"/>
              </a:rPr>
              <a:t>様式２</a:t>
            </a:r>
            <a:r>
              <a:rPr lang="en-US" altLang="ja-JP" sz="1100" b="1">
                <a:solidFill>
                  <a:schemeClr val="bg1"/>
                </a:solidFill>
                <a:latin typeface="Meiryo UI" panose="020B0604030504040204" pitchFamily="50" charset="-128"/>
                <a:ea typeface="Meiryo UI" panose="020B0604030504040204" pitchFamily="50" charset="-128"/>
              </a:rPr>
              <a:t>-1】</a:t>
            </a:r>
            <a:endParaRPr lang="ja-JP" altLang="en-US" sz="1100" b="1">
              <a:solidFill>
                <a:schemeClr val="bg1"/>
              </a:solidFill>
              <a:latin typeface="Meiryo UI" panose="020B0604030504040204" pitchFamily="50" charset="-128"/>
              <a:ea typeface="Meiryo UI" panose="020B0604030504040204" pitchFamily="50" charset="-128"/>
            </a:endParaRPr>
          </a:p>
        </p:txBody>
      </p:sp>
      <p:sp>
        <p:nvSpPr>
          <p:cNvPr id="4" name="四角形: 角を丸くする 9">
            <a:extLst>
              <a:ext uri="{FF2B5EF4-FFF2-40B4-BE49-F238E27FC236}">
                <a16:creationId xmlns:a16="http://schemas.microsoft.com/office/drawing/2014/main" id="{1C932E2D-85AC-19DD-1FFE-73E21AC5162E}"/>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団体名・自治体名：</a:t>
            </a:r>
            <a: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XXXXX</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観光協会　、対象エリア：</a:t>
            </a:r>
            <a: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XX</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県</a:t>
            </a:r>
            <a: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XX</a:t>
            </a:r>
            <a:r>
              <a:rPr lang="ja-JP" altLang="en-US" sz="1400" kern="0">
                <a:solidFill>
                  <a:srgbClr val="000000"/>
                </a:solidFill>
                <a:latin typeface="Meiryo UI" panose="020B0604030504040204" pitchFamily="50" charset="-128"/>
                <a:ea typeface="Meiryo UI" panose="020B0604030504040204" pitchFamily="50" charset="-128"/>
              </a:rPr>
              <a:t>市</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indent="92075" defTabSz="914400">
              <a:defRPr/>
            </a:pPr>
            <a:r>
              <a:rPr lang="ja-JP" altLang="en-US" sz="1400" kern="0">
                <a:solidFill>
                  <a:srgbClr val="000000"/>
                </a:solidFill>
                <a:latin typeface="Meiryo UI" panose="020B0604030504040204" pitchFamily="50" charset="-128"/>
                <a:ea typeface="Meiryo UI" panose="020B0604030504040204" pitchFamily="50" charset="-128"/>
              </a:rPr>
              <a:t>事業名：○○城の保全を目的とした周辺地域の現状整理と新たな観光財源検討に係るロードマップ策定事業</a:t>
            </a:r>
            <a:endParaRPr lang="en-US" altLang="ja-JP" sz="1400" kern="0">
              <a:solidFill>
                <a:srgbClr val="000000"/>
              </a:solidFill>
              <a:latin typeface="Meiryo UI" panose="020B0604030504040204" pitchFamily="50" charset="-128"/>
              <a:ea typeface="Meiryo UI" panose="020B0604030504040204" pitchFamily="50" charset="-128"/>
            </a:endParaRPr>
          </a:p>
        </p:txBody>
      </p:sp>
      <p:sp>
        <p:nvSpPr>
          <p:cNvPr id="5" name="四角形: 角を丸くする 9">
            <a:extLst>
              <a:ext uri="{FF2B5EF4-FFF2-40B4-BE49-F238E27FC236}">
                <a16:creationId xmlns:a16="http://schemas.microsoft.com/office/drawing/2014/main" id="{3973856B-6DF8-EC09-3E96-9B81714DB74E}"/>
              </a:ext>
            </a:extLst>
          </p:cNvPr>
          <p:cNvSpPr/>
          <p:nvPr/>
        </p:nvSpPr>
        <p:spPr>
          <a:xfrm>
            <a:off x="7456333" y="231713"/>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a:solidFill>
                  <a:srgbClr val="000000"/>
                </a:solidFill>
                <a:latin typeface="Meiryo UI" panose="020B0604030504040204" pitchFamily="50" charset="-128"/>
                <a:ea typeface="Meiryo UI" panose="020B0604030504040204" pitchFamily="50" charset="-128"/>
              </a:rPr>
              <a:t>支援対象経費 総額：</a:t>
            </a:r>
            <a:r>
              <a:rPr lang="en-US" altLang="ja-JP" sz="900" kern="0">
                <a:solidFill>
                  <a:srgbClr val="000000"/>
                </a:solidFill>
                <a:latin typeface="Meiryo UI" panose="020B0604030504040204" pitchFamily="50" charset="-128"/>
                <a:ea typeface="Meiryo UI" panose="020B0604030504040204" pitchFamily="50" charset="-128"/>
              </a:rPr>
              <a:t>3,850,000</a:t>
            </a:r>
            <a:r>
              <a:rPr lang="ja-JP" altLang="en-US" sz="900" kern="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121468" y="798069"/>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地域概要</a:t>
            </a:r>
            <a:endParaRPr kumimoji="0" lang="en-US" altLang="ja-JP" sz="10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A92FC643-F331-2D33-F5F8-B8557F0A8675}"/>
              </a:ext>
            </a:extLst>
          </p:cNvPr>
          <p:cNvGraphicFramePr>
            <a:graphicFrameLocks noGrp="1"/>
          </p:cNvGraphicFramePr>
          <p:nvPr>
            <p:extLst>
              <p:ext uri="{D42A27DB-BD31-4B8C-83A1-F6EECF244321}">
                <p14:modId xmlns:p14="http://schemas.microsoft.com/office/powerpoint/2010/main" val="3577300097"/>
              </p:ext>
            </p:extLst>
          </p:nvPr>
        </p:nvGraphicFramePr>
        <p:xfrm>
          <a:off x="255599" y="2837865"/>
          <a:ext cx="2428128" cy="502920"/>
        </p:xfrm>
        <a:graphic>
          <a:graphicData uri="http://schemas.openxmlformats.org/drawingml/2006/table">
            <a:tbl>
              <a:tblPr firstRow="1" bandRow="1">
                <a:tableStyleId>{5C22544A-7EE6-4342-B048-85BDC9FD1C3A}</a:tableStyleId>
              </a:tblPr>
              <a:tblGrid>
                <a:gridCol w="1335309">
                  <a:extLst>
                    <a:ext uri="{9D8B030D-6E8A-4147-A177-3AD203B41FA5}">
                      <a16:colId xmlns:a16="http://schemas.microsoft.com/office/drawing/2014/main" val="125864171"/>
                    </a:ext>
                  </a:extLst>
                </a:gridCol>
                <a:gridCol w="1092819">
                  <a:extLst>
                    <a:ext uri="{9D8B030D-6E8A-4147-A177-3AD203B41FA5}">
                      <a16:colId xmlns:a16="http://schemas.microsoft.com/office/drawing/2014/main" val="543662161"/>
                    </a:ext>
                  </a:extLst>
                </a:gridCol>
              </a:tblGrid>
              <a:tr h="213951">
                <a:tc>
                  <a:txBody>
                    <a:bodyPr/>
                    <a:lstStyle/>
                    <a:p>
                      <a:pPr algn="ctr"/>
                      <a:r>
                        <a:rPr kumimoji="1" lang="ja-JP" altLang="en-US" sz="1050">
                          <a:solidFill>
                            <a:schemeClr val="tx1"/>
                          </a:solidFill>
                        </a:rPr>
                        <a:t>観光客数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50">
                          <a:solidFill>
                            <a:schemeClr val="tx1"/>
                          </a:solidFill>
                        </a:rPr>
                        <a:t>1,000,000</a:t>
                      </a:r>
                      <a:r>
                        <a:rPr kumimoji="1" lang="ja-JP" altLang="en-US" sz="1050">
                          <a:solidFill>
                            <a:schemeClr val="tx1"/>
                          </a:solidFill>
                        </a:rPr>
                        <a:t>人</a:t>
                      </a:r>
                      <a:r>
                        <a:rPr kumimoji="1" lang="en-US" altLang="ja-JP" sz="1050">
                          <a:solidFill>
                            <a:schemeClr val="tx1"/>
                          </a:solidFill>
                        </a:rPr>
                        <a:t>/</a:t>
                      </a:r>
                      <a:r>
                        <a:rPr kumimoji="1" lang="ja-JP" altLang="en-US" sz="1050">
                          <a:solidFill>
                            <a:schemeClr val="tx1"/>
                          </a:solidFill>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8391357"/>
                  </a:ext>
                </a:extLst>
              </a:tr>
              <a:tr h="213951">
                <a:tc>
                  <a:txBody>
                    <a:bodyPr/>
                    <a:lstStyle/>
                    <a:p>
                      <a:pPr algn="ctr"/>
                      <a:r>
                        <a:rPr kumimoji="1" lang="ja-JP" altLang="en-US" sz="1050">
                          <a:solidFill>
                            <a:schemeClr val="tx1"/>
                          </a:solidFill>
                        </a:rPr>
                        <a:t>（うちインバウンド）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50">
                          <a:solidFill>
                            <a:schemeClr val="tx1"/>
                          </a:solidFill>
                        </a:rPr>
                        <a:t>350,000</a:t>
                      </a:r>
                      <a:r>
                        <a:rPr kumimoji="1" lang="ja-JP" altLang="en-US" sz="1050">
                          <a:solidFill>
                            <a:schemeClr val="tx1"/>
                          </a:solidFill>
                        </a:rPr>
                        <a:t>人</a:t>
                      </a:r>
                      <a:r>
                        <a:rPr kumimoji="1" lang="en-US" altLang="ja-JP" sz="1050">
                          <a:solidFill>
                            <a:schemeClr val="tx1"/>
                          </a:solidFill>
                        </a:rPr>
                        <a:t>/</a:t>
                      </a:r>
                      <a:r>
                        <a:rPr kumimoji="1" lang="ja-JP" altLang="en-US" sz="1050">
                          <a:solidFill>
                            <a:schemeClr val="tx1"/>
                          </a:solidFill>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5343207"/>
                  </a:ext>
                </a:extLst>
              </a:tr>
            </a:tbl>
          </a:graphicData>
        </a:graphic>
      </p:graphicFrame>
      <p:sp>
        <p:nvSpPr>
          <p:cNvPr id="6" name="四角形: 角を丸くする 9">
            <a:extLst>
              <a:ext uri="{FF2B5EF4-FFF2-40B4-BE49-F238E27FC236}">
                <a16:creationId xmlns:a16="http://schemas.microsoft.com/office/drawing/2014/main" id="{6EF699F8-D12A-F983-7527-0EBCAEB8C511}"/>
              </a:ext>
            </a:extLst>
          </p:cNvPr>
          <p:cNvSpPr/>
          <p:nvPr/>
        </p:nvSpPr>
        <p:spPr>
          <a:xfrm>
            <a:off x="872634" y="3329818"/>
            <a:ext cx="1900303" cy="223704"/>
          </a:xfrm>
          <a:prstGeom prst="rect">
            <a:avLst/>
          </a:prstGeom>
          <a:noFill/>
          <a:ln w="19050">
            <a:noFill/>
          </a:ln>
          <a:effectLst/>
        </p:spPr>
        <p:txBody>
          <a:bodyPr vertOverflow="overflow" horzOverflow="overflow" wrap="square" numCol="2" rtlCol="0" anchor="t" anchorCtr="0" compatLnSpc="1"/>
          <a:lstStyle/>
          <a:p>
            <a:pPr defTabSz="914400">
              <a:defRPr/>
            </a:pPr>
            <a:r>
              <a:rPr kumimoji="1" lang="en-US" altLang="ja-JP" sz="900" u="sng" kern="0">
                <a:latin typeface="Meiryo UI" panose="020B0604030504040204" pitchFamily="50" charset="-128"/>
                <a:ea typeface="Meiryo UI" panose="020B0604030504040204" pitchFamily="50" charset="-128"/>
              </a:rPr>
              <a:t>※</a:t>
            </a:r>
            <a:r>
              <a:rPr kumimoji="1" lang="ja-JP" altLang="en-US" sz="900" u="sng" kern="0">
                <a:latin typeface="Meiryo UI" panose="020B0604030504040204" pitchFamily="50" charset="-128"/>
                <a:ea typeface="Meiryo UI" panose="020B0604030504040204" pitchFamily="50" charset="-128"/>
              </a:rPr>
              <a:t>出典：〇年〇〇市宿泊統計より</a:t>
            </a:r>
            <a:endParaRPr kumimoji="1" lang="en-US" altLang="ja-JP" sz="900" u="sng" kern="0">
              <a:latin typeface="Meiryo UI" panose="020B0604030504040204" pitchFamily="50" charset="-128"/>
              <a:ea typeface="Meiryo UI" panose="020B0604030504040204" pitchFamily="50" charset="-128"/>
            </a:endParaRPr>
          </a:p>
        </p:txBody>
      </p:sp>
      <p:sp>
        <p:nvSpPr>
          <p:cNvPr id="18" name="四角形: 角を丸くする 9">
            <a:extLst>
              <a:ext uri="{FF2B5EF4-FFF2-40B4-BE49-F238E27FC236}">
                <a16:creationId xmlns:a16="http://schemas.microsoft.com/office/drawing/2014/main" id="{0CDF430F-2C98-3FBB-B3D3-E91017CBCBDD}"/>
              </a:ext>
            </a:extLst>
          </p:cNvPr>
          <p:cNvSpPr/>
          <p:nvPr/>
        </p:nvSpPr>
        <p:spPr>
          <a:xfrm>
            <a:off x="143770" y="3724602"/>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本事業における実施内容</a:t>
            </a:r>
            <a:endParaRPr kumimoji="0" lang="en-US" altLang="ja-JP"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9" name="四角形: 角を丸くする 9">
            <a:extLst>
              <a:ext uri="{FF2B5EF4-FFF2-40B4-BE49-F238E27FC236}">
                <a16:creationId xmlns:a16="http://schemas.microsoft.com/office/drawing/2014/main" id="{20AF0155-9908-D761-7B8C-9EA309395E1B}"/>
              </a:ext>
            </a:extLst>
          </p:cNvPr>
          <p:cNvSpPr/>
          <p:nvPr/>
        </p:nvSpPr>
        <p:spPr>
          <a:xfrm>
            <a:off x="121468" y="3940097"/>
            <a:ext cx="9693036" cy="2869582"/>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p:txBody>
      </p:sp>
      <p:graphicFrame>
        <p:nvGraphicFramePr>
          <p:cNvPr id="20" name="表 19">
            <a:extLst>
              <a:ext uri="{FF2B5EF4-FFF2-40B4-BE49-F238E27FC236}">
                <a16:creationId xmlns:a16="http://schemas.microsoft.com/office/drawing/2014/main" id="{59F03693-DB77-9081-DC07-ED14DAAF86FA}"/>
              </a:ext>
            </a:extLst>
          </p:cNvPr>
          <p:cNvGraphicFramePr>
            <a:graphicFrameLocks noGrp="1"/>
          </p:cNvGraphicFramePr>
          <p:nvPr>
            <p:extLst>
              <p:ext uri="{D42A27DB-BD31-4B8C-83A1-F6EECF244321}">
                <p14:modId xmlns:p14="http://schemas.microsoft.com/office/powerpoint/2010/main" val="3807632687"/>
              </p:ext>
            </p:extLst>
          </p:nvPr>
        </p:nvGraphicFramePr>
        <p:xfrm>
          <a:off x="221299" y="3997346"/>
          <a:ext cx="9499568" cy="1565570"/>
        </p:xfrm>
        <a:graphic>
          <a:graphicData uri="http://schemas.openxmlformats.org/drawingml/2006/table">
            <a:tbl>
              <a:tblPr firstRow="1" bandRow="1">
                <a:tableStyleId>{5C22544A-7EE6-4342-B048-85BDC9FD1C3A}</a:tableStyleId>
              </a:tblPr>
              <a:tblGrid>
                <a:gridCol w="1303258">
                  <a:extLst>
                    <a:ext uri="{9D8B030D-6E8A-4147-A177-3AD203B41FA5}">
                      <a16:colId xmlns:a16="http://schemas.microsoft.com/office/drawing/2014/main" val="1550508819"/>
                    </a:ext>
                  </a:extLst>
                </a:gridCol>
                <a:gridCol w="2326640">
                  <a:extLst>
                    <a:ext uri="{9D8B030D-6E8A-4147-A177-3AD203B41FA5}">
                      <a16:colId xmlns:a16="http://schemas.microsoft.com/office/drawing/2014/main" val="830834426"/>
                    </a:ext>
                  </a:extLst>
                </a:gridCol>
                <a:gridCol w="520700">
                  <a:extLst>
                    <a:ext uri="{9D8B030D-6E8A-4147-A177-3AD203B41FA5}">
                      <a16:colId xmlns:a16="http://schemas.microsoft.com/office/drawing/2014/main" val="2365009758"/>
                    </a:ext>
                  </a:extLst>
                </a:gridCol>
                <a:gridCol w="4033520">
                  <a:extLst>
                    <a:ext uri="{9D8B030D-6E8A-4147-A177-3AD203B41FA5}">
                      <a16:colId xmlns:a16="http://schemas.microsoft.com/office/drawing/2014/main" val="3118139368"/>
                    </a:ext>
                  </a:extLst>
                </a:gridCol>
                <a:gridCol w="662940">
                  <a:extLst>
                    <a:ext uri="{9D8B030D-6E8A-4147-A177-3AD203B41FA5}">
                      <a16:colId xmlns:a16="http://schemas.microsoft.com/office/drawing/2014/main" val="2850402829"/>
                    </a:ext>
                  </a:extLst>
                </a:gridCol>
                <a:gridCol w="652510">
                  <a:extLst>
                    <a:ext uri="{9D8B030D-6E8A-4147-A177-3AD203B41FA5}">
                      <a16:colId xmlns:a16="http://schemas.microsoft.com/office/drawing/2014/main" val="366815997"/>
                    </a:ext>
                  </a:extLst>
                </a:gridCol>
              </a:tblGrid>
              <a:tr h="260568">
                <a:tc gridSpan="2">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kumimoji="1" lang="ja-JP" altLang="en-US" sz="105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取組有無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取組内容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取組</a:t>
                      </a:r>
                      <a:endParaRPr kumimoji="1" lang="en-US" altLang="ja-JP" sz="1000" b="1">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時期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事業</a:t>
                      </a:r>
                      <a:endParaRPr kumimoji="1" lang="en-US" altLang="ja-JP" sz="1000" b="1">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ウェイト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06481961"/>
                  </a:ext>
                </a:extLst>
              </a:tr>
              <a:tr h="233866">
                <a:tc rowSpan="2">
                  <a:txBody>
                    <a:bodyPr/>
                    <a:lstStyle/>
                    <a:p>
                      <a:r>
                        <a:rPr kumimoji="1" lang="en-US" altLang="ja-JP" sz="800" b="0">
                          <a:solidFill>
                            <a:schemeClr val="tx1"/>
                          </a:solidFill>
                          <a:latin typeface="Meiryo UI" panose="020B0604030504040204" pitchFamily="50" charset="-128"/>
                          <a:ea typeface="Meiryo UI" panose="020B0604030504040204" pitchFamily="50" charset="-128"/>
                        </a:rPr>
                        <a:t>Ⅰ</a:t>
                      </a:r>
                      <a:r>
                        <a:rPr kumimoji="1" lang="ja-JP" altLang="en-US" sz="800" b="0">
                          <a:solidFill>
                            <a:schemeClr val="tx1"/>
                          </a:solidFill>
                          <a:latin typeface="Meiryo UI" panose="020B0604030504040204" pitchFamily="50" charset="-128"/>
                          <a:ea typeface="Meiryo UI" panose="020B0604030504040204" pitchFamily="50" charset="-128"/>
                        </a:rPr>
                        <a:t>．協議の場の設置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① 地域での協議の場の設置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新たな観光財源の検討にあたり、自治体・</a:t>
                      </a:r>
                      <a:r>
                        <a:rPr kumimoji="1" lang="en-US" altLang="ja-JP" sz="800" b="0">
                          <a:solidFill>
                            <a:schemeClr val="tx1"/>
                          </a:solidFill>
                          <a:latin typeface="Meiryo UI" panose="020B0604030504040204" pitchFamily="50" charset="-128"/>
                          <a:ea typeface="Meiryo UI" panose="020B0604030504040204" pitchFamily="50" charset="-128"/>
                        </a:rPr>
                        <a:t>DMO</a:t>
                      </a:r>
                      <a:r>
                        <a:rPr kumimoji="1" lang="ja-JP" altLang="en-US" sz="800" b="0">
                          <a:solidFill>
                            <a:schemeClr val="tx1"/>
                          </a:solidFill>
                          <a:latin typeface="Meiryo UI" panose="020B0604030504040204" pitchFamily="50" charset="-128"/>
                          <a:ea typeface="Meiryo UI" panose="020B0604030504040204" pitchFamily="50" charset="-128"/>
                        </a:rPr>
                        <a:t>・事業者・住民等で構成される協議の場を設置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b="0">
                          <a:solidFill>
                            <a:schemeClr val="tx1"/>
                          </a:solidFill>
                          <a:latin typeface="Meiryo UI" panose="020B0604030504040204" pitchFamily="50" charset="-128"/>
                          <a:ea typeface="Meiryo UI" panose="020B0604030504040204" pitchFamily="50" charset="-128"/>
                        </a:rPr>
                        <a:t>10</a:t>
                      </a:r>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4812233"/>
                  </a:ext>
                </a:extLst>
              </a:tr>
              <a:tr h="233866">
                <a:tc vMerge="1">
                  <a:txBody>
                    <a:bodyPr/>
                    <a:lstStyle/>
                    <a:p>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② ステークホルダー間の連携、役割分担の明確化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観光財源別に国内他事例を基に地域内勉強会・検討会の開催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800" b="0">
                          <a:solidFill>
                            <a:schemeClr val="tx1"/>
                          </a:solidFill>
                          <a:latin typeface="Meiryo UI" panose="020B0604030504040204" pitchFamily="50" charset="-128"/>
                          <a:ea typeface="Meiryo UI" panose="020B0604030504040204" pitchFamily="50" charset="-128"/>
                        </a:rPr>
                        <a:t>10</a:t>
                      </a:r>
                      <a:r>
                        <a:rPr kumimoji="1" lang="ja-JP" altLang="en-US" sz="800" b="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800" b="0">
                          <a:solidFill>
                            <a:schemeClr val="tx1"/>
                          </a:solidFill>
                          <a:latin typeface="Meiryo UI" panose="020B0604030504040204" pitchFamily="50" charset="-128"/>
                          <a:ea typeface="Meiryo UI" panose="020B0604030504040204" pitchFamily="50" charset="-128"/>
                        </a:rPr>
                        <a:t>10</a:t>
                      </a:r>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40936980"/>
                  </a:ext>
                </a:extLst>
              </a:tr>
              <a:tr h="233866">
                <a:tc rowSpan="2">
                  <a:txBody>
                    <a:bodyPr/>
                    <a:lstStyle/>
                    <a:p>
                      <a:r>
                        <a:rPr kumimoji="1" lang="en-US" altLang="ja-JP" sz="800" b="0">
                          <a:solidFill>
                            <a:schemeClr val="tx1"/>
                          </a:solidFill>
                          <a:latin typeface="Meiryo UI" panose="020B0604030504040204" pitchFamily="50" charset="-128"/>
                          <a:ea typeface="Meiryo UI" panose="020B0604030504040204" pitchFamily="50" charset="-128"/>
                        </a:rPr>
                        <a:t>Ⅱ</a:t>
                      </a:r>
                      <a:r>
                        <a:rPr kumimoji="1" lang="ja-JP" altLang="en-US" sz="800" b="0">
                          <a:solidFill>
                            <a:schemeClr val="tx1"/>
                          </a:solidFill>
                          <a:latin typeface="Meiryo UI" panose="020B0604030504040204" pitchFamily="50" charset="-128"/>
                          <a:ea typeface="Meiryo UI" panose="020B0604030504040204" pitchFamily="50" charset="-128"/>
                        </a:rPr>
                        <a:t>．課題・現状把握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③ 観光データ整備、地域資源の棚卸し・把握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観光財源の収入試算に係る、観光入込客数・宿泊客数を調査・分析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８～</a:t>
                      </a:r>
                      <a:r>
                        <a:rPr kumimoji="1" lang="en-US" altLang="ja-JP" sz="800" b="0">
                          <a:solidFill>
                            <a:schemeClr val="tx1"/>
                          </a:solidFill>
                          <a:latin typeface="Meiryo UI" panose="020B0604030504040204" pitchFamily="50" charset="-128"/>
                          <a:ea typeface="Meiryo UI" panose="020B0604030504040204" pitchFamily="50" charset="-128"/>
                        </a:rPr>
                        <a:t>12</a:t>
                      </a:r>
                      <a:r>
                        <a:rPr kumimoji="1" lang="ja-JP" altLang="en-US" sz="800" b="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800" b="0">
                          <a:solidFill>
                            <a:schemeClr val="tx1"/>
                          </a:solidFill>
                          <a:latin typeface="Meiryo UI" panose="020B0604030504040204" pitchFamily="50" charset="-128"/>
                          <a:ea typeface="Meiryo UI" panose="020B0604030504040204" pitchFamily="50" charset="-128"/>
                        </a:rPr>
                        <a:t>40</a:t>
                      </a:r>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1432666"/>
                  </a:ext>
                </a:extLst>
              </a:tr>
              <a:tr h="233866">
                <a:tc vMerge="1">
                  <a:txBody>
                    <a:bodyPr/>
                    <a:lstStyle/>
                    <a:p>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④ 地域住民による観光に対する意識調査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1915746"/>
                  </a:ext>
                </a:extLst>
              </a:tr>
              <a:tr h="233866">
                <a:tc>
                  <a:txBody>
                    <a:bodyPr/>
                    <a:lstStyle/>
                    <a:p>
                      <a:r>
                        <a:rPr kumimoji="1" lang="en-US" altLang="ja-JP" sz="800" b="0">
                          <a:solidFill>
                            <a:schemeClr val="tx1"/>
                          </a:solidFill>
                          <a:latin typeface="Meiryo UI" panose="020B0604030504040204" pitchFamily="50" charset="-128"/>
                          <a:ea typeface="Meiryo UI" panose="020B0604030504040204" pitchFamily="50" charset="-128"/>
                        </a:rPr>
                        <a:t>Ⅲ.</a:t>
                      </a:r>
                      <a:r>
                        <a:rPr kumimoji="1" lang="ja-JP" altLang="en-US" sz="800" b="0">
                          <a:solidFill>
                            <a:schemeClr val="tx1"/>
                          </a:solidFill>
                          <a:latin typeface="Meiryo UI" panose="020B0604030504040204" pitchFamily="50" charset="-128"/>
                          <a:ea typeface="Meiryo UI" panose="020B0604030504040204" pitchFamily="50" charset="-128"/>
                        </a:rPr>
                        <a:t>目標設定・方針策定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⑤ 将来像（ビジョン</a:t>
                      </a:r>
                      <a:r>
                        <a:rPr kumimoji="1" lang="en-US" altLang="ja-JP" sz="800" b="0">
                          <a:solidFill>
                            <a:schemeClr val="tx1"/>
                          </a:solidFill>
                          <a:latin typeface="Meiryo UI" panose="020B0604030504040204" pitchFamily="50" charset="-128"/>
                          <a:ea typeface="Meiryo UI" panose="020B0604030504040204" pitchFamily="50" charset="-128"/>
                        </a:rPr>
                        <a:t>/</a:t>
                      </a:r>
                      <a:r>
                        <a:rPr kumimoji="1" lang="ja-JP" altLang="en-US" sz="800" b="0">
                          <a:solidFill>
                            <a:schemeClr val="tx1"/>
                          </a:solidFill>
                          <a:latin typeface="Meiryo UI" panose="020B0604030504040204" pitchFamily="50" charset="-128"/>
                          <a:ea typeface="Meiryo UI" panose="020B0604030504040204" pitchFamily="50" charset="-128"/>
                        </a:rPr>
                        <a:t>ゴール）、ターゲット像等の設定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a:solidFill>
                            <a:schemeClr val="tx1"/>
                          </a:solidFill>
                          <a:latin typeface="Meiryo UI" panose="020B0604030504040204" pitchFamily="50" charset="-128"/>
                          <a:ea typeface="Meiryo UI" panose="020B0604030504040204" pitchFamily="50" charset="-128"/>
                        </a:rPr>
                        <a:t>新たな観光財源検討に係るロードマップを策定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800" b="0">
                          <a:solidFill>
                            <a:schemeClr val="tx1"/>
                          </a:solidFill>
                          <a:latin typeface="Meiryo UI" panose="020B0604030504040204" pitchFamily="50" charset="-128"/>
                          <a:ea typeface="Meiryo UI" panose="020B0604030504040204" pitchFamily="50" charset="-128"/>
                        </a:rPr>
                        <a:t>10</a:t>
                      </a:r>
                      <a:r>
                        <a:rPr kumimoji="1" lang="ja-JP" altLang="en-US" sz="800" b="0">
                          <a:solidFill>
                            <a:schemeClr val="tx1"/>
                          </a:solidFill>
                          <a:latin typeface="Meiryo UI" panose="020B0604030504040204" pitchFamily="50" charset="-128"/>
                          <a:ea typeface="Meiryo UI" panose="020B0604030504040204" pitchFamily="50" charset="-128"/>
                        </a:rPr>
                        <a:t>～２月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800" b="0">
                          <a:solidFill>
                            <a:schemeClr val="tx1"/>
                          </a:solidFill>
                          <a:latin typeface="Meiryo UI" panose="020B0604030504040204" pitchFamily="50" charset="-128"/>
                          <a:ea typeface="Meiryo UI" panose="020B0604030504040204" pitchFamily="50" charset="-128"/>
                        </a:rPr>
                        <a:t>40</a:t>
                      </a:r>
                      <a:endParaRPr kumimoji="1" lang="ja-JP" altLang="en-US"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8165435"/>
                  </a:ext>
                </a:extLst>
              </a:tr>
            </a:tbl>
          </a:graphicData>
        </a:graphic>
      </p:graphicFrame>
      <p:sp>
        <p:nvSpPr>
          <p:cNvPr id="10" name="四角形: 角を丸くする 9">
            <a:extLst>
              <a:ext uri="{FF2B5EF4-FFF2-40B4-BE49-F238E27FC236}">
                <a16:creationId xmlns:a16="http://schemas.microsoft.com/office/drawing/2014/main" id="{EE261126-29E3-F03F-1EC2-1C17A0A62D5C}"/>
              </a:ext>
            </a:extLst>
          </p:cNvPr>
          <p:cNvSpPr/>
          <p:nvPr/>
        </p:nvSpPr>
        <p:spPr>
          <a:xfrm>
            <a:off x="5069623" y="798069"/>
            <a:ext cx="3784601"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地域におけるこれまでの観光施策の取組状況・課題・今後の方針等</a:t>
            </a:r>
            <a:endParaRPr kumimoji="0" lang="en-US" altLang="ja-JP" sz="10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21" name="四角形: 角を丸くする 9">
            <a:extLst>
              <a:ext uri="{FF2B5EF4-FFF2-40B4-BE49-F238E27FC236}">
                <a16:creationId xmlns:a16="http://schemas.microsoft.com/office/drawing/2014/main" id="{3E2163A6-2CC0-A499-86FA-195529E22DEA}"/>
              </a:ext>
            </a:extLst>
          </p:cNvPr>
          <p:cNvSpPr/>
          <p:nvPr/>
        </p:nvSpPr>
        <p:spPr>
          <a:xfrm>
            <a:off x="5084956" y="1000879"/>
            <a:ext cx="4727465" cy="284257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26E90F4A-18F9-5ECF-6476-CA971B9EE147}"/>
              </a:ext>
            </a:extLst>
          </p:cNvPr>
          <p:cNvSpPr/>
          <p:nvPr/>
        </p:nvSpPr>
        <p:spPr>
          <a:xfrm>
            <a:off x="2761303" y="2629145"/>
            <a:ext cx="1097019" cy="805429"/>
          </a:xfrm>
          <a:prstGeom prst="rect">
            <a:avLst/>
          </a:prstGeom>
          <a:solidFill>
            <a:schemeClr val="bg1">
              <a:lumMod val="8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100">
                <a:solidFill>
                  <a:schemeClr val="tx1"/>
                </a:solidFill>
                <a:latin typeface="Meiryo UI" panose="020B0604030504040204" pitchFamily="50" charset="-128"/>
                <a:ea typeface="Meiryo UI" panose="020B0604030504040204" pitchFamily="50" charset="-128"/>
              </a:rPr>
              <a:t>地域観光</a:t>
            </a:r>
            <a:endParaRPr kumimoji="1" lang="en-US" altLang="ja-JP" sz="110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1100">
                <a:solidFill>
                  <a:schemeClr val="tx1"/>
                </a:solidFill>
                <a:latin typeface="Meiryo UI" panose="020B0604030504040204" pitchFamily="50" charset="-128"/>
                <a:ea typeface="Meiryo UI" panose="020B0604030504040204" pitchFamily="50" charset="-128"/>
              </a:rPr>
              <a:t>資源の写真</a:t>
            </a:r>
            <a:endParaRPr kumimoji="1" lang="en-US" altLang="ja-JP" sz="110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800">
                <a:solidFill>
                  <a:schemeClr val="tx1"/>
                </a:solidFill>
                <a:latin typeface="Meiryo UI" panose="020B0604030504040204" pitchFamily="50" charset="-128"/>
                <a:ea typeface="Meiryo UI" panose="020B0604030504040204" pitchFamily="50" charset="-128"/>
              </a:rPr>
              <a:t>（風景、建物、芸術　等）</a:t>
            </a:r>
          </a:p>
        </p:txBody>
      </p:sp>
      <p:sp>
        <p:nvSpPr>
          <p:cNvPr id="9" name="正方形/長方形 8">
            <a:extLst>
              <a:ext uri="{FF2B5EF4-FFF2-40B4-BE49-F238E27FC236}">
                <a16:creationId xmlns:a16="http://schemas.microsoft.com/office/drawing/2014/main" id="{3A72E35E-18FD-31A4-BA78-F016868B7D16}"/>
              </a:ext>
            </a:extLst>
          </p:cNvPr>
          <p:cNvSpPr/>
          <p:nvPr/>
        </p:nvSpPr>
        <p:spPr>
          <a:xfrm>
            <a:off x="2723992" y="3409515"/>
            <a:ext cx="1116532" cy="210282"/>
          </a:xfrm>
          <a:prstGeom prst="rect">
            <a:avLst/>
          </a:prstGeom>
          <a:no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900">
                <a:solidFill>
                  <a:schemeClr val="tx1"/>
                </a:solidFill>
                <a:latin typeface="Meiryo UI" panose="020B0604030504040204" pitchFamily="50" charset="-128"/>
                <a:ea typeface="Meiryo UI" panose="020B0604030504040204" pitchFamily="50" charset="-128"/>
              </a:rPr>
              <a:t>写真のタイトル</a:t>
            </a:r>
          </a:p>
        </p:txBody>
      </p:sp>
      <p:sp>
        <p:nvSpPr>
          <p:cNvPr id="22" name="正方形/長方形 21">
            <a:extLst>
              <a:ext uri="{FF2B5EF4-FFF2-40B4-BE49-F238E27FC236}">
                <a16:creationId xmlns:a16="http://schemas.microsoft.com/office/drawing/2014/main" id="{06D125E4-B9EE-0534-B795-CDF7844B2803}"/>
              </a:ext>
            </a:extLst>
          </p:cNvPr>
          <p:cNvSpPr/>
          <p:nvPr/>
        </p:nvSpPr>
        <p:spPr>
          <a:xfrm>
            <a:off x="2743199" y="1075854"/>
            <a:ext cx="2215377" cy="1488927"/>
          </a:xfrm>
          <a:prstGeom prst="rect">
            <a:avLst/>
          </a:prstGeom>
          <a:solidFill>
            <a:schemeClr val="bg1">
              <a:lumMod val="8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200">
                <a:solidFill>
                  <a:schemeClr val="tx1"/>
                </a:solidFill>
                <a:latin typeface="Meiryo UI" panose="020B0604030504040204" pitchFamily="50" charset="-128"/>
                <a:ea typeface="Meiryo UI" panose="020B0604030504040204" pitchFamily="50" charset="-128"/>
              </a:rPr>
              <a:t>地図</a:t>
            </a:r>
            <a:br>
              <a:rPr kumimoji="1" lang="en-US" altLang="ja-JP" sz="14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（どこにある地域かわかるもの）</a:t>
            </a:r>
          </a:p>
        </p:txBody>
      </p:sp>
      <p:sp>
        <p:nvSpPr>
          <p:cNvPr id="23" name="正方形/長方形 22">
            <a:extLst>
              <a:ext uri="{FF2B5EF4-FFF2-40B4-BE49-F238E27FC236}">
                <a16:creationId xmlns:a16="http://schemas.microsoft.com/office/drawing/2014/main" id="{723B5D9E-4E9E-EC0E-9FE9-59CFFE7E9891}"/>
              </a:ext>
            </a:extLst>
          </p:cNvPr>
          <p:cNvSpPr/>
          <p:nvPr/>
        </p:nvSpPr>
        <p:spPr bwMode="gray">
          <a:xfrm>
            <a:off x="-2276475" y="2658388"/>
            <a:ext cx="2221491" cy="432000"/>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050" b="1">
                <a:latin typeface="Meiryo UI" panose="020B0604030504040204" pitchFamily="50" charset="-128"/>
                <a:ea typeface="Meiryo UI" panose="020B0604030504040204" pitchFamily="50" charset="-128"/>
              </a:rPr>
              <a:t>把握している最新動向を記載すること</a:t>
            </a:r>
            <a:endParaRPr kumimoji="1" lang="en-US" altLang="ja-JP" sz="1050" b="1">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485613CA-8D37-F78B-E5D6-2616C2FAD9CA}"/>
              </a:ext>
            </a:extLst>
          </p:cNvPr>
          <p:cNvSpPr/>
          <p:nvPr/>
        </p:nvSpPr>
        <p:spPr bwMode="gray">
          <a:xfrm>
            <a:off x="2155233" y="6929508"/>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kern="0">
                <a:latin typeface="Meiryo UI" panose="020B0604030504040204" pitchFamily="50" charset="-128"/>
                <a:ea typeface="Meiryo UI" panose="020B0604030504040204" pitchFamily="50" charset="-128"/>
              </a:rPr>
              <a:t>〇</a:t>
            </a:r>
            <a:r>
              <a:rPr kumimoji="1" lang="en-US" altLang="ja-JP" sz="1050" b="1">
                <a:latin typeface="Yu Gothic UI" panose="020B0500000000000000" pitchFamily="50" charset="-128"/>
                <a:ea typeface="Yu Gothic UI" panose="020B0500000000000000" pitchFamily="50" charset="-128"/>
                <a:cs typeface="+mn-cs"/>
              </a:rPr>
              <a:t>/</a:t>
            </a:r>
            <a:r>
              <a:rPr kumimoji="1" lang="ja-JP" altLang="en-US" sz="1050" b="1">
                <a:latin typeface="Yu Gothic UI" panose="020B0500000000000000" pitchFamily="50" charset="-128"/>
                <a:ea typeface="Yu Gothic UI" panose="020B0500000000000000" pitchFamily="50" charset="-128"/>
                <a:cs typeface="+mn-cs"/>
              </a:rPr>
              <a:t>ーは、実施するものに</a:t>
            </a:r>
            <a:r>
              <a:rPr kumimoji="1" lang="ja-JP" altLang="en-US" sz="1050" kern="0">
                <a:latin typeface="Meiryo UI" panose="020B0604030504040204" pitchFamily="50" charset="-128"/>
                <a:ea typeface="Meiryo UI" panose="020B0604030504040204" pitchFamily="50" charset="-128"/>
              </a:rPr>
              <a:t>〇</a:t>
            </a:r>
            <a:r>
              <a:rPr kumimoji="1" lang="ja-JP" altLang="en-US" sz="1050" b="1">
                <a:latin typeface="Yu Gothic UI" panose="020B0500000000000000" pitchFamily="50" charset="-128"/>
                <a:ea typeface="Yu Gothic UI" panose="020B0500000000000000" pitchFamily="50" charset="-128"/>
                <a:cs typeface="+mn-cs"/>
              </a:rPr>
              <a:t>、実施しないものにはーを入力してください。（実施しない場合にも項目はそのまま残してください。）</a:t>
            </a:r>
            <a:endParaRPr kumimoji="1" lang="en-US" altLang="ja-JP" sz="1050" b="1">
              <a:latin typeface="Yu Gothic UI" panose="020B0500000000000000" pitchFamily="50" charset="-128"/>
              <a:ea typeface="Yu Gothic UI" panose="020B0500000000000000" pitchFamily="50" charset="-128"/>
              <a:cs typeface="+mn-cs"/>
            </a:endParaRPr>
          </a:p>
        </p:txBody>
      </p:sp>
      <p:sp>
        <p:nvSpPr>
          <p:cNvPr id="8" name="正方形/長方形 7">
            <a:extLst>
              <a:ext uri="{FF2B5EF4-FFF2-40B4-BE49-F238E27FC236}">
                <a16:creationId xmlns:a16="http://schemas.microsoft.com/office/drawing/2014/main" id="{451FA902-C0CC-DCC7-11D2-B5C42EB818F4}"/>
              </a:ext>
            </a:extLst>
          </p:cNvPr>
          <p:cNvSpPr/>
          <p:nvPr/>
        </p:nvSpPr>
        <p:spPr bwMode="gray">
          <a:xfrm>
            <a:off x="10187786" y="967491"/>
            <a:ext cx="2908299" cy="1377465"/>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a:latin typeface="Yu Gothic UI" panose="020B0500000000000000" pitchFamily="50" charset="-128"/>
                <a:ea typeface="Yu Gothic UI" panose="020B0500000000000000" pitchFamily="50" charset="-128"/>
                <a:cs typeface="+mn-cs"/>
              </a:rPr>
              <a:t>地域におけるこれまでの観光施策の取組状況やそこで生じている課題・将来的に生じる懸念がある課題等を記載ください。</a:t>
            </a:r>
          </a:p>
          <a:p>
            <a:pPr defTabSz="990564" fontAlgn="auto">
              <a:spcBef>
                <a:spcPts val="0"/>
              </a:spcBef>
              <a:spcAft>
                <a:spcPts val="0"/>
              </a:spcAft>
              <a:buSzPct val="100000"/>
            </a:pPr>
            <a:r>
              <a:rPr kumimoji="1" lang="ja-JP" altLang="en-US" sz="1050" b="1">
                <a:latin typeface="Yu Gothic UI" panose="020B0500000000000000" pitchFamily="50" charset="-128"/>
                <a:ea typeface="Yu Gothic UI" panose="020B0500000000000000" pitchFamily="50" charset="-128"/>
                <a:cs typeface="+mn-cs"/>
              </a:rPr>
              <a:t>また、過年度までの観光庁事業の活用実績がある場合には、その活用状況及び実施内容等を記載ください。</a:t>
            </a:r>
            <a:endParaRPr kumimoji="1" lang="en-US" altLang="ja-JP" sz="1050" b="1">
              <a:latin typeface="Yu Gothic UI" panose="020B0500000000000000" pitchFamily="50" charset="-128"/>
              <a:ea typeface="Yu Gothic UI" panose="020B0500000000000000" pitchFamily="50" charset="-128"/>
              <a:cs typeface="+mn-cs"/>
            </a:endParaRPr>
          </a:p>
          <a:p>
            <a:pPr defTabSz="990564" fontAlgn="auto">
              <a:spcBef>
                <a:spcPts val="0"/>
              </a:spcBef>
              <a:spcAft>
                <a:spcPts val="0"/>
              </a:spcAft>
              <a:buSzPct val="100000"/>
            </a:pPr>
            <a:r>
              <a:rPr kumimoji="1" lang="ja-JP" altLang="en-US" sz="1050" b="1">
                <a:latin typeface="Yu Gothic UI" panose="020B0500000000000000" pitchFamily="50" charset="-128"/>
                <a:ea typeface="Yu Gothic UI" panose="020B0500000000000000" pitchFamily="50" charset="-128"/>
                <a:cs typeface="+mn-cs"/>
              </a:rPr>
              <a:t>そのうえで、枠内下段には今後の方針等を記載ください。</a:t>
            </a:r>
            <a:endParaRPr kumimoji="1" lang="en-US" altLang="ja-JP" sz="1050" b="1">
              <a:latin typeface="Yu Gothic UI" panose="020B0500000000000000" pitchFamily="50" charset="-128"/>
              <a:ea typeface="Yu Gothic UI" panose="020B0500000000000000" pitchFamily="50" charset="-128"/>
              <a:cs typeface="+mn-cs"/>
            </a:endParaRPr>
          </a:p>
        </p:txBody>
      </p:sp>
      <p:cxnSp>
        <p:nvCxnSpPr>
          <p:cNvPr id="11" name="直線矢印コネクタ 10">
            <a:extLst>
              <a:ext uri="{FF2B5EF4-FFF2-40B4-BE49-F238E27FC236}">
                <a16:creationId xmlns:a16="http://schemas.microsoft.com/office/drawing/2014/main" id="{8093695A-D49D-4B98-2624-4D7A0EEBB3C7}"/>
              </a:ext>
            </a:extLst>
          </p:cNvPr>
          <p:cNvCxnSpPr>
            <a:cxnSpLocks/>
            <a:stCxn id="8" idx="1"/>
            <a:endCxn id="17" idx="3"/>
          </p:cNvCxnSpPr>
          <p:nvPr/>
        </p:nvCxnSpPr>
        <p:spPr>
          <a:xfrm flipH="1">
            <a:off x="9699796" y="1656224"/>
            <a:ext cx="487990" cy="77107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9" name="直線矢印コネクタ 28">
            <a:extLst>
              <a:ext uri="{FF2B5EF4-FFF2-40B4-BE49-F238E27FC236}">
                <a16:creationId xmlns:a16="http://schemas.microsoft.com/office/drawing/2014/main" id="{388B4081-940F-D171-4446-4AE0C2691664}"/>
              </a:ext>
            </a:extLst>
          </p:cNvPr>
          <p:cNvCxnSpPr>
            <a:cxnSpLocks/>
            <a:stCxn id="23" idx="3"/>
            <a:endCxn id="13" idx="1"/>
          </p:cNvCxnSpPr>
          <p:nvPr/>
        </p:nvCxnSpPr>
        <p:spPr>
          <a:xfrm>
            <a:off x="-54984" y="2874388"/>
            <a:ext cx="310583" cy="21493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aphicFrame>
        <p:nvGraphicFramePr>
          <p:cNvPr id="17" name="表 16">
            <a:extLst>
              <a:ext uri="{FF2B5EF4-FFF2-40B4-BE49-F238E27FC236}">
                <a16:creationId xmlns:a16="http://schemas.microsoft.com/office/drawing/2014/main" id="{7C9E716A-0E2D-286D-C452-00236C069D29}"/>
              </a:ext>
            </a:extLst>
          </p:cNvPr>
          <p:cNvGraphicFramePr>
            <a:graphicFrameLocks noGrp="1"/>
          </p:cNvGraphicFramePr>
          <p:nvPr>
            <p:extLst>
              <p:ext uri="{D42A27DB-BD31-4B8C-83A1-F6EECF244321}">
                <p14:modId xmlns:p14="http://schemas.microsoft.com/office/powerpoint/2010/main" val="177247591"/>
              </p:ext>
            </p:extLst>
          </p:nvPr>
        </p:nvGraphicFramePr>
        <p:xfrm>
          <a:off x="5159298" y="1939622"/>
          <a:ext cx="4540498" cy="975360"/>
        </p:xfrm>
        <a:graphic>
          <a:graphicData uri="http://schemas.openxmlformats.org/drawingml/2006/table">
            <a:tbl>
              <a:tblPr firstRow="1" bandRow="1">
                <a:tableStyleId>{5C22544A-7EE6-4342-B048-85BDC9FD1C3A}</a:tableStyleId>
              </a:tblPr>
              <a:tblGrid>
                <a:gridCol w="1095544">
                  <a:extLst>
                    <a:ext uri="{9D8B030D-6E8A-4147-A177-3AD203B41FA5}">
                      <a16:colId xmlns:a16="http://schemas.microsoft.com/office/drawing/2014/main" val="1550508819"/>
                    </a:ext>
                  </a:extLst>
                </a:gridCol>
                <a:gridCol w="3444954">
                  <a:extLst>
                    <a:ext uri="{9D8B030D-6E8A-4147-A177-3AD203B41FA5}">
                      <a16:colId xmlns:a16="http://schemas.microsoft.com/office/drawing/2014/main" val="830834426"/>
                    </a:ext>
                  </a:extLst>
                </a:gridCol>
              </a:tblGrid>
              <a:tr h="210414">
                <a:tc>
                  <a:txBody>
                    <a:bodyPr/>
                    <a:lstStyle/>
                    <a:p>
                      <a:pPr algn="ctr"/>
                      <a:r>
                        <a:rPr kumimoji="1" lang="ja-JP" altLang="en-US" sz="1000">
                          <a:solidFill>
                            <a:schemeClr val="tx1"/>
                          </a:solidFill>
                        </a:rPr>
                        <a:t>課題の概要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000">
                          <a:solidFill>
                            <a:schemeClr val="tx1"/>
                          </a:solidFill>
                        </a:rPr>
                        <a:t>生じている具体的な課題感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444812233"/>
                  </a:ext>
                </a:extLst>
              </a:tr>
              <a:tr h="235068">
                <a:tc>
                  <a:txBody>
                    <a:bodyPr/>
                    <a:lstStyle/>
                    <a:p>
                      <a:r>
                        <a:rPr kumimoji="1" lang="ja-JP" altLang="en-US" sz="900">
                          <a:solidFill>
                            <a:schemeClr val="tx1"/>
                          </a:solidFill>
                          <a:latin typeface="Meiryo UI" panose="020B0604030504040204" pitchFamily="50" charset="-128"/>
                          <a:ea typeface="Meiryo UI" panose="020B0604030504040204" pitchFamily="50" charset="-128"/>
                        </a:rPr>
                        <a:t>維持管理費・</a:t>
                      </a:r>
                      <a:endParaRPr kumimoji="1" lang="en-US" altLang="ja-JP" sz="900">
                        <a:solidFill>
                          <a:schemeClr val="tx1"/>
                        </a:solidFill>
                        <a:latin typeface="Meiryo UI" panose="020B0604030504040204" pitchFamily="50" charset="-128"/>
                        <a:ea typeface="Meiryo UI" panose="020B0604030504040204" pitchFamily="50" charset="-128"/>
                      </a:endParaRPr>
                    </a:p>
                    <a:p>
                      <a:r>
                        <a:rPr kumimoji="1" lang="ja-JP" altLang="en-US" sz="900">
                          <a:solidFill>
                            <a:schemeClr val="tx1"/>
                          </a:solidFill>
                          <a:latin typeface="Meiryo UI" panose="020B0604030504040204" pitchFamily="50" charset="-128"/>
                          <a:ea typeface="Meiryo UI" panose="020B0604030504040204" pitchFamily="50" charset="-128"/>
                        </a:rPr>
                        <a:t>修繕費等の増額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a:solidFill>
                            <a:schemeClr val="tx1"/>
                          </a:solidFill>
                          <a:latin typeface="Meiryo UI" panose="020B0604030504040204" pitchFamily="50" charset="-128"/>
                          <a:ea typeface="Meiryo UI" panose="020B0604030504040204" pitchFamily="50" charset="-128"/>
                        </a:rPr>
                        <a:t>物価・人件費等の高騰に伴い、○○城における維持管理費・修繕費等の必要額が年々増額している。</a:t>
                      </a:r>
                      <a:endParaRPr kumimoji="1" lang="en-US" altLang="ja-JP" sz="90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1432666"/>
                  </a:ext>
                </a:extLst>
              </a:tr>
              <a:tr h="210414">
                <a:tc>
                  <a:txBody>
                    <a:bodyPr/>
                    <a:lstStyle/>
                    <a:p>
                      <a:r>
                        <a:rPr kumimoji="1" lang="ja-JP" altLang="en-US" sz="900">
                          <a:solidFill>
                            <a:schemeClr val="tx1"/>
                          </a:solidFill>
                          <a:latin typeface="Meiryo UI" panose="020B0604030504040204" pitchFamily="50" charset="-128"/>
                          <a:ea typeface="Meiryo UI" panose="020B0604030504040204" pitchFamily="50" charset="-128"/>
                        </a:rPr>
                        <a:t>観光財源の不足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a:solidFill>
                            <a:schemeClr val="tx1"/>
                          </a:solidFill>
                          <a:latin typeface="Meiryo UI" panose="020B0604030504040204" pitchFamily="50" charset="-128"/>
                          <a:ea typeface="Meiryo UI" panose="020B0604030504040204" pitchFamily="50" charset="-128"/>
                        </a:rPr>
                        <a:t>観光客の消費単価が少ないことや、観光を目的とした財源がないため、観光財源が不足している。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8165435"/>
                  </a:ext>
                </a:extLst>
              </a:tr>
            </a:tbl>
          </a:graphicData>
        </a:graphic>
      </p:graphicFrame>
      <p:sp>
        <p:nvSpPr>
          <p:cNvPr id="32" name="二等辺三角形 31">
            <a:extLst>
              <a:ext uri="{FF2B5EF4-FFF2-40B4-BE49-F238E27FC236}">
                <a16:creationId xmlns:a16="http://schemas.microsoft.com/office/drawing/2014/main" id="{C2E50045-1458-C2D7-ADDC-381993496E5C}"/>
              </a:ext>
            </a:extLst>
          </p:cNvPr>
          <p:cNvSpPr/>
          <p:nvPr/>
        </p:nvSpPr>
        <p:spPr bwMode="gray">
          <a:xfrm flipV="1">
            <a:off x="7297690" y="2936486"/>
            <a:ext cx="616867" cy="115667"/>
          </a:xfrm>
          <a:prstGeom prst="triangle">
            <a:avLst/>
          </a:prstGeom>
          <a:solidFill>
            <a:srgbClr val="FFCD00"/>
          </a:solidFill>
          <a:ln w="12700" algn="ctr">
            <a:solidFill>
              <a:srgbClr val="FFCD00"/>
            </a:solid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5" name="正方形/長方形 44">
            <a:extLst>
              <a:ext uri="{FF2B5EF4-FFF2-40B4-BE49-F238E27FC236}">
                <a16:creationId xmlns:a16="http://schemas.microsoft.com/office/drawing/2014/main" id="{88E150F4-5893-4DC6-FB83-AEED7323C19B}"/>
              </a:ext>
            </a:extLst>
          </p:cNvPr>
          <p:cNvSpPr/>
          <p:nvPr/>
        </p:nvSpPr>
        <p:spPr bwMode="gray">
          <a:xfrm>
            <a:off x="8346209" y="6929508"/>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a:latin typeface="Yu Gothic UI" panose="020B0500000000000000" pitchFamily="50" charset="-128"/>
                <a:ea typeface="Yu Gothic UI" panose="020B0500000000000000" pitchFamily="50" charset="-128"/>
                <a:cs typeface="+mn-cs"/>
              </a:rPr>
              <a:t>取組ごとに、どれくらい注力するか、実務量が想定されるかなど、事業ウェイトを記載してください（合計を</a:t>
            </a:r>
            <a:r>
              <a:rPr kumimoji="1" lang="en-US" altLang="ja-JP" sz="1050" b="1">
                <a:latin typeface="Yu Gothic UI" panose="020B0500000000000000" pitchFamily="50" charset="-128"/>
                <a:ea typeface="Yu Gothic UI" panose="020B0500000000000000" pitchFamily="50" charset="-128"/>
                <a:cs typeface="+mn-cs"/>
              </a:rPr>
              <a:t>100</a:t>
            </a:r>
            <a:r>
              <a:rPr kumimoji="1" lang="ja-JP" altLang="en-US" sz="1050" b="1">
                <a:latin typeface="Yu Gothic UI" panose="020B0500000000000000" pitchFamily="50" charset="-128"/>
                <a:ea typeface="Yu Gothic UI" panose="020B0500000000000000" pitchFamily="50" charset="-128"/>
                <a:cs typeface="+mn-cs"/>
              </a:rPr>
              <a:t>とするように）。</a:t>
            </a:r>
            <a:endParaRPr kumimoji="1" lang="en-US" altLang="ja-JP" sz="1050" b="1">
              <a:latin typeface="Yu Gothic UI" panose="020B0500000000000000" pitchFamily="50" charset="-128"/>
              <a:ea typeface="Yu Gothic UI" panose="020B0500000000000000" pitchFamily="50" charset="-128"/>
              <a:cs typeface="+mn-cs"/>
            </a:endParaRPr>
          </a:p>
        </p:txBody>
      </p:sp>
      <p:sp>
        <p:nvSpPr>
          <p:cNvPr id="47" name="正方形/長方形 46">
            <a:extLst>
              <a:ext uri="{FF2B5EF4-FFF2-40B4-BE49-F238E27FC236}">
                <a16:creationId xmlns:a16="http://schemas.microsoft.com/office/drawing/2014/main" id="{CD4A8FA5-905A-8DBD-EFFA-7C7032815DAB}"/>
              </a:ext>
            </a:extLst>
          </p:cNvPr>
          <p:cNvSpPr/>
          <p:nvPr/>
        </p:nvSpPr>
        <p:spPr bwMode="gray">
          <a:xfrm>
            <a:off x="5216501" y="6929508"/>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a:latin typeface="Yu Gothic UI" panose="020B0500000000000000" pitchFamily="50" charset="-128"/>
                <a:ea typeface="Yu Gothic UI" panose="020B0500000000000000" pitchFamily="50" charset="-128"/>
                <a:cs typeface="+mn-cs"/>
              </a:rPr>
              <a:t>類型ごとに、取組内容を記載してください。</a:t>
            </a:r>
            <a:endParaRPr kumimoji="1" lang="en-US" altLang="ja-JP" sz="1050" b="1">
              <a:latin typeface="Yu Gothic UI" panose="020B0500000000000000" pitchFamily="50" charset="-128"/>
              <a:ea typeface="Yu Gothic UI" panose="020B0500000000000000" pitchFamily="50" charset="-128"/>
              <a:cs typeface="+mn-cs"/>
            </a:endParaRPr>
          </a:p>
        </p:txBody>
      </p:sp>
      <p:sp>
        <p:nvSpPr>
          <p:cNvPr id="12" name="テキスト ボックス 11">
            <a:extLst>
              <a:ext uri="{FF2B5EF4-FFF2-40B4-BE49-F238E27FC236}">
                <a16:creationId xmlns:a16="http://schemas.microsoft.com/office/drawing/2014/main" id="{CB0963BF-1E12-AB5A-A64E-C533F00528DC}"/>
              </a:ext>
            </a:extLst>
          </p:cNvPr>
          <p:cNvSpPr txBox="1"/>
          <p:nvPr/>
        </p:nvSpPr>
        <p:spPr bwMode="gray">
          <a:xfrm>
            <a:off x="3984702" y="0"/>
            <a:ext cx="1080000" cy="184666"/>
          </a:xfrm>
          <a:prstGeom prst="rect">
            <a:avLst/>
          </a:prstGeom>
          <a:solidFill>
            <a:srgbClr val="FFFF99"/>
          </a:solidFill>
        </p:spPr>
        <p:txBody>
          <a:bodyPr wrap="square" lIns="0" tIns="0" rIns="0" bIns="0" rtlCol="0" anchor="ctr">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eiryo UI" panose="020B0604030504040204" pitchFamily="50" charset="-128"/>
                <a:ea typeface="Meiryo UI" panose="020B0604030504040204" pitchFamily="50" charset="-128"/>
                <a:cs typeface="+mn-cs"/>
              </a:rPr>
              <a:t>記載例</a:t>
            </a:r>
            <a:endPar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 name="テキスト ボックス 23">
            <a:extLst>
              <a:ext uri="{FF2B5EF4-FFF2-40B4-BE49-F238E27FC236}">
                <a16:creationId xmlns:a16="http://schemas.microsoft.com/office/drawing/2014/main" id="{2B325624-BB74-654F-C42E-0AE3493AB0E2}"/>
              </a:ext>
            </a:extLst>
          </p:cNvPr>
          <p:cNvSpPr txBox="1"/>
          <p:nvPr/>
        </p:nvSpPr>
        <p:spPr bwMode="gray">
          <a:xfrm>
            <a:off x="223026" y="5612781"/>
            <a:ext cx="9456234" cy="1184940"/>
          </a:xfrm>
          <a:prstGeom prst="rect">
            <a:avLst/>
          </a:prstGeom>
          <a:solidFill>
            <a:schemeClr val="bg1"/>
          </a:solidFill>
        </p:spPr>
        <p:txBody>
          <a:bodyPr wrap="square" lIns="0" tIns="0" rIns="0" bIns="0" rtlCol="0">
            <a:spAutoFit/>
          </a:bodyPr>
          <a:lstStyle/>
          <a:p>
            <a:pPr marL="171450" indent="-171450" defTabSz="914400">
              <a:buFont typeface="Wingdings" panose="05000000000000000000" pitchFamily="2" charset="2"/>
              <a:buChar char="l"/>
              <a:defRPr/>
            </a:pPr>
            <a:r>
              <a:rPr lang="ja-JP" altLang="en-US" sz="1100" kern="0">
                <a:latin typeface="Meiryo UI" panose="020B0604030504040204" pitchFamily="50" charset="-128"/>
                <a:ea typeface="Meiryo UI" panose="020B0604030504040204" pitchFamily="50" charset="-128"/>
              </a:rPr>
              <a:t>本事業では、自治体や観光団体、事業者、地域住民などで構成する協議の場を設置し、観光に関わる新たな収入の確保について地域全体で話し合い、多様な視点を取り入れた合意形成を目指す。また、他地域の先行事例（宿泊に関する課税や利用者負担の仕組みなど）を参考に、制度ごとの特徴や効果を学ぶ勉強会や意見交換の場を開くことで、関係者間の理解を深め、地域に合った方法を整理する。</a:t>
            </a:r>
            <a:endParaRPr lang="en-US" altLang="ja-JP" sz="1100" kern="0">
              <a:latin typeface="Meiryo UI" panose="020B0604030504040204" pitchFamily="50" charset="-128"/>
              <a:ea typeface="Meiryo UI" panose="020B0604030504040204" pitchFamily="50" charset="-128"/>
            </a:endParaRPr>
          </a:p>
          <a:p>
            <a:pPr defTabSz="914400">
              <a:defRPr/>
            </a:pPr>
            <a:endParaRPr lang="en-US" altLang="ja-JP" sz="110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r>
              <a:rPr lang="ja-JP" altLang="en-US" sz="1100" kern="0">
                <a:latin typeface="Meiryo UI" panose="020B0604030504040204" pitchFamily="50" charset="-128"/>
                <a:ea typeface="Meiryo UI" panose="020B0604030504040204" pitchFamily="50" charset="-128"/>
              </a:rPr>
              <a:t>さらに、来訪者数や宿泊者数などのデータを調査・分析し、導入を検討する仕組みごとの収入見込みを試算するとともに、これらの検討を踏まえて新たな観光財源導入までのロードマップや課題、役割分担を整理した計画を作成し、地域一体となった持続可能な観光地づくりの基盤を整える。</a:t>
            </a:r>
            <a:endParaRPr lang="en-US" altLang="ja-JP" sz="110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100" kern="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B7AD3494-04E4-392E-D7AA-67F1D5204673}"/>
              </a:ext>
            </a:extLst>
          </p:cNvPr>
          <p:cNvSpPr txBox="1"/>
          <p:nvPr/>
        </p:nvSpPr>
        <p:spPr bwMode="gray">
          <a:xfrm>
            <a:off x="208155" y="1271239"/>
            <a:ext cx="2460703" cy="1131079"/>
          </a:xfrm>
          <a:prstGeom prst="rect">
            <a:avLst/>
          </a:prstGeom>
          <a:solidFill>
            <a:schemeClr val="bg1"/>
          </a:solidFill>
        </p:spPr>
        <p:txBody>
          <a:bodyPr wrap="square" lIns="0" tIns="0" rIns="0" bIns="0" rtlCol="0">
            <a:spAutoFit/>
          </a:bodyPr>
          <a:lstStyle/>
          <a:p>
            <a:pPr marL="171450" indent="-82550" defTabSz="914400">
              <a:buFont typeface="Arial" panose="020B0604020202020204" pitchFamily="34" charset="0"/>
              <a:buChar char="•"/>
              <a:defRPr/>
            </a:pPr>
            <a:r>
              <a:rPr kumimoji="1" lang="ja-JP" altLang="en-US" sz="1050" kern="0">
                <a:solidFill>
                  <a:prstClr val="black"/>
                </a:solidFill>
                <a:latin typeface="Meiryo UI" panose="020B0604030504040204" pitchFamily="50" charset="-128"/>
                <a:ea typeface="Meiryo UI" panose="020B0604030504040204" pitchFamily="50" charset="-128"/>
              </a:rPr>
              <a:t>〇〇城、〇〇城公園</a:t>
            </a:r>
            <a:endParaRPr kumimoji="1" lang="en-US" altLang="ja-JP" sz="1050" kern="0">
              <a:solidFill>
                <a:prstClr val="black"/>
              </a:solidFill>
              <a:latin typeface="Meiryo UI" panose="020B0604030504040204" pitchFamily="50" charset="-128"/>
              <a:ea typeface="Meiryo UI" panose="020B0604030504040204" pitchFamily="50" charset="-128"/>
            </a:endParaRPr>
          </a:p>
          <a:p>
            <a:pPr marL="171450" indent="-82550" defTabSz="914400">
              <a:buFont typeface="Arial" panose="020B0604020202020204" pitchFamily="34" charset="0"/>
              <a:buChar char="•"/>
              <a:defRPr/>
            </a:pPr>
            <a:r>
              <a:rPr kumimoji="1" lang="ja-JP" altLang="en-US" sz="1050" kern="0">
                <a:solidFill>
                  <a:prstClr val="black"/>
                </a:solidFill>
                <a:latin typeface="Meiryo UI" panose="020B0604030504040204" pitchFamily="50" charset="-128"/>
                <a:ea typeface="Meiryo UI" panose="020B0604030504040204" pitchFamily="50" charset="-128"/>
              </a:rPr>
              <a:t>〇〇温泉での外湯めぐり</a:t>
            </a:r>
            <a:endParaRPr kumimoji="1" lang="en-US" altLang="ja-JP" sz="1050" kern="0">
              <a:solidFill>
                <a:prstClr val="black"/>
              </a:solidFill>
              <a:latin typeface="Meiryo UI" panose="020B0604030504040204" pitchFamily="50" charset="-128"/>
              <a:ea typeface="Meiryo UI" panose="020B0604030504040204" pitchFamily="50" charset="-128"/>
            </a:endParaRPr>
          </a:p>
          <a:p>
            <a:pPr marL="171450" indent="-82550" defTabSz="914400">
              <a:buFont typeface="Arial" panose="020B0604020202020204" pitchFamily="34" charset="0"/>
              <a:buChar char="•"/>
              <a:defRPr/>
            </a:pPr>
            <a:r>
              <a:rPr kumimoji="1" lang="ja-JP" altLang="en-US" sz="1050" kern="0">
                <a:solidFill>
                  <a:prstClr val="black"/>
                </a:solidFill>
                <a:latin typeface="Meiryo UI" panose="020B0604030504040204" pitchFamily="50" charset="-128"/>
                <a:ea typeface="Meiryo UI" panose="020B0604030504040204" pitchFamily="50" charset="-128"/>
              </a:rPr>
              <a:t>〇〇牛の</a:t>
            </a:r>
            <a:r>
              <a:rPr kumimoji="1" lang="en-US" altLang="ja-JP" sz="1050" kern="0">
                <a:solidFill>
                  <a:prstClr val="black"/>
                </a:solidFill>
                <a:latin typeface="Meiryo UI" panose="020B0604030504040204" pitchFamily="50" charset="-128"/>
                <a:ea typeface="Meiryo UI" panose="020B0604030504040204" pitchFamily="50" charset="-128"/>
              </a:rPr>
              <a:t>XX</a:t>
            </a:r>
            <a:r>
              <a:rPr kumimoji="1" lang="ja-JP" altLang="en-US" sz="1050" kern="0">
                <a:solidFill>
                  <a:prstClr val="black"/>
                </a:solidFill>
                <a:latin typeface="Meiryo UI" panose="020B0604030504040204" pitchFamily="50" charset="-128"/>
                <a:ea typeface="Meiryo UI" panose="020B0604030504040204" pitchFamily="50" charset="-128"/>
              </a:rPr>
              <a:t>焼きを目当てに訪れる訪日外国人旅行客が多い。</a:t>
            </a:r>
            <a:endParaRPr kumimoji="1" lang="en-US" altLang="ja-JP" sz="1050" kern="0">
              <a:solidFill>
                <a:prstClr val="black"/>
              </a:solidFill>
              <a:latin typeface="Meiryo UI" panose="020B0604030504040204" pitchFamily="50" charset="-128"/>
              <a:ea typeface="Meiryo UI" panose="020B0604030504040204" pitchFamily="50" charset="-128"/>
            </a:endParaRPr>
          </a:p>
          <a:p>
            <a:pPr marL="171450" indent="-82550" defTabSz="914400">
              <a:buFont typeface="Arial" panose="020B0604020202020204" pitchFamily="34" charset="0"/>
              <a:buChar char="•"/>
              <a:defRPr/>
            </a:pPr>
            <a:r>
              <a:rPr kumimoji="1" lang="ja-JP" altLang="en-US" sz="1050" kern="0">
                <a:solidFill>
                  <a:prstClr val="black"/>
                </a:solidFill>
                <a:latin typeface="Meiryo UI" panose="020B0604030504040204" pitchFamily="50" charset="-128"/>
                <a:ea typeface="Meiryo UI" panose="020B0604030504040204" pitchFamily="50" charset="-128"/>
              </a:rPr>
              <a:t>伝統的工芸品である○○焼が知られており、国内外の観光客から動物の置物が土産品として人気を博している。</a:t>
            </a:r>
            <a:endParaRPr kumimoji="1" lang="en-US" altLang="ja-JP" sz="1050" kern="0">
              <a:solidFill>
                <a:prstClr val="black"/>
              </a:solidFill>
              <a:latin typeface="Meiryo UI" panose="020B0604030504040204" pitchFamily="50" charset="-128"/>
              <a:ea typeface="Meiryo UI" panose="020B0604030504040204" pitchFamily="50" charset="-128"/>
            </a:endParaRPr>
          </a:p>
        </p:txBody>
      </p:sp>
      <p:cxnSp>
        <p:nvCxnSpPr>
          <p:cNvPr id="27" name="直線矢印コネクタ 26">
            <a:extLst>
              <a:ext uri="{FF2B5EF4-FFF2-40B4-BE49-F238E27FC236}">
                <a16:creationId xmlns:a16="http://schemas.microsoft.com/office/drawing/2014/main" id="{945F7F6D-D116-3E13-243E-7F56D7835E99}"/>
              </a:ext>
            </a:extLst>
          </p:cNvPr>
          <p:cNvCxnSpPr>
            <a:cxnSpLocks/>
          </p:cNvCxnSpPr>
          <p:nvPr/>
        </p:nvCxnSpPr>
        <p:spPr>
          <a:xfrm flipH="1" flipV="1">
            <a:off x="4178300" y="5384495"/>
            <a:ext cx="149112" cy="156731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6" name="直線矢印コネクタ 45">
            <a:extLst>
              <a:ext uri="{FF2B5EF4-FFF2-40B4-BE49-F238E27FC236}">
                <a16:creationId xmlns:a16="http://schemas.microsoft.com/office/drawing/2014/main" id="{BA35F4B8-FCA9-25A1-CBC8-DE450E0463FB}"/>
              </a:ext>
            </a:extLst>
          </p:cNvPr>
          <p:cNvCxnSpPr>
            <a:cxnSpLocks/>
          </p:cNvCxnSpPr>
          <p:nvPr/>
        </p:nvCxnSpPr>
        <p:spPr>
          <a:xfrm flipH="1" flipV="1">
            <a:off x="9525568" y="5384495"/>
            <a:ext cx="162235" cy="156731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8" name="直線矢印コネクタ 47">
            <a:extLst>
              <a:ext uri="{FF2B5EF4-FFF2-40B4-BE49-F238E27FC236}">
                <a16:creationId xmlns:a16="http://schemas.microsoft.com/office/drawing/2014/main" id="{5619B8EF-5CEC-369C-E5D5-E720F918DB25}"/>
              </a:ext>
            </a:extLst>
          </p:cNvPr>
          <p:cNvCxnSpPr>
            <a:cxnSpLocks/>
          </p:cNvCxnSpPr>
          <p:nvPr/>
        </p:nvCxnSpPr>
        <p:spPr>
          <a:xfrm flipH="1" flipV="1">
            <a:off x="6464300" y="5384495"/>
            <a:ext cx="162235" cy="156731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9B73D66E-67F1-37A5-700F-150A88AA325E}"/>
              </a:ext>
            </a:extLst>
          </p:cNvPr>
          <p:cNvSpPr/>
          <p:nvPr/>
        </p:nvSpPr>
        <p:spPr>
          <a:xfrm>
            <a:off x="3902445" y="2632862"/>
            <a:ext cx="1085868" cy="805429"/>
          </a:xfrm>
          <a:prstGeom prst="rect">
            <a:avLst/>
          </a:prstGeom>
          <a:solidFill>
            <a:schemeClr val="bg1">
              <a:lumMod val="8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100">
                <a:solidFill>
                  <a:schemeClr val="tx1"/>
                </a:solidFill>
                <a:latin typeface="Meiryo UI" panose="020B0604030504040204" pitchFamily="50" charset="-128"/>
                <a:ea typeface="Meiryo UI" panose="020B0604030504040204" pitchFamily="50" charset="-128"/>
              </a:rPr>
              <a:t>地域観光</a:t>
            </a:r>
            <a:endParaRPr kumimoji="1" lang="en-US" altLang="ja-JP" sz="110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1100">
                <a:solidFill>
                  <a:schemeClr val="tx1"/>
                </a:solidFill>
                <a:latin typeface="Meiryo UI" panose="020B0604030504040204" pitchFamily="50" charset="-128"/>
                <a:ea typeface="Meiryo UI" panose="020B0604030504040204" pitchFamily="50" charset="-128"/>
              </a:rPr>
              <a:t>資源の写真</a:t>
            </a:r>
            <a:endParaRPr kumimoji="1" lang="en-US" altLang="ja-JP" sz="110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800">
                <a:solidFill>
                  <a:schemeClr val="tx1"/>
                </a:solidFill>
                <a:latin typeface="Meiryo UI" panose="020B0604030504040204" pitchFamily="50" charset="-128"/>
                <a:ea typeface="Meiryo UI" panose="020B0604030504040204" pitchFamily="50" charset="-128"/>
              </a:rPr>
              <a:t>（風景、建物、芸術　等）</a:t>
            </a:r>
          </a:p>
        </p:txBody>
      </p:sp>
      <p:sp>
        <p:nvSpPr>
          <p:cNvPr id="38" name="正方形/長方形 37">
            <a:extLst>
              <a:ext uri="{FF2B5EF4-FFF2-40B4-BE49-F238E27FC236}">
                <a16:creationId xmlns:a16="http://schemas.microsoft.com/office/drawing/2014/main" id="{B8758CDF-1968-3F31-7916-6B6C4EDFF73C}"/>
              </a:ext>
            </a:extLst>
          </p:cNvPr>
          <p:cNvSpPr/>
          <p:nvPr/>
        </p:nvSpPr>
        <p:spPr>
          <a:xfrm>
            <a:off x="3902304" y="3413232"/>
            <a:ext cx="1116532" cy="210282"/>
          </a:xfrm>
          <a:prstGeom prst="rect">
            <a:avLst/>
          </a:prstGeom>
          <a:no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900">
                <a:solidFill>
                  <a:schemeClr val="tx1"/>
                </a:solidFill>
                <a:latin typeface="Meiryo UI" panose="020B0604030504040204" pitchFamily="50" charset="-128"/>
                <a:ea typeface="Meiryo UI" panose="020B0604030504040204" pitchFamily="50" charset="-128"/>
              </a:rPr>
              <a:t>写真のタイトル</a:t>
            </a:r>
          </a:p>
        </p:txBody>
      </p:sp>
      <p:sp>
        <p:nvSpPr>
          <p:cNvPr id="39" name="テキスト ボックス 38">
            <a:extLst>
              <a:ext uri="{FF2B5EF4-FFF2-40B4-BE49-F238E27FC236}">
                <a16:creationId xmlns:a16="http://schemas.microsoft.com/office/drawing/2014/main" id="{E7397E10-7C9A-64E6-066D-BD1B7CA16C9E}"/>
              </a:ext>
            </a:extLst>
          </p:cNvPr>
          <p:cNvSpPr txBox="1"/>
          <p:nvPr/>
        </p:nvSpPr>
        <p:spPr bwMode="gray">
          <a:xfrm>
            <a:off x="5144429" y="3107471"/>
            <a:ext cx="4609171" cy="646331"/>
          </a:xfrm>
          <a:prstGeom prst="rect">
            <a:avLst/>
          </a:prstGeom>
          <a:solidFill>
            <a:schemeClr val="bg1"/>
          </a:solidFill>
        </p:spPr>
        <p:txBody>
          <a:bodyPr wrap="square" lIns="0" tIns="0" rIns="0" bIns="0" rtlCol="0">
            <a:spAutoFit/>
          </a:bodyPr>
          <a:lstStyle/>
          <a:p>
            <a:pPr marL="171450" indent="-171450" defTabSz="914400">
              <a:buFont typeface="Wingdings" panose="05000000000000000000" pitchFamily="2" charset="2"/>
              <a:buChar char="l"/>
              <a:defRPr/>
            </a:pPr>
            <a:r>
              <a:rPr lang="ja-JP" altLang="en-US" sz="1050" kern="0">
                <a:latin typeface="Meiryo UI" panose="020B0604030504040204" pitchFamily="50" charset="-128"/>
                <a:ea typeface="Meiryo UI" panose="020B0604030504040204" pitchFamily="50" charset="-128"/>
              </a:rPr>
              <a:t>そのうえで、当該課題を解決するために、目的を明確にした新たな観光財源（入場料の二重価格制、宿泊税等）の検討を、自治体・</a:t>
            </a:r>
            <a:r>
              <a:rPr lang="en-US" altLang="ja-JP" sz="1050" kern="0">
                <a:latin typeface="Meiryo UI" panose="020B0604030504040204" pitchFamily="50" charset="-128"/>
                <a:ea typeface="Meiryo UI" panose="020B0604030504040204" pitchFamily="50" charset="-128"/>
              </a:rPr>
              <a:t>DMO</a:t>
            </a:r>
            <a:r>
              <a:rPr lang="ja-JP" altLang="en-US" sz="1050" kern="0">
                <a:latin typeface="Meiryo UI" panose="020B0604030504040204" pitchFamily="50" charset="-128"/>
                <a:ea typeface="Meiryo UI" panose="020B0604030504040204" pitchFamily="50" charset="-128"/>
              </a:rPr>
              <a:t>・事業者・住民等らが地域一体となって進めていく必要がある。</a:t>
            </a: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endParaRPr lang="en-US" altLang="ja-JP" sz="1050" kern="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8FD6DF5D-23FA-7F81-EA2E-C87FD2F31EF8}"/>
              </a:ext>
            </a:extLst>
          </p:cNvPr>
          <p:cNvSpPr txBox="1"/>
          <p:nvPr/>
        </p:nvSpPr>
        <p:spPr bwMode="gray">
          <a:xfrm>
            <a:off x="5151863" y="1077952"/>
            <a:ext cx="4601737" cy="807913"/>
          </a:xfrm>
          <a:prstGeom prst="rect">
            <a:avLst/>
          </a:prstGeom>
          <a:solidFill>
            <a:schemeClr val="bg1"/>
          </a:solidFill>
        </p:spPr>
        <p:txBody>
          <a:bodyPr wrap="square" lIns="0" tIns="0" rIns="0" bIns="0" rtlCol="0">
            <a:spAutoFit/>
          </a:bodyPr>
          <a:lstStyle/>
          <a:p>
            <a:pPr marL="171450" indent="-171450" defTabSz="914400">
              <a:buFont typeface="Wingdings" panose="05000000000000000000" pitchFamily="2" charset="2"/>
              <a:buChar char="l"/>
              <a:defRPr/>
            </a:pPr>
            <a:r>
              <a:rPr lang="ja-JP" altLang="en-US" sz="1050" kern="0">
                <a:latin typeface="Meiryo UI" panose="020B0604030504040204" pitchFamily="50" charset="-128"/>
                <a:ea typeface="Meiryo UI" panose="020B0604030504040204" pitchFamily="50" charset="-128"/>
              </a:rPr>
              <a:t>○○観光計画のもと、○○城（文化資源）を中心とする観光振興・誘客促進に取り組んできた。</a:t>
            </a:r>
            <a:endParaRPr lang="en-US" altLang="ja-JP" sz="1050" kern="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r>
              <a:rPr lang="ja-JP" altLang="en-US" sz="1050" kern="0">
                <a:latin typeface="Meiryo UI" panose="020B0604030504040204" pitchFamily="50" charset="-128"/>
                <a:ea typeface="Meiryo UI" panose="020B0604030504040204" pitchFamily="50" charset="-128"/>
              </a:rPr>
              <a:t>○○城を目的に多くの観光客が訪れていただいている一方で、入場料収入や周辺の観光消費だけでは、○○城における年々増加する維持管理費・修繕費等に係る予算をまかなうことができないことが想定される。</a:t>
            </a:r>
            <a:endParaRPr lang="en-US" altLang="ja-JP" sz="1050" ker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36058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479A6744-3FA6-84E3-C2AC-2389521D96FF}"/>
              </a:ext>
            </a:extLst>
          </p:cNvPr>
          <p:cNvSpPr txBox="1">
            <a:spLocks/>
          </p:cNvSpPr>
          <p:nvPr/>
        </p:nvSpPr>
        <p:spPr bwMode="gray">
          <a:xfrm>
            <a:off x="1" y="0"/>
            <a:ext cx="9905999" cy="193419"/>
          </a:xfrm>
          <a:prstGeom prst="rect">
            <a:avLst/>
          </a:prstGeom>
          <a:solidFill>
            <a:schemeClr val="accent2">
              <a:lumMod val="75000"/>
            </a:schemeClr>
          </a:solidFill>
        </p:spPr>
        <p:txBody>
          <a:bodyPr vert="horz" lIns="0" tIns="0" rIns="0" bIns="0" rtlCol="0" anchor="b"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defRPr/>
            </a:pPr>
            <a:r>
              <a:rPr lang="ja-JP" altLang="en-US" sz="1100">
                <a:solidFill>
                  <a:schemeClr val="bg1"/>
                </a:solidFill>
                <a:latin typeface="Meiryo UI" panose="020B0604030504040204" pitchFamily="50" charset="-128"/>
                <a:ea typeface="Meiryo UI" panose="020B0604030504040204" pitchFamily="50" charset="-128"/>
              </a:rPr>
              <a:t>　令和８年度　地域一体となった持続可能な観光地経営推進事業</a:t>
            </a:r>
          </a:p>
        </p:txBody>
      </p:sp>
      <p:sp>
        <p:nvSpPr>
          <p:cNvPr id="6" name="タイトル 1">
            <a:extLst>
              <a:ext uri="{FF2B5EF4-FFF2-40B4-BE49-F238E27FC236}">
                <a16:creationId xmlns:a16="http://schemas.microsoft.com/office/drawing/2014/main" id="{A77D1038-B9C7-43FB-7884-2174619C96A3}"/>
              </a:ext>
            </a:extLst>
          </p:cNvPr>
          <p:cNvSpPr txBox="1">
            <a:spLocks/>
          </p:cNvSpPr>
          <p:nvPr/>
        </p:nvSpPr>
        <p:spPr>
          <a:xfrm>
            <a:off x="8001000" y="-1"/>
            <a:ext cx="1905000" cy="193418"/>
          </a:xfrm>
          <a:prstGeom prst="rect">
            <a:avLst/>
          </a:prstGeom>
          <a:no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en-US" altLang="ja-JP" sz="1100" b="1">
                <a:solidFill>
                  <a:schemeClr val="bg1"/>
                </a:solidFill>
                <a:latin typeface="Meiryo UI" panose="020B0604030504040204" pitchFamily="50" charset="-128"/>
                <a:ea typeface="Meiryo UI" panose="020B0604030504040204" pitchFamily="50" charset="-128"/>
              </a:rPr>
              <a:t>【</a:t>
            </a:r>
            <a:r>
              <a:rPr lang="ja-JP" altLang="en-US" sz="1100" b="1">
                <a:solidFill>
                  <a:schemeClr val="bg1"/>
                </a:solidFill>
                <a:latin typeface="Meiryo UI" panose="020B0604030504040204" pitchFamily="50" charset="-128"/>
                <a:ea typeface="Meiryo UI" panose="020B0604030504040204" pitchFamily="50" charset="-128"/>
              </a:rPr>
              <a:t>様式２</a:t>
            </a:r>
            <a:r>
              <a:rPr lang="en-US" altLang="ja-JP" sz="1100" b="1">
                <a:solidFill>
                  <a:schemeClr val="bg1"/>
                </a:solidFill>
                <a:latin typeface="Meiryo UI" panose="020B0604030504040204" pitchFamily="50" charset="-128"/>
                <a:ea typeface="Meiryo UI" panose="020B0604030504040204" pitchFamily="50" charset="-128"/>
              </a:rPr>
              <a:t>-2】</a:t>
            </a:r>
            <a:endParaRPr lang="ja-JP" altLang="en-US" sz="1100" b="1">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AB5D03F6-76DE-472C-2993-D4A3FC9734C2}"/>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団体名・自治体名：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観光協会　、対象エリア：</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県</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a:t>
            </a:r>
            <a:r>
              <a:rPr lang="ja-JP" altLang="en-US" sz="1400" kern="0" dirty="0">
                <a:solidFill>
                  <a:srgbClr val="000000"/>
                </a:solidFill>
                <a:latin typeface="Meiryo UI" panose="020B0604030504040204" pitchFamily="50" charset="-128"/>
                <a:ea typeface="Meiryo UI" panose="020B0604030504040204" pitchFamily="50" charset="-128"/>
              </a:rPr>
              <a:t>市</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indent="92075" defTabSz="914400">
              <a:defRPr/>
            </a:pPr>
            <a:r>
              <a:rPr lang="ja-JP" altLang="en-US" sz="1400" kern="0" dirty="0">
                <a:solidFill>
                  <a:srgbClr val="000000"/>
                </a:solidFill>
                <a:latin typeface="Meiryo UI" panose="020B0604030504040204" pitchFamily="50" charset="-128"/>
                <a:ea typeface="Meiryo UI" panose="020B0604030504040204" pitchFamily="50" charset="-128"/>
              </a:rPr>
              <a:t>事業名： ○○城の保全を目的とした周辺地域の現状整理と新たな観光財源検討に係るロードマップ策定事業</a:t>
            </a:r>
            <a:endParaRPr lang="en-US" altLang="ja-JP" sz="1400" kern="0" dirty="0">
              <a:solidFill>
                <a:srgbClr val="00000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9994B55-C25A-323C-DA9B-6AA4E690C4CF}"/>
              </a:ext>
            </a:extLst>
          </p:cNvPr>
          <p:cNvSpPr/>
          <p:nvPr/>
        </p:nvSpPr>
        <p:spPr bwMode="gray">
          <a:xfrm>
            <a:off x="-3590289" y="231713"/>
            <a:ext cx="3545466" cy="1452523"/>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050" b="1" dirty="0">
                <a:latin typeface="Meiryo UI" panose="020B0604030504040204" pitchFamily="50" charset="-128"/>
                <a:ea typeface="Meiryo UI" panose="020B0604030504040204" pitchFamily="50" charset="-128"/>
              </a:rPr>
              <a:t>日本版持続可能な観光ガイドライン（</a:t>
            </a:r>
            <a:r>
              <a:rPr kumimoji="1" lang="en-US" altLang="ja-JP" sz="1050" b="1" dirty="0">
                <a:latin typeface="Meiryo UI" panose="020B0604030504040204" pitchFamily="50" charset="-128"/>
                <a:ea typeface="Meiryo UI" panose="020B0604030504040204" pitchFamily="50" charset="-128"/>
              </a:rPr>
              <a:t>JSTS-D</a:t>
            </a:r>
            <a:r>
              <a:rPr kumimoji="1" lang="ja-JP" altLang="en-US" sz="1050" b="1" dirty="0">
                <a:latin typeface="Meiryo UI" panose="020B0604030504040204" pitchFamily="50" charset="-128"/>
                <a:ea typeface="Meiryo UI" panose="020B0604030504040204" pitchFamily="50" charset="-128"/>
              </a:rPr>
              <a:t>）のカテゴリーごとに取組内容に関連のあるもの</a:t>
            </a:r>
            <a:r>
              <a:rPr kumimoji="1" lang="ja-JP" altLang="en-US" sz="1050" b="1" u="sng" dirty="0">
                <a:latin typeface="Meiryo UI" panose="020B0604030504040204" pitchFamily="50" charset="-128"/>
                <a:ea typeface="Meiryo UI" panose="020B0604030504040204" pitchFamily="50" charset="-128"/>
              </a:rPr>
              <a:t>すべてに「〇」を記入する</a:t>
            </a:r>
            <a:r>
              <a:rPr kumimoji="1" lang="ja-JP" altLang="en-US" sz="1050" b="1" dirty="0">
                <a:latin typeface="Meiryo UI" panose="020B0604030504040204" pitchFamily="50" charset="-128"/>
                <a:ea typeface="Meiryo UI" panose="020B0604030504040204" pitchFamily="50" charset="-128"/>
              </a:rPr>
              <a:t>こと。</a:t>
            </a:r>
            <a:endParaRPr kumimoji="1" lang="en-US" altLang="ja-JP" sz="1050" b="1" dirty="0">
              <a:latin typeface="Meiryo UI" panose="020B0604030504040204" pitchFamily="50" charset="-128"/>
              <a:ea typeface="Meiryo UI" panose="020B0604030504040204" pitchFamily="50" charset="-128"/>
            </a:endParaRPr>
          </a:p>
          <a:p>
            <a:pPr marR="0" defTabSz="990564" rtl="0" eaLnBrk="1" fontAlgn="auto" latinLnBrk="0" hangingPunct="1">
              <a:lnSpc>
                <a:spcPct val="100000"/>
              </a:lnSpc>
              <a:spcBef>
                <a:spcPts val="0"/>
              </a:spcBef>
              <a:spcAft>
                <a:spcPts val="0"/>
              </a:spcAft>
              <a:buClrTx/>
              <a:buSzPct val="100000"/>
              <a:tabLst/>
            </a:pPr>
            <a:endParaRPr kumimoji="1" lang="en-US" altLang="ja-JP" sz="1050" b="1" dirty="0">
              <a:latin typeface="Meiryo UI" panose="020B0604030504040204" pitchFamily="50" charset="-128"/>
              <a:ea typeface="Meiryo UI" panose="020B0604030504040204" pitchFamily="50" charset="-128"/>
            </a:endParaRPr>
          </a:p>
          <a:p>
            <a:pPr marR="0" defTabSz="990564" rtl="0" eaLnBrk="1" fontAlgn="auto" latinLnBrk="0" hangingPunct="1">
              <a:lnSpc>
                <a:spcPct val="100000"/>
              </a:lnSpc>
              <a:spcBef>
                <a:spcPts val="0"/>
              </a:spcBef>
              <a:spcAft>
                <a:spcPts val="0"/>
              </a:spcAft>
              <a:buClrTx/>
              <a:buSzPct val="100000"/>
              <a:tabLst/>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参照</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日本版持続可能な観光ガイドライン（</a:t>
            </a:r>
            <a:r>
              <a:rPr kumimoji="1" lang="en-US" altLang="ja-JP" sz="1050" b="1" dirty="0">
                <a:latin typeface="Meiryo UI" panose="020B0604030504040204" pitchFamily="50" charset="-128"/>
                <a:ea typeface="Meiryo UI" panose="020B0604030504040204" pitchFamily="50" charset="-128"/>
              </a:rPr>
              <a:t>JSTS-D</a:t>
            </a:r>
            <a:r>
              <a:rPr kumimoji="1" lang="ja-JP" altLang="en-US" sz="1050" b="1" dirty="0">
                <a:latin typeface="Meiryo UI" panose="020B0604030504040204" pitchFamily="50" charset="-128"/>
                <a:ea typeface="Meiryo UI" panose="020B0604030504040204" pitchFamily="50" charset="-128"/>
              </a:rPr>
              <a:t>）：</a:t>
            </a:r>
            <a:endParaRPr kumimoji="1" lang="en-US" altLang="ja-JP" sz="1050" b="1" dirty="0">
              <a:latin typeface="Meiryo UI" panose="020B0604030504040204" pitchFamily="50" charset="-128"/>
              <a:ea typeface="Meiryo UI" panose="020B0604030504040204" pitchFamily="50" charset="-128"/>
            </a:endParaRPr>
          </a:p>
          <a:p>
            <a:pPr marR="0" defTabSz="990564" rtl="0" eaLnBrk="1" fontAlgn="auto" latinLnBrk="0" hangingPunct="1">
              <a:lnSpc>
                <a:spcPct val="100000"/>
              </a:lnSpc>
              <a:spcBef>
                <a:spcPts val="0"/>
              </a:spcBef>
              <a:spcAft>
                <a:spcPts val="0"/>
              </a:spcAft>
              <a:buClrTx/>
              <a:buSzPct val="100000"/>
              <a:tabLst/>
            </a:pPr>
            <a:r>
              <a:rPr kumimoji="1" lang="en-US" altLang="ja-JP" sz="1050" b="1" dirty="0">
                <a:latin typeface="Meiryo UI" panose="020B0604030504040204" pitchFamily="50" charset="-128"/>
                <a:ea typeface="Meiryo UI" panose="020B0604030504040204" pitchFamily="50" charset="-128"/>
                <a:hlinkClick r:id="rId3"/>
              </a:rPr>
              <a:t>https://www.mlit.go.jp/kankocho/seisaku_seido/kihonkeikaku/jizoku_kankochi/jizokukano_taisei/torikumi/jsts-d.html</a:t>
            </a:r>
            <a:endParaRPr kumimoji="1" lang="en-US" altLang="ja-JP" sz="1050" b="1" dirty="0">
              <a:latin typeface="Meiryo UI" panose="020B0604030504040204" pitchFamily="50" charset="-128"/>
              <a:ea typeface="Meiryo UI" panose="020B0604030504040204" pitchFamily="50" charset="-128"/>
            </a:endParaRPr>
          </a:p>
        </p:txBody>
      </p:sp>
      <p:sp>
        <p:nvSpPr>
          <p:cNvPr id="11" name="四角形: 角を丸くする 9">
            <a:extLst>
              <a:ext uri="{FF2B5EF4-FFF2-40B4-BE49-F238E27FC236}">
                <a16:creationId xmlns:a16="http://schemas.microsoft.com/office/drawing/2014/main" id="{6C2014BD-5287-43F5-6A8D-9B9FD1D5BC68}"/>
              </a:ext>
            </a:extLst>
          </p:cNvPr>
          <p:cNvSpPr/>
          <p:nvPr/>
        </p:nvSpPr>
        <p:spPr>
          <a:xfrm>
            <a:off x="121467" y="832196"/>
            <a:ext cx="9690953" cy="281607"/>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1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日本版持続可能な観光ガイドライン（</a:t>
            </a:r>
            <a:r>
              <a:rPr kumimoji="0" lang="en-US" altLang="ja-JP" sz="11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JSTS-D</a:t>
            </a:r>
            <a:r>
              <a:rPr kumimoji="0" lang="ja-JP" altLang="en-US" sz="11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）カテゴリーとの関係性、取組テーマ</a:t>
            </a:r>
            <a:endParaRPr kumimoji="0" lang="en-US" altLang="ja-JP" sz="11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graphicFrame>
        <p:nvGraphicFramePr>
          <p:cNvPr id="20" name="表 19">
            <a:extLst>
              <a:ext uri="{FF2B5EF4-FFF2-40B4-BE49-F238E27FC236}">
                <a16:creationId xmlns:a16="http://schemas.microsoft.com/office/drawing/2014/main" id="{B8FAC4E8-7E35-D229-0252-F8B3AA28C32A}"/>
              </a:ext>
            </a:extLst>
          </p:cNvPr>
          <p:cNvGraphicFramePr>
            <a:graphicFrameLocks noGrp="1"/>
          </p:cNvGraphicFramePr>
          <p:nvPr>
            <p:extLst>
              <p:ext uri="{D42A27DB-BD31-4B8C-83A1-F6EECF244321}">
                <p14:modId xmlns:p14="http://schemas.microsoft.com/office/powerpoint/2010/main" val="2879931455"/>
              </p:ext>
            </p:extLst>
          </p:nvPr>
        </p:nvGraphicFramePr>
        <p:xfrm>
          <a:off x="181531" y="1206676"/>
          <a:ext cx="3300400" cy="4693344"/>
        </p:xfrm>
        <a:graphic>
          <a:graphicData uri="http://schemas.openxmlformats.org/drawingml/2006/table">
            <a:tbl>
              <a:tblPr>
                <a:tableStyleId>{5C22544A-7EE6-4342-B048-85BDC9FD1C3A}</a:tableStyleId>
              </a:tblPr>
              <a:tblGrid>
                <a:gridCol w="337876">
                  <a:extLst>
                    <a:ext uri="{9D8B030D-6E8A-4147-A177-3AD203B41FA5}">
                      <a16:colId xmlns:a16="http://schemas.microsoft.com/office/drawing/2014/main" val="207746010"/>
                    </a:ext>
                  </a:extLst>
                </a:gridCol>
                <a:gridCol w="337876">
                  <a:extLst>
                    <a:ext uri="{9D8B030D-6E8A-4147-A177-3AD203B41FA5}">
                      <a16:colId xmlns:a16="http://schemas.microsoft.com/office/drawing/2014/main" val="3670162546"/>
                    </a:ext>
                  </a:extLst>
                </a:gridCol>
                <a:gridCol w="2272308">
                  <a:extLst>
                    <a:ext uri="{9D8B030D-6E8A-4147-A177-3AD203B41FA5}">
                      <a16:colId xmlns:a16="http://schemas.microsoft.com/office/drawing/2014/main" val="2312535777"/>
                    </a:ext>
                  </a:extLst>
                </a:gridCol>
                <a:gridCol w="352340">
                  <a:extLst>
                    <a:ext uri="{9D8B030D-6E8A-4147-A177-3AD203B41FA5}">
                      <a16:colId xmlns:a16="http://schemas.microsoft.com/office/drawing/2014/main" val="4043813108"/>
                    </a:ext>
                  </a:extLst>
                </a:gridCol>
              </a:tblGrid>
              <a:tr h="293334">
                <a:tc rowSpan="16">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セクション</a:t>
                      </a:r>
                      <a:r>
                        <a:rPr lang="en-US" altLang="ja-JP" sz="900" b="1" i="0" u="none" strike="noStrike">
                          <a:solidFill>
                            <a:srgbClr val="000000"/>
                          </a:solidFill>
                          <a:effectLst/>
                          <a:latin typeface="Meiryo UI" panose="020B0604030504040204" pitchFamily="50" charset="-128"/>
                          <a:ea typeface="Meiryo UI" panose="020B0604030504040204" pitchFamily="50" charset="-128"/>
                        </a:rPr>
                        <a:t>A</a:t>
                      </a:r>
                      <a:r>
                        <a:rPr lang="ja-JP" altLang="en-US" sz="900" b="1" i="0" u="none" strike="noStrike">
                          <a:solidFill>
                            <a:srgbClr val="000000"/>
                          </a:solidFill>
                          <a:effectLst/>
                          <a:latin typeface="Meiryo UI" panose="020B0604030504040204" pitchFamily="50" charset="-128"/>
                          <a:ea typeface="Meiryo UI" panose="020B0604030504040204" pitchFamily="50" charset="-128"/>
                        </a:rPr>
                        <a:t>：持続可能なマネジメント</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デスティネーション・マネジメント（観光地経営）戦略と実行計画</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4358406"/>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デスティネーション・マネジメント（観光地経営）の責任</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73847634"/>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モニタリングと成果の公表</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85262947"/>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観光による負荷軽減のための財源</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06747214"/>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事業者における持続可能な観光への理解促進</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71599864"/>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住民参加と意見聴取</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37327392"/>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A7</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住民意見の調査</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9059829"/>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A8</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観光教育</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92746392"/>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A9</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旅行者意見の調査</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3814538"/>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A10</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プロモーションと情報</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3592299"/>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旅行者の数と活動の管理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6548042"/>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計画に関する規制と開発管理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36412119"/>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適切な民泊運営</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5700041"/>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気候変動への適応</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25874478"/>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危機管理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4512319"/>
                  </a:ext>
                </a:extLst>
              </a:tr>
              <a:tr h="293334">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A16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感染症対策</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2C5"/>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99969922"/>
                  </a:ext>
                </a:extLst>
              </a:tr>
            </a:tbl>
          </a:graphicData>
        </a:graphic>
      </p:graphicFrame>
      <p:graphicFrame>
        <p:nvGraphicFramePr>
          <p:cNvPr id="21" name="表 20">
            <a:extLst>
              <a:ext uri="{FF2B5EF4-FFF2-40B4-BE49-F238E27FC236}">
                <a16:creationId xmlns:a16="http://schemas.microsoft.com/office/drawing/2014/main" id="{0EAC5406-252B-5DA8-81EA-10811D945DD3}"/>
              </a:ext>
            </a:extLst>
          </p:cNvPr>
          <p:cNvGraphicFramePr>
            <a:graphicFrameLocks noGrp="1"/>
          </p:cNvGraphicFramePr>
          <p:nvPr>
            <p:extLst>
              <p:ext uri="{D42A27DB-BD31-4B8C-83A1-F6EECF244321}">
                <p14:modId xmlns:p14="http://schemas.microsoft.com/office/powerpoint/2010/main" val="1296483472"/>
              </p:ext>
            </p:extLst>
          </p:nvPr>
        </p:nvGraphicFramePr>
        <p:xfrm>
          <a:off x="3564608" y="1203652"/>
          <a:ext cx="3013992" cy="2295808"/>
        </p:xfrm>
        <a:graphic>
          <a:graphicData uri="http://schemas.openxmlformats.org/drawingml/2006/table">
            <a:tbl>
              <a:tblPr>
                <a:tableStyleId>{5C22544A-7EE6-4342-B048-85BDC9FD1C3A}</a:tableStyleId>
              </a:tblPr>
              <a:tblGrid>
                <a:gridCol w="370083">
                  <a:extLst>
                    <a:ext uri="{9D8B030D-6E8A-4147-A177-3AD203B41FA5}">
                      <a16:colId xmlns:a16="http://schemas.microsoft.com/office/drawing/2014/main" val="3687356176"/>
                    </a:ext>
                  </a:extLst>
                </a:gridCol>
                <a:gridCol w="412185">
                  <a:extLst>
                    <a:ext uri="{9D8B030D-6E8A-4147-A177-3AD203B41FA5}">
                      <a16:colId xmlns:a16="http://schemas.microsoft.com/office/drawing/2014/main" val="3670162546"/>
                    </a:ext>
                  </a:extLst>
                </a:gridCol>
                <a:gridCol w="1876124">
                  <a:extLst>
                    <a:ext uri="{9D8B030D-6E8A-4147-A177-3AD203B41FA5}">
                      <a16:colId xmlns:a16="http://schemas.microsoft.com/office/drawing/2014/main" val="2312535777"/>
                    </a:ext>
                  </a:extLst>
                </a:gridCol>
                <a:gridCol w="355600">
                  <a:extLst>
                    <a:ext uri="{9D8B030D-6E8A-4147-A177-3AD203B41FA5}">
                      <a16:colId xmlns:a16="http://schemas.microsoft.com/office/drawing/2014/main" val="4043813108"/>
                    </a:ext>
                  </a:extLst>
                </a:gridCol>
              </a:tblGrid>
              <a:tr h="286976">
                <a:tc rowSpan="8">
                  <a:txBody>
                    <a:bodyPr/>
                    <a:lstStyle/>
                    <a:p>
                      <a:pPr algn="ctr"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セクション</a:t>
                      </a:r>
                      <a:r>
                        <a:rPr lang="en-US" altLang="ja-JP" sz="900" b="1" i="0" u="none" strike="noStrike">
                          <a:solidFill>
                            <a:srgbClr val="000000"/>
                          </a:solidFill>
                          <a:effectLst/>
                          <a:latin typeface="Meiryo UI" panose="020B0604030504040204" pitchFamily="50" charset="-128"/>
                          <a:ea typeface="Meiryo UI" panose="020B0604030504040204" pitchFamily="50" charset="-128"/>
                        </a:rPr>
                        <a:t>B</a:t>
                      </a:r>
                      <a:r>
                        <a:rPr lang="ja-JP" altLang="en-US" sz="900" b="1" i="0" u="none" strike="noStrike">
                          <a:solidFill>
                            <a:srgbClr val="000000"/>
                          </a:solidFill>
                          <a:effectLst/>
                          <a:latin typeface="Meiryo UI" panose="020B0604030504040204" pitchFamily="50" charset="-128"/>
                          <a:ea typeface="Meiryo UI" panose="020B0604030504040204" pitchFamily="50" charset="-128"/>
                        </a:rPr>
                        <a:t>：社会経済のサステナビリティ</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0DCFF"/>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観光による経済効果の測定</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50659755"/>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ディーセント・ワークと雇用機会</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63470542"/>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地域事業者の支援と公正な取引</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5182489"/>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コミュニティへの支援</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99035704"/>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搾取や差別の防止</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65934749"/>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地権と使用権利</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89383023"/>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B7</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dirty="0">
                          <a:effectLst/>
                          <a:latin typeface="Meiryo UI" panose="020B0604030504040204" pitchFamily="50" charset="-128"/>
                          <a:ea typeface="Meiryo UI" panose="020B0604030504040204" pitchFamily="50" charset="-128"/>
                        </a:rPr>
                        <a:t>安全と治安</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240215"/>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B8</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多様な受入環境整備</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7494912"/>
                  </a:ext>
                </a:extLst>
              </a:tr>
            </a:tbl>
          </a:graphicData>
        </a:graphic>
      </p:graphicFrame>
      <p:graphicFrame>
        <p:nvGraphicFramePr>
          <p:cNvPr id="22" name="表 21">
            <a:extLst>
              <a:ext uri="{FF2B5EF4-FFF2-40B4-BE49-F238E27FC236}">
                <a16:creationId xmlns:a16="http://schemas.microsoft.com/office/drawing/2014/main" id="{5C78186B-07A7-1DC3-AEB1-75416AC0323B}"/>
              </a:ext>
            </a:extLst>
          </p:cNvPr>
          <p:cNvGraphicFramePr>
            <a:graphicFrameLocks noGrp="1"/>
          </p:cNvGraphicFramePr>
          <p:nvPr>
            <p:extLst>
              <p:ext uri="{D42A27DB-BD31-4B8C-83A1-F6EECF244321}">
                <p14:modId xmlns:p14="http://schemas.microsoft.com/office/powerpoint/2010/main" val="1045602248"/>
              </p:ext>
            </p:extLst>
          </p:nvPr>
        </p:nvGraphicFramePr>
        <p:xfrm>
          <a:off x="6652041" y="1203653"/>
          <a:ext cx="3115415" cy="4257345"/>
        </p:xfrm>
        <a:graphic>
          <a:graphicData uri="http://schemas.openxmlformats.org/drawingml/2006/table">
            <a:tbl>
              <a:tblPr>
                <a:tableStyleId>{5C22544A-7EE6-4342-B048-85BDC9FD1C3A}</a:tableStyleId>
              </a:tblPr>
              <a:tblGrid>
                <a:gridCol w="370669">
                  <a:extLst>
                    <a:ext uri="{9D8B030D-6E8A-4147-A177-3AD203B41FA5}">
                      <a16:colId xmlns:a16="http://schemas.microsoft.com/office/drawing/2014/main" val="206226506"/>
                    </a:ext>
                  </a:extLst>
                </a:gridCol>
                <a:gridCol w="370669">
                  <a:extLst>
                    <a:ext uri="{9D8B030D-6E8A-4147-A177-3AD203B41FA5}">
                      <a16:colId xmlns:a16="http://schemas.microsoft.com/office/drawing/2014/main" val="3670162546"/>
                    </a:ext>
                  </a:extLst>
                </a:gridCol>
                <a:gridCol w="1980377">
                  <a:extLst>
                    <a:ext uri="{9D8B030D-6E8A-4147-A177-3AD203B41FA5}">
                      <a16:colId xmlns:a16="http://schemas.microsoft.com/office/drawing/2014/main" val="2312535777"/>
                    </a:ext>
                  </a:extLst>
                </a:gridCol>
                <a:gridCol w="393700">
                  <a:extLst>
                    <a:ext uri="{9D8B030D-6E8A-4147-A177-3AD203B41FA5}">
                      <a16:colId xmlns:a16="http://schemas.microsoft.com/office/drawing/2014/main" val="4043813108"/>
                    </a:ext>
                  </a:extLst>
                </a:gridCol>
              </a:tblGrid>
              <a:tr h="283823">
                <a:tc rowSpan="15">
                  <a:txBody>
                    <a:bodyPr/>
                    <a:lstStyle/>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900" b="1" i="0" u="none" strike="noStrike">
                          <a:solidFill>
                            <a:srgbClr val="000000"/>
                          </a:solidFill>
                          <a:effectLst/>
                          <a:latin typeface="Meiryo UI" panose="020B0604030504040204" pitchFamily="50" charset="-128"/>
                          <a:ea typeface="Meiryo UI" panose="020B0604030504040204" pitchFamily="50" charset="-128"/>
                        </a:rPr>
                        <a:t>セクション</a:t>
                      </a:r>
                      <a:r>
                        <a:rPr lang="en-US" altLang="ja-JP" sz="900" b="1" i="0" u="none" strike="noStrike">
                          <a:solidFill>
                            <a:srgbClr val="000000"/>
                          </a:solidFill>
                          <a:effectLst/>
                          <a:latin typeface="Meiryo UI" panose="020B0604030504040204" pitchFamily="50" charset="-128"/>
                          <a:ea typeface="Meiryo UI" panose="020B0604030504040204" pitchFamily="50" charset="-128"/>
                        </a:rPr>
                        <a:t>D</a:t>
                      </a:r>
                      <a:r>
                        <a:rPr lang="ja-JP" altLang="en-US" sz="900" b="1" i="0" u="none" strike="noStrike">
                          <a:solidFill>
                            <a:srgbClr val="000000"/>
                          </a:solidFill>
                          <a:effectLst/>
                          <a:latin typeface="Meiryo UI" panose="020B0604030504040204" pitchFamily="50" charset="-128"/>
                          <a:ea typeface="Meiryo UI" panose="020B0604030504040204" pitchFamily="50" charset="-128"/>
                        </a:rPr>
                        <a:t>：環境のサステナビリティ</a:t>
                      </a:r>
                      <a:endParaRPr lang="en-US" altLang="ja-JP"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自然遺産</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27928422"/>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自然遺産における旅行者の管理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4786919"/>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自然遺産における旅行者のふるまい</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53446654"/>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生態系の維持</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4523704"/>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野生生物の保護</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1618107"/>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動物福祉</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3587586"/>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D7</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省エネルギー</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6500313"/>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D8</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dirty="0">
                          <a:effectLst/>
                          <a:latin typeface="Meiryo UI" panose="020B0604030504040204" pitchFamily="50" charset="-128"/>
                          <a:ea typeface="Meiryo UI" panose="020B0604030504040204" pitchFamily="50" charset="-128"/>
                        </a:rPr>
                        <a:t>水資源の管理</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4649564"/>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D9</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水質</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02587131"/>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D10</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排水</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63589650"/>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廃棄物</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04694873"/>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温室効果ガスの排出と気候変動の緩和</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6385575"/>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環境負荷の小さい交通</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5351599"/>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光害</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84966500"/>
                  </a:ext>
                </a:extLst>
              </a:tr>
              <a:tr h="283823">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D15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騒音</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16701995"/>
                  </a:ext>
                </a:extLst>
              </a:tr>
            </a:tbl>
          </a:graphicData>
        </a:graphic>
      </p:graphicFrame>
      <p:graphicFrame>
        <p:nvGraphicFramePr>
          <p:cNvPr id="23" name="表 22">
            <a:extLst>
              <a:ext uri="{FF2B5EF4-FFF2-40B4-BE49-F238E27FC236}">
                <a16:creationId xmlns:a16="http://schemas.microsoft.com/office/drawing/2014/main" id="{522BCBC1-6F91-8A15-7570-42BDC8CF5602}"/>
              </a:ext>
            </a:extLst>
          </p:cNvPr>
          <p:cNvGraphicFramePr>
            <a:graphicFrameLocks noGrp="1"/>
          </p:cNvGraphicFramePr>
          <p:nvPr>
            <p:extLst>
              <p:ext uri="{D42A27DB-BD31-4B8C-83A1-F6EECF244321}">
                <p14:modId xmlns:p14="http://schemas.microsoft.com/office/powerpoint/2010/main" val="2497113175"/>
              </p:ext>
            </p:extLst>
          </p:nvPr>
        </p:nvGraphicFramePr>
        <p:xfrm>
          <a:off x="3564608" y="3620365"/>
          <a:ext cx="3017167" cy="2295808"/>
        </p:xfrm>
        <a:graphic>
          <a:graphicData uri="http://schemas.openxmlformats.org/drawingml/2006/table">
            <a:tbl>
              <a:tblPr>
                <a:tableStyleId>{5C22544A-7EE6-4342-B048-85BDC9FD1C3A}</a:tableStyleId>
              </a:tblPr>
              <a:tblGrid>
                <a:gridCol w="379319">
                  <a:extLst>
                    <a:ext uri="{9D8B030D-6E8A-4147-A177-3AD203B41FA5}">
                      <a16:colId xmlns:a16="http://schemas.microsoft.com/office/drawing/2014/main" val="2790779531"/>
                    </a:ext>
                  </a:extLst>
                </a:gridCol>
                <a:gridCol w="402949">
                  <a:extLst>
                    <a:ext uri="{9D8B030D-6E8A-4147-A177-3AD203B41FA5}">
                      <a16:colId xmlns:a16="http://schemas.microsoft.com/office/drawing/2014/main" val="3670162546"/>
                    </a:ext>
                  </a:extLst>
                </a:gridCol>
                <a:gridCol w="1882474">
                  <a:extLst>
                    <a:ext uri="{9D8B030D-6E8A-4147-A177-3AD203B41FA5}">
                      <a16:colId xmlns:a16="http://schemas.microsoft.com/office/drawing/2014/main" val="2312535777"/>
                    </a:ext>
                  </a:extLst>
                </a:gridCol>
                <a:gridCol w="352425">
                  <a:extLst>
                    <a:ext uri="{9D8B030D-6E8A-4147-A177-3AD203B41FA5}">
                      <a16:colId xmlns:a16="http://schemas.microsoft.com/office/drawing/2014/main" val="4043813108"/>
                    </a:ext>
                  </a:extLst>
                </a:gridCol>
              </a:tblGrid>
              <a:tr h="286976">
                <a:tc rowSpan="8">
                  <a:txBody>
                    <a:bodyPr/>
                    <a:lstStyle/>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セクション</a:t>
                      </a:r>
                      <a:r>
                        <a:rPr lang="en-US" altLang="ja-JP" sz="900" b="1"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：文化的サステナビリティ</a:t>
                      </a:r>
                      <a:endParaRPr lang="en-US" altLang="ja-JP"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C1</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文化遺産の保護</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0" marR="0" lvl="0" indent="0" algn="ctr" defTabSz="990564" rtl="0" eaLnBrk="1" fontAlgn="ctr" latinLnBrk="0" hangingPunct="1">
                        <a:lnSpc>
                          <a:spcPct val="100000"/>
                        </a:lnSpc>
                        <a:spcBef>
                          <a:spcPts val="0"/>
                        </a:spcBef>
                        <a:spcAft>
                          <a:spcPts val="0"/>
                        </a:spcAft>
                        <a:buClrTx/>
                        <a:buSzTx/>
                        <a:buFontTx/>
                        <a:buNone/>
                        <a:tabLst/>
                        <a:defRPr/>
                      </a:pPr>
                      <a:r>
                        <a:rPr lang="ja-JP" altLang="en-US" sz="900" b="1" i="0" u="none" strike="noStrike">
                          <a:solidFill>
                            <a:srgbClr val="000000"/>
                          </a:solidFill>
                          <a:effectLst/>
                          <a:latin typeface="Meiryo UI" panose="020B0604030504040204" pitchFamily="50" charset="-128"/>
                          <a:ea typeface="Meiryo UI" panose="020B0604030504040204" pitchFamily="50" charset="-128"/>
                        </a:rPr>
                        <a:t>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62358578"/>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C2</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zh-TW" altLang="en-US" sz="900" b="0" u="none" strike="noStrike" dirty="0">
                          <a:effectLst/>
                          <a:latin typeface="Meiryo UI" panose="020B0604030504040204" pitchFamily="50" charset="-128"/>
                          <a:ea typeface="Meiryo UI" panose="020B0604030504040204" pitchFamily="50" charset="-128"/>
                        </a:rPr>
                        <a:t>有形文化遺産</a:t>
                      </a:r>
                      <a:endParaRPr lang="zh-TW"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zh-TW"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32536345"/>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C3</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zh-TW" altLang="en-US" sz="900" b="0" u="none" strike="noStrike">
                          <a:effectLst/>
                          <a:latin typeface="Meiryo UI" panose="020B0604030504040204" pitchFamily="50" charset="-128"/>
                          <a:ea typeface="Meiryo UI" panose="020B0604030504040204" pitchFamily="50" charset="-128"/>
                        </a:rPr>
                        <a:t>無形文化遺産</a:t>
                      </a:r>
                      <a:endParaRPr lang="zh-TW"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zh-TW"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6207266"/>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C4</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地域住民のアクセス権</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2947703"/>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C5</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知的財産</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7469745"/>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C6</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文化遺産における旅行者の管理</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10326097"/>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C7</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文化遺産における旅行者のふるまい</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55042337"/>
                  </a:ext>
                </a:extLst>
              </a:tr>
              <a:tr h="286976">
                <a:tc vMerge="1">
                  <a:txBody>
                    <a:bodyPr/>
                    <a:lstStyle/>
                    <a:p>
                      <a:pPr algn="ctr" fontAlgn="ct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0" u="none" strike="noStrike">
                          <a:effectLst/>
                          <a:latin typeface="Meiryo UI" panose="020B0604030504040204" pitchFamily="50" charset="-128"/>
                          <a:ea typeface="Meiryo UI" panose="020B0604030504040204" pitchFamily="50" charset="-128"/>
                        </a:rPr>
                        <a:t>C8</a:t>
                      </a:r>
                      <a:endParaRPr 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108000" algn="l" fontAlgn="ctr"/>
                      <a:r>
                        <a:rPr lang="ja-JP" altLang="en-US" sz="900" b="0" u="none" strike="noStrike">
                          <a:effectLst/>
                          <a:latin typeface="Meiryo UI" panose="020B0604030504040204" pitchFamily="50" charset="-128"/>
                          <a:ea typeface="Meiryo UI" panose="020B0604030504040204" pitchFamily="50" charset="-128"/>
                        </a:rPr>
                        <a:t>観光資源の解説</a:t>
                      </a:r>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fontAlgn="ct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8180124"/>
                  </a:ext>
                </a:extLst>
              </a:tr>
            </a:tbl>
          </a:graphicData>
        </a:graphic>
      </p:graphicFrame>
      <p:cxnSp>
        <p:nvCxnSpPr>
          <p:cNvPr id="10" name="直線矢印コネクタ 9">
            <a:extLst>
              <a:ext uri="{FF2B5EF4-FFF2-40B4-BE49-F238E27FC236}">
                <a16:creationId xmlns:a16="http://schemas.microsoft.com/office/drawing/2014/main" id="{105AE066-9943-3E02-D537-157D6D810A1B}"/>
              </a:ext>
            </a:extLst>
          </p:cNvPr>
          <p:cNvCxnSpPr>
            <a:cxnSpLocks/>
          </p:cNvCxnSpPr>
          <p:nvPr/>
        </p:nvCxnSpPr>
        <p:spPr>
          <a:xfrm>
            <a:off x="-58386" y="957974"/>
            <a:ext cx="3180277" cy="36932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aphicFrame>
        <p:nvGraphicFramePr>
          <p:cNvPr id="31" name="表 30">
            <a:extLst>
              <a:ext uri="{FF2B5EF4-FFF2-40B4-BE49-F238E27FC236}">
                <a16:creationId xmlns:a16="http://schemas.microsoft.com/office/drawing/2014/main" id="{0DC4FA44-72F6-ABEB-9F1A-A094F27FA5B5}"/>
              </a:ext>
            </a:extLst>
          </p:cNvPr>
          <p:cNvGraphicFramePr>
            <a:graphicFrameLocks noGrp="1"/>
          </p:cNvGraphicFramePr>
          <p:nvPr>
            <p:extLst>
              <p:ext uri="{D42A27DB-BD31-4B8C-83A1-F6EECF244321}">
                <p14:modId xmlns:p14="http://schemas.microsoft.com/office/powerpoint/2010/main" val="1060961808"/>
              </p:ext>
            </p:extLst>
          </p:nvPr>
        </p:nvGraphicFramePr>
        <p:xfrm>
          <a:off x="6652041" y="5562192"/>
          <a:ext cx="3223682" cy="1249302"/>
        </p:xfrm>
        <a:graphic>
          <a:graphicData uri="http://schemas.openxmlformats.org/drawingml/2006/table">
            <a:tbl>
              <a:tblPr firstRow="1" bandRow="1">
                <a:tableStyleId>{5C22544A-7EE6-4342-B048-85BDC9FD1C3A}</a:tableStyleId>
              </a:tblPr>
              <a:tblGrid>
                <a:gridCol w="1116000">
                  <a:extLst>
                    <a:ext uri="{9D8B030D-6E8A-4147-A177-3AD203B41FA5}">
                      <a16:colId xmlns:a16="http://schemas.microsoft.com/office/drawing/2014/main" val="1550508819"/>
                    </a:ext>
                  </a:extLst>
                </a:gridCol>
                <a:gridCol w="1296000">
                  <a:extLst>
                    <a:ext uri="{9D8B030D-6E8A-4147-A177-3AD203B41FA5}">
                      <a16:colId xmlns:a16="http://schemas.microsoft.com/office/drawing/2014/main" val="830834426"/>
                    </a:ext>
                  </a:extLst>
                </a:gridCol>
                <a:gridCol w="379882">
                  <a:extLst>
                    <a:ext uri="{9D8B030D-6E8A-4147-A177-3AD203B41FA5}">
                      <a16:colId xmlns:a16="http://schemas.microsoft.com/office/drawing/2014/main" val="2365009758"/>
                    </a:ext>
                  </a:extLst>
                </a:gridCol>
                <a:gridCol w="431800">
                  <a:extLst>
                    <a:ext uri="{9D8B030D-6E8A-4147-A177-3AD203B41FA5}">
                      <a16:colId xmlns:a16="http://schemas.microsoft.com/office/drawing/2014/main" val="2850402829"/>
                    </a:ext>
                  </a:extLst>
                </a:gridCol>
              </a:tblGrid>
              <a:tr h="252558">
                <a:tc gridSpan="2">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認証・表彰等</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sz="105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1">
                          <a:solidFill>
                            <a:schemeClr val="tx1"/>
                          </a:solidFill>
                          <a:latin typeface="Meiryo UI" panose="020B0604030504040204" pitchFamily="50" charset="-128"/>
                          <a:ea typeface="Meiryo UI" panose="020B0604030504040204" pitchFamily="50" charset="-128"/>
                        </a:rPr>
                        <a:t>有無</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1">
                          <a:solidFill>
                            <a:schemeClr val="tx1"/>
                          </a:solidFill>
                          <a:latin typeface="Meiryo UI" panose="020B0604030504040204" pitchFamily="50" charset="-128"/>
                          <a:ea typeface="Meiryo UI" panose="020B0604030504040204" pitchFamily="50" charset="-128"/>
                        </a:rPr>
                        <a:t>時期</a:t>
                      </a:r>
                      <a:endParaRPr kumimoji="1" lang="en-US" altLang="ja-JP" sz="900" b="1">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106481961"/>
                  </a:ext>
                </a:extLst>
              </a:tr>
              <a:tr h="249186">
                <a:tc gridSpan="2">
                  <a:txBody>
                    <a:bodyPr/>
                    <a:lstStyle/>
                    <a:p>
                      <a:r>
                        <a:rPr kumimoji="1" lang="en-US" altLang="ja-JP" sz="800" b="1">
                          <a:solidFill>
                            <a:schemeClr val="tx1"/>
                          </a:solidFill>
                          <a:latin typeface="Meiryo UI" panose="020B0604030504040204" pitchFamily="50" charset="-128"/>
                          <a:ea typeface="Meiryo UI" panose="020B0604030504040204" pitchFamily="50" charset="-128"/>
                        </a:rPr>
                        <a:t>JSTS-D</a:t>
                      </a:r>
                      <a:r>
                        <a:rPr kumimoji="1" lang="ja-JP" altLang="en-US" sz="800" b="1">
                          <a:solidFill>
                            <a:schemeClr val="tx1"/>
                          </a:solidFill>
                          <a:latin typeface="Meiryo UI" panose="020B0604030504040204" pitchFamily="50" charset="-128"/>
                          <a:ea typeface="Meiryo UI" panose="020B0604030504040204" pitchFamily="50" charset="-128"/>
                        </a:rPr>
                        <a:t>ロゴマーク取得</a:t>
                      </a:r>
                    </a:p>
                  </a:txBody>
                  <a:tcPr marL="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sz="8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b="0">
                          <a:solidFill>
                            <a:schemeClr val="tx1"/>
                          </a:solidFill>
                          <a:latin typeface="Meiryo UI" panose="020B0604030504040204" pitchFamily="50" charset="-128"/>
                          <a:ea typeface="Meiryo UI" panose="020B0604030504040204" pitchFamily="50" charset="-128"/>
                        </a:rPr>
                        <a:t>2025</a:t>
                      </a:r>
                      <a:r>
                        <a:rPr kumimoji="1" lang="ja-JP" altLang="en-US" sz="800" b="0">
                          <a:solidFill>
                            <a:schemeClr val="tx1"/>
                          </a:solidFill>
                          <a:latin typeface="Meiryo UI" panose="020B0604030504040204" pitchFamily="50" charset="-128"/>
                          <a:ea typeface="Meiryo UI" panose="020B0604030504040204" pitchFamily="50" charset="-128"/>
                        </a:rPr>
                        <a:t>年</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4812233"/>
                  </a:ext>
                </a:extLst>
              </a:tr>
              <a:tr h="249186">
                <a:tc rowSpan="2">
                  <a:txBody>
                    <a:bodyPr/>
                    <a:lstStyle/>
                    <a:p>
                      <a:r>
                        <a:rPr kumimoji="1" lang="en-US" altLang="ja-JP" sz="800" b="1">
                          <a:solidFill>
                            <a:schemeClr val="tx1"/>
                          </a:solidFill>
                          <a:latin typeface="Meiryo UI" panose="020B0604030504040204" pitchFamily="50" charset="-128"/>
                          <a:ea typeface="Meiryo UI" panose="020B0604030504040204" pitchFamily="50" charset="-128"/>
                        </a:rPr>
                        <a:t>Green Destinations</a:t>
                      </a:r>
                      <a:endParaRPr kumimoji="1" lang="ja-JP" altLang="en-US" sz="800" b="1">
                        <a:solidFill>
                          <a:schemeClr val="tx1"/>
                        </a:solidFill>
                        <a:latin typeface="Meiryo UI" panose="020B0604030504040204" pitchFamily="50" charset="-128"/>
                        <a:ea typeface="Meiryo UI" panose="020B0604030504040204" pitchFamily="50" charset="-128"/>
                      </a:endParaRPr>
                    </a:p>
                  </a:txBody>
                  <a:tcPr marL="3600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kumimoji="1" lang="ja-JP" altLang="en-US" sz="800" b="1">
                          <a:solidFill>
                            <a:schemeClr val="tx1"/>
                          </a:solidFill>
                          <a:latin typeface="Meiryo UI" panose="020B0604030504040204" pitchFamily="50" charset="-128"/>
                          <a:ea typeface="Meiryo UI" panose="020B0604030504040204" pitchFamily="50" charset="-128"/>
                        </a:rPr>
                        <a:t>アワード受賞</a:t>
                      </a:r>
                    </a:p>
                  </a:txBody>
                  <a:tcPr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ー</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年</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1432666"/>
                  </a:ext>
                </a:extLst>
              </a:tr>
              <a:tr h="249186">
                <a:tc vMerge="1">
                  <a:txBody>
                    <a:bodyPr/>
                    <a:lstStyle/>
                    <a:p>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b="1" dirty="0">
                          <a:solidFill>
                            <a:schemeClr val="tx1"/>
                          </a:solidFill>
                          <a:latin typeface="Meiryo UI" panose="020B0604030504040204" pitchFamily="50" charset="-128"/>
                          <a:ea typeface="Meiryo UI" panose="020B0604030504040204" pitchFamily="50" charset="-128"/>
                        </a:rPr>
                        <a:t>TOP100</a:t>
                      </a:r>
                      <a:r>
                        <a:rPr kumimoji="1" lang="ja-JP" altLang="en-US" sz="800" b="1" dirty="0">
                          <a:solidFill>
                            <a:schemeClr val="tx1"/>
                          </a:solidFill>
                          <a:latin typeface="Meiryo UI" panose="020B0604030504040204" pitchFamily="50" charset="-128"/>
                          <a:ea typeface="Meiryo UI" panose="020B0604030504040204" pitchFamily="50" charset="-128"/>
                        </a:rPr>
                        <a:t>ストーリーズ選出</a:t>
                      </a:r>
                    </a:p>
                  </a:txBody>
                  <a:tcPr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〇</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800" b="0">
                          <a:solidFill>
                            <a:schemeClr val="tx1"/>
                          </a:solidFill>
                          <a:latin typeface="Meiryo UI" panose="020B0604030504040204" pitchFamily="50" charset="-128"/>
                          <a:ea typeface="Meiryo UI" panose="020B0604030504040204" pitchFamily="50" charset="-128"/>
                        </a:rPr>
                        <a:t>2025</a:t>
                      </a:r>
                      <a:r>
                        <a:rPr kumimoji="1" lang="ja-JP" altLang="en-US" sz="800" b="0">
                          <a:solidFill>
                            <a:schemeClr val="tx1"/>
                          </a:solidFill>
                          <a:latin typeface="Meiryo UI" panose="020B0604030504040204" pitchFamily="50" charset="-128"/>
                          <a:ea typeface="Meiryo UI" panose="020B0604030504040204" pitchFamily="50" charset="-128"/>
                        </a:rPr>
                        <a:t>年</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1915746"/>
                  </a:ext>
                </a:extLst>
              </a:tr>
              <a:tr h="249186">
                <a:tc gridSpan="2">
                  <a:txBody>
                    <a:bodyPr/>
                    <a:lstStyle/>
                    <a:p>
                      <a:r>
                        <a:rPr kumimoji="1" lang="en-US" altLang="ja-JP" sz="800" b="1">
                          <a:solidFill>
                            <a:schemeClr val="tx1"/>
                          </a:solidFill>
                          <a:latin typeface="Meiryo UI" panose="020B0604030504040204" pitchFamily="50" charset="-128"/>
                          <a:ea typeface="Meiryo UI" panose="020B0604030504040204" pitchFamily="50" charset="-128"/>
                        </a:rPr>
                        <a:t>Best Tourism Villages</a:t>
                      </a:r>
                      <a:r>
                        <a:rPr kumimoji="1" lang="ja-JP" altLang="en-US" sz="800" b="1">
                          <a:solidFill>
                            <a:schemeClr val="tx1"/>
                          </a:solidFill>
                          <a:latin typeface="Meiryo UI" panose="020B0604030504040204" pitchFamily="50" charset="-128"/>
                          <a:ea typeface="Meiryo UI" panose="020B0604030504040204" pitchFamily="50" charset="-128"/>
                        </a:rPr>
                        <a:t> 認定</a:t>
                      </a:r>
                    </a:p>
                  </a:txBody>
                  <a:tcPr marL="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sz="8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F4D0"/>
                    </a:solidFill>
                  </a:tcPr>
                </a:tc>
                <a:tc>
                  <a:txBody>
                    <a:bodyPr/>
                    <a:lstStyle/>
                    <a:p>
                      <a:pPr algn="ctr"/>
                      <a:r>
                        <a:rPr kumimoji="1" lang="ja-JP" altLang="en-US" sz="800" b="0">
                          <a:solidFill>
                            <a:schemeClr val="tx1"/>
                          </a:solidFill>
                          <a:latin typeface="Meiryo UI" panose="020B0604030504040204" pitchFamily="50" charset="-128"/>
                          <a:ea typeface="Meiryo UI" panose="020B0604030504040204" pitchFamily="50" charset="-128"/>
                        </a:rPr>
                        <a:t>ー</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年</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8165435"/>
                  </a:ext>
                </a:extLst>
              </a:tr>
            </a:tbl>
          </a:graphicData>
        </a:graphic>
      </p:graphicFrame>
      <p:sp>
        <p:nvSpPr>
          <p:cNvPr id="32" name="正方形/長方形 31">
            <a:extLst>
              <a:ext uri="{FF2B5EF4-FFF2-40B4-BE49-F238E27FC236}">
                <a16:creationId xmlns:a16="http://schemas.microsoft.com/office/drawing/2014/main" id="{24600000-82F0-47F1-86A3-CF3FD116A41D}"/>
              </a:ext>
            </a:extLst>
          </p:cNvPr>
          <p:cNvSpPr/>
          <p:nvPr/>
        </p:nvSpPr>
        <p:spPr bwMode="gray">
          <a:xfrm>
            <a:off x="7046334" y="7063829"/>
            <a:ext cx="3107316" cy="565107"/>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050" b="1">
                <a:latin typeface="Meiryo UI" panose="020B0604030504040204" pitchFamily="50" charset="-128"/>
                <a:ea typeface="Meiryo UI" panose="020B0604030504040204" pitchFamily="50" charset="-128"/>
              </a:rPr>
              <a:t>各認証・表彰等の取得有無（〇</a:t>
            </a:r>
            <a:r>
              <a:rPr kumimoji="1" lang="en-US" altLang="ja-JP" sz="1050" b="1">
                <a:latin typeface="Meiryo UI" panose="020B0604030504040204" pitchFamily="50" charset="-128"/>
                <a:ea typeface="Meiryo UI" panose="020B0604030504040204" pitchFamily="50" charset="-128"/>
              </a:rPr>
              <a:t>/</a:t>
            </a:r>
            <a:r>
              <a:rPr kumimoji="1" lang="ja-JP" altLang="en-US" sz="1050" b="1">
                <a:latin typeface="Meiryo UI" panose="020B0604030504040204" pitchFamily="50" charset="-128"/>
                <a:ea typeface="Meiryo UI" panose="020B0604030504040204" pitchFamily="50" charset="-128"/>
              </a:rPr>
              <a:t>ー）を入力すること。</a:t>
            </a:r>
            <a:endParaRPr kumimoji="1" lang="en-US" altLang="ja-JP" sz="1050" b="1">
              <a:latin typeface="Meiryo UI" panose="020B0604030504040204" pitchFamily="50" charset="-128"/>
              <a:ea typeface="Meiryo UI" panose="020B0604030504040204" pitchFamily="50" charset="-128"/>
            </a:endParaRPr>
          </a:p>
          <a:p>
            <a:pPr marR="0" defTabSz="990564" rtl="0" eaLnBrk="1" fontAlgn="auto" latinLnBrk="0" hangingPunct="1">
              <a:lnSpc>
                <a:spcPct val="100000"/>
              </a:lnSpc>
              <a:spcBef>
                <a:spcPts val="0"/>
              </a:spcBef>
              <a:spcAft>
                <a:spcPts val="0"/>
              </a:spcAft>
              <a:buClrTx/>
              <a:buSzPct val="100000"/>
              <a:tabLst/>
            </a:pPr>
            <a:r>
              <a:rPr kumimoji="1" lang="ja-JP" altLang="en-US" sz="1050" b="1">
                <a:latin typeface="Meiryo UI" panose="020B0604030504040204" pitchFamily="50" charset="-128"/>
                <a:ea typeface="Meiryo UI" panose="020B0604030504040204" pitchFamily="50" charset="-128"/>
              </a:rPr>
              <a:t>〇の場合にはその取得時期を記載すること。</a:t>
            </a:r>
            <a:endParaRPr kumimoji="1" lang="en-US" altLang="ja-JP" sz="1050" b="1">
              <a:latin typeface="Meiryo UI" panose="020B0604030504040204" pitchFamily="50" charset="-128"/>
              <a:ea typeface="Meiryo UI" panose="020B0604030504040204" pitchFamily="50" charset="-128"/>
            </a:endParaRPr>
          </a:p>
        </p:txBody>
      </p:sp>
      <p:cxnSp>
        <p:nvCxnSpPr>
          <p:cNvPr id="33" name="直線矢印コネクタ 32">
            <a:extLst>
              <a:ext uri="{FF2B5EF4-FFF2-40B4-BE49-F238E27FC236}">
                <a16:creationId xmlns:a16="http://schemas.microsoft.com/office/drawing/2014/main" id="{43C30220-4541-5367-C8A2-170EA238DAAD}"/>
              </a:ext>
            </a:extLst>
          </p:cNvPr>
          <p:cNvCxnSpPr>
            <a:cxnSpLocks/>
            <a:stCxn id="32" idx="0"/>
          </p:cNvCxnSpPr>
          <p:nvPr/>
        </p:nvCxnSpPr>
        <p:spPr>
          <a:xfrm flipV="1">
            <a:off x="8599992" y="6672248"/>
            <a:ext cx="333551" cy="39158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 name="テキスト ボックス 1">
            <a:extLst>
              <a:ext uri="{FF2B5EF4-FFF2-40B4-BE49-F238E27FC236}">
                <a16:creationId xmlns:a16="http://schemas.microsoft.com/office/drawing/2014/main" id="{8AE66AE5-86FE-169F-3F8D-F1B18E06BA27}"/>
              </a:ext>
            </a:extLst>
          </p:cNvPr>
          <p:cNvSpPr txBox="1"/>
          <p:nvPr/>
        </p:nvSpPr>
        <p:spPr bwMode="gray">
          <a:xfrm>
            <a:off x="3984702" y="0"/>
            <a:ext cx="1260000" cy="184666"/>
          </a:xfrm>
          <a:prstGeom prst="rect">
            <a:avLst/>
          </a:prstGeom>
          <a:solidFill>
            <a:srgbClr val="FFFF99"/>
          </a:solidFill>
        </p:spPr>
        <p:txBody>
          <a:bodyPr wrap="square" lIns="0" tIns="0" rIns="0" bIns="0" rtlCol="0" anchor="ctr">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eiryo UI" panose="020B0604030504040204" pitchFamily="50" charset="-128"/>
                <a:ea typeface="Meiryo UI" panose="020B0604030504040204" pitchFamily="50" charset="-128"/>
                <a:cs typeface="+mn-cs"/>
              </a:rPr>
              <a:t>記載例</a:t>
            </a:r>
            <a:endPar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四角形: 角を丸くする 9">
            <a:extLst>
              <a:ext uri="{FF2B5EF4-FFF2-40B4-BE49-F238E27FC236}">
                <a16:creationId xmlns:a16="http://schemas.microsoft.com/office/drawing/2014/main" id="{BA9917E0-2049-17A7-BAE7-6885ADCBDD2F}"/>
              </a:ext>
            </a:extLst>
          </p:cNvPr>
          <p:cNvSpPr/>
          <p:nvPr/>
        </p:nvSpPr>
        <p:spPr>
          <a:xfrm>
            <a:off x="7456333" y="231713"/>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a:solidFill>
                  <a:srgbClr val="000000"/>
                </a:solidFill>
                <a:latin typeface="Meiryo UI" panose="020B0604030504040204" pitchFamily="50" charset="-128"/>
                <a:ea typeface="Meiryo UI" panose="020B0604030504040204" pitchFamily="50" charset="-128"/>
              </a:rPr>
              <a:t>支援対象経費 総額：</a:t>
            </a:r>
            <a:r>
              <a:rPr lang="en-US" altLang="ja-JP" sz="900" kern="0">
                <a:solidFill>
                  <a:srgbClr val="000000"/>
                </a:solidFill>
                <a:latin typeface="Meiryo UI" panose="020B0604030504040204" pitchFamily="50" charset="-128"/>
                <a:ea typeface="Meiryo UI" panose="020B0604030504040204" pitchFamily="50" charset="-128"/>
              </a:rPr>
              <a:t>3,850,000</a:t>
            </a:r>
            <a:r>
              <a:rPr lang="ja-JP" altLang="en-US" sz="900" kern="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4" name="四角形: 角を丸くする 9">
            <a:extLst>
              <a:ext uri="{FF2B5EF4-FFF2-40B4-BE49-F238E27FC236}">
                <a16:creationId xmlns:a16="http://schemas.microsoft.com/office/drawing/2014/main" id="{3A1CF3BE-F541-9188-CE10-7F437D3BC244}"/>
              </a:ext>
            </a:extLst>
          </p:cNvPr>
          <p:cNvSpPr/>
          <p:nvPr/>
        </p:nvSpPr>
        <p:spPr>
          <a:xfrm>
            <a:off x="181531" y="5992893"/>
            <a:ext cx="6397070" cy="818599"/>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kumimoji="0" lang="en-US" altLang="ja-JP" sz="105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3" name="四角形: 角を丸くする 9">
            <a:extLst>
              <a:ext uri="{FF2B5EF4-FFF2-40B4-BE49-F238E27FC236}">
                <a16:creationId xmlns:a16="http://schemas.microsoft.com/office/drawing/2014/main" id="{88D1E2E0-6D65-37CB-EE69-12DB514D126D}"/>
              </a:ext>
            </a:extLst>
          </p:cNvPr>
          <p:cNvSpPr/>
          <p:nvPr/>
        </p:nvSpPr>
        <p:spPr>
          <a:xfrm>
            <a:off x="181531" y="5992893"/>
            <a:ext cx="279628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charset="0"/>
              </a:rPr>
              <a:t>各カテゴリーの選択理由（任意）</a:t>
            </a:r>
          </a:p>
        </p:txBody>
      </p:sp>
      <p:sp>
        <p:nvSpPr>
          <p:cNvPr id="12" name="テキスト ボックス 11">
            <a:extLst>
              <a:ext uri="{FF2B5EF4-FFF2-40B4-BE49-F238E27FC236}">
                <a16:creationId xmlns:a16="http://schemas.microsoft.com/office/drawing/2014/main" id="{BB7A06BB-8403-CCD8-6000-D6A6388EFB59}"/>
              </a:ext>
            </a:extLst>
          </p:cNvPr>
          <p:cNvSpPr txBox="1"/>
          <p:nvPr/>
        </p:nvSpPr>
        <p:spPr bwMode="gray">
          <a:xfrm>
            <a:off x="260906" y="6283583"/>
            <a:ext cx="6238319" cy="507831"/>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0" tIns="0" rIns="0" bIns="0" rtlCol="0">
            <a:spAutoFit/>
          </a:bodyPr>
          <a:lstStyle/>
          <a:p>
            <a:pPr marL="171450" indent="-171450" defTabSz="914400">
              <a:buFont typeface="Wingdings" panose="05000000000000000000" pitchFamily="2" charset="2"/>
              <a:buChar char="l"/>
              <a:defRPr/>
            </a:pPr>
            <a:r>
              <a:rPr lang="ja-JP" altLang="en-US" sz="1100" kern="0" dirty="0">
                <a:latin typeface="Meiryo UI" panose="020B0604030504040204" pitchFamily="50" charset="-128"/>
                <a:ea typeface="Meiryo UI" panose="020B0604030504040204" pitchFamily="50" charset="-128"/>
              </a:rPr>
              <a:t>～～～～</a:t>
            </a:r>
            <a:endParaRPr lang="en-US" altLang="ja-JP" sz="1100" kern="0" dirty="0">
              <a:latin typeface="Meiryo UI" panose="020B0604030504040204" pitchFamily="50" charset="-128"/>
              <a:ea typeface="Meiryo UI" panose="020B0604030504040204" pitchFamily="50" charset="-128"/>
            </a:endParaRPr>
          </a:p>
          <a:p>
            <a:pPr marL="171450" indent="-171450" defTabSz="914400">
              <a:buFont typeface="Wingdings" panose="05000000000000000000" pitchFamily="2" charset="2"/>
              <a:buChar char="l"/>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R="0" lvl="0" algn="l" defTabSz="914400" rtl="0" eaLnBrk="1" fontAlgn="base" latinLnBrk="0" hangingPunct="1">
              <a:lnSpc>
                <a:spcPct val="100000"/>
              </a:lnSpc>
              <a:spcBef>
                <a:spcPct val="0"/>
              </a:spcBef>
              <a:spcAft>
                <a:spcPct val="0"/>
              </a:spcAft>
              <a:buClrTx/>
              <a:buSzTx/>
              <a:tabLst/>
              <a:defRPr/>
            </a:pP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Tree>
    <p:extLst>
      <p:ext uri="{BB962C8B-B14F-4D97-AF65-F5344CB8AC3E}">
        <p14:creationId xmlns:p14="http://schemas.microsoft.com/office/powerpoint/2010/main" val="1812392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2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FFCD00"/>
        </a:solidFill>
        <a:ln w="12700" algn="ctr">
          <a:solidFill>
            <a:srgbClr val="FFCD00"/>
          </a:solidFill>
          <a:miter lim="800000"/>
          <a:headEnd/>
          <a:tailEn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AD524010-D294-40B7-8934-97601B39A32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DT Template_A4_J</Template>
  <Words>2249</Words>
  <PresentationFormat>A4 210 x 297 mm</PresentationFormat>
  <Paragraphs>483</Paragraphs>
  <Slides>5</Slides>
  <Notes>4</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5</vt:i4>
      </vt:variant>
    </vt:vector>
  </HeadingPairs>
  <TitlesOfParts>
    <vt:vector size="14" baseType="lpstr">
      <vt:lpstr>Meiryo UI</vt:lpstr>
      <vt:lpstr>Yu Gothic UI</vt:lpstr>
      <vt:lpstr>Arial</vt:lpstr>
      <vt:lpstr>Calibri</vt:lpstr>
      <vt:lpstr>Calibri Light</vt:lpstr>
      <vt:lpstr>Verdana</vt:lpstr>
      <vt:lpstr>Wingdings</vt:lpstr>
      <vt:lpstr>DT Template_A4_J_202201</vt:lpstr>
      <vt:lpstr>think-cell スライド</vt:lpstr>
      <vt:lpstr>　令和８年度　地域一体となった持続可能な観光地経営推進事業</vt:lpstr>
      <vt:lpstr>PowerPoint プレゼンテーション</vt:lpstr>
      <vt:lpstr>　令和８年度　地域一体となった持続可能な観光地経営推進事業</vt:lpstr>
      <vt:lpstr>　令和８年度　地域一体となった持続可能な観光地経営推進事業</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