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235" r:id="rId4"/>
    <p:sldMasterId id="2147484383" r:id="rId5"/>
    <p:sldMasterId id="2147484427" r:id="rId6"/>
    <p:sldMasterId id="2147484493" r:id="rId7"/>
  </p:sldMasterIdLst>
  <p:notesMasterIdLst>
    <p:notesMasterId r:id="rId10"/>
  </p:notesMasterIdLst>
  <p:handoutMasterIdLst>
    <p:handoutMasterId r:id="rId11"/>
  </p:handoutMasterIdLst>
  <p:sldIdLst>
    <p:sldId id="1324" r:id="rId8"/>
    <p:sldId id="1323" r:id="rId9"/>
  </p:sldIdLst>
  <p:sldSz cx="9906000" cy="6858000" type="A4"/>
  <p:notesSz cx="6800850" cy="99329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B49341-8553-01A9-6536-84978FD70A04}" name="清末 祥平" initials="祥清" userId="S::kiyosue-s2j7@mlit.go.jp::52a71b45-6afb-4ac0-a416-5bbde8a8b208" providerId="AD"/>
  <p188:author id="{6F57A460-89D9-88A3-64CD-21A474D11423}" name="深谷 祐希" initials="祐深" userId="S::fukaya-y29i@mlit.go.jp::a1f643b2-4255-4314-97a6-eb5f9e74566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橋本 凌也" initials="橋本" lastIdx="0" clrIdx="0">
    <p:extLst>
      <p:ext uri="{19B8F6BF-5375-455C-9EA6-DF929625EA0E}">
        <p15:presenceInfo xmlns:p15="http://schemas.microsoft.com/office/powerpoint/2012/main" userId="S-1-5-21-603612327-3047553966-3616396257-469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F"/>
    <a:srgbClr val="2D2D8A"/>
    <a:srgbClr val="FF9900"/>
    <a:srgbClr val="993366"/>
    <a:srgbClr val="990099"/>
    <a:srgbClr val="660033"/>
    <a:srgbClr val="FFE593"/>
    <a:srgbClr val="66FF66"/>
    <a:srgbClr val="FF6600"/>
    <a:srgbClr val="2222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FE407C-4A4B-40B2-B554-D429C1DB3521}" v="73" dt="2026-08-28T01:32:18.9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6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058" y="102"/>
      </p:cViewPr>
      <p:guideLst>
        <p:guide orient="horz" pos="2319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notesMasters/notesMaster1.xml" Type="http://schemas.openxmlformats.org/officeDocument/2006/relationships/notesMaster"/><Relationship Id="rId11" Target="handoutMasters/handoutMaster1.xml" Type="http://schemas.openxmlformats.org/officeDocument/2006/relationships/handoutMaster"/><Relationship Id="rId12" Target="commentAuthors.xml" Type="http://schemas.openxmlformats.org/officeDocument/2006/relationships/commentAuthors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17" Target="revisionInfo.xml" Type="http://schemas.microsoft.com/office/2015/10/relationships/revisionInfo"/><Relationship Id="rId18" Target="authors.xml" Type="http://schemas.microsoft.com/office/2018/10/relationships/authors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Masters/slideMaster2.xml" Type="http://schemas.openxmlformats.org/officeDocument/2006/relationships/slideMaster"/><Relationship Id="rId6" Target="slideMasters/slideMaster3.xml" Type="http://schemas.openxmlformats.org/officeDocument/2006/relationships/slideMaster"/><Relationship Id="rId7" Target="slideMasters/slideMaster4.xml" Type="http://schemas.openxmlformats.org/officeDocument/2006/relationships/slideMaster"/><Relationship Id="rId8" Target="slides/slide1.xml" Type="http://schemas.openxmlformats.org/officeDocument/2006/relationships/slide"/><Relationship Id="rId9" Target="slides/slide2.xml" Type="http://schemas.openxmlformats.org/officeDocument/2006/relationships/slide"/></Relationships>
</file>

<file path=ppt/handoutMasters/_rels/handoutMaster1.xml.rels><?xml version="1.0" encoding="UTF-8" standalone="yes"?><Relationships xmlns="http://schemas.openxmlformats.org/package/2006/relationships"><Relationship Id="rId1" Target="../theme/theme6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7623" cy="498647"/>
          </a:xfrm>
          <a:prstGeom prst="rect">
            <a:avLst/>
          </a:prstGeom>
        </p:spPr>
        <p:txBody>
          <a:bodyPr vert="horz" lIns="92111" tIns="46054" rIns="92111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1625" y="0"/>
            <a:ext cx="2947622" cy="498647"/>
          </a:xfrm>
          <a:prstGeom prst="rect">
            <a:avLst/>
          </a:prstGeom>
        </p:spPr>
        <p:txBody>
          <a:bodyPr vert="horz" lIns="92111" tIns="46054" rIns="92111" bIns="46054" rtlCol="0"/>
          <a:lstStyle>
            <a:lvl1pPr algn="r">
              <a:defRPr sz="1200"/>
            </a:lvl1pPr>
          </a:lstStyle>
          <a:p>
            <a:fld id="{F8C17830-FF5B-43B3-94A6-14D7C78D0307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5" y="9434344"/>
            <a:ext cx="2947623" cy="498647"/>
          </a:xfrm>
          <a:prstGeom prst="rect">
            <a:avLst/>
          </a:prstGeom>
        </p:spPr>
        <p:txBody>
          <a:bodyPr vert="horz" lIns="92111" tIns="46054" rIns="92111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1625" y="9434344"/>
            <a:ext cx="2947622" cy="498647"/>
          </a:xfrm>
          <a:prstGeom prst="rect">
            <a:avLst/>
          </a:prstGeom>
        </p:spPr>
        <p:txBody>
          <a:bodyPr vert="horz" lIns="92111" tIns="46054" rIns="92111" bIns="46054" rtlCol="0" anchor="b"/>
          <a:lstStyle>
            <a:lvl1pPr algn="r">
              <a:defRPr sz="1200"/>
            </a:lvl1pPr>
          </a:lstStyle>
          <a:p>
            <a:fld id="{9949B089-7E5B-4702-BF1B-2CD1390C97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947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5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7623" cy="498647"/>
          </a:xfrm>
          <a:prstGeom prst="rect">
            <a:avLst/>
          </a:prstGeom>
        </p:spPr>
        <p:txBody>
          <a:bodyPr vert="horz" lIns="92111" tIns="46054" rIns="92111" bIns="4605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625" y="0"/>
            <a:ext cx="2947622" cy="498647"/>
          </a:xfrm>
          <a:prstGeom prst="rect">
            <a:avLst/>
          </a:prstGeom>
        </p:spPr>
        <p:txBody>
          <a:bodyPr vert="horz" lIns="92111" tIns="46054" rIns="92111" bIns="46054" rtlCol="0"/>
          <a:lstStyle>
            <a:lvl1pPr algn="r">
              <a:defRPr sz="1200"/>
            </a:lvl1pPr>
          </a:lstStyle>
          <a:p>
            <a:fld id="{5D23B373-0D6E-4E06-951C-C3205AE916D0}" type="datetimeFigureOut">
              <a:rPr kumimoji="1" lang="ja-JP" altLang="en-US" smtClean="0"/>
              <a:t>2026/9/1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4187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1" tIns="46054" rIns="92111" bIns="460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605" y="4780300"/>
            <a:ext cx="5441642" cy="3910864"/>
          </a:xfrm>
          <a:prstGeom prst="rect">
            <a:avLst/>
          </a:prstGeom>
        </p:spPr>
        <p:txBody>
          <a:bodyPr vert="horz" lIns="92111" tIns="46054" rIns="92111" bIns="460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4344"/>
            <a:ext cx="2947623" cy="498647"/>
          </a:xfrm>
          <a:prstGeom prst="rect">
            <a:avLst/>
          </a:prstGeom>
        </p:spPr>
        <p:txBody>
          <a:bodyPr vert="horz" lIns="92111" tIns="46054" rIns="92111" bIns="4605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625" y="9434344"/>
            <a:ext cx="2947622" cy="498647"/>
          </a:xfrm>
          <a:prstGeom prst="rect">
            <a:avLst/>
          </a:prstGeom>
        </p:spPr>
        <p:txBody>
          <a:bodyPr vert="horz" lIns="92111" tIns="46054" rIns="92111" bIns="46054" rtlCol="0" anchor="b"/>
          <a:lstStyle>
            <a:lvl1pPr algn="r">
              <a:defRPr sz="1200"/>
            </a:lvl1pPr>
          </a:lstStyle>
          <a:p>
            <a:fld id="{F8E5184A-5F3D-41FA-88B1-EE12723C0E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82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1E694552-0D0A-4404-6EA7-F2F839A96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BFD04329-D7BD-1D55-1056-C3CCEE6594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5A0DFCB6-1C37-4FFF-EA6A-C2865C5C43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7093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>
          <a:extLst>
            <a:ext uri="{FF2B5EF4-FFF2-40B4-BE49-F238E27FC236}">
              <a16:creationId xmlns:a16="http://schemas.microsoft.com/office/drawing/2014/main" id="{8C6CFBF5-F0AE-61F1-6732-111368159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>
            <a:extLst>
              <a:ext uri="{FF2B5EF4-FFF2-40B4-BE49-F238E27FC236}">
                <a16:creationId xmlns:a16="http://schemas.microsoft.com/office/drawing/2014/main" id="{A6B1B992-6941-1F4A-4F32-18488500A1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290" y="4714953"/>
            <a:ext cx="5439101" cy="4467387"/>
          </a:xfrm>
          <a:prstGeom prst="rect">
            <a:avLst/>
          </a:prstGeom>
        </p:spPr>
        <p:txBody>
          <a:bodyPr spcFirstLastPara="1" wrap="square" lIns="92067" tIns="46034" rIns="92067" bIns="46034" anchor="t" anchorCtr="0">
            <a:noAutofit/>
          </a:bodyPr>
          <a:lstStyle/>
          <a:p>
            <a:pPr marL="0" indent="0">
              <a:spcBef>
                <a:spcPts val="363"/>
              </a:spcBef>
            </a:pPr>
            <a:endParaRPr dirty="0"/>
          </a:p>
        </p:txBody>
      </p:sp>
      <p:sp>
        <p:nvSpPr>
          <p:cNvPr id="86" name="Google Shape;86;p1:notes">
            <a:extLst>
              <a:ext uri="{FF2B5EF4-FFF2-40B4-BE49-F238E27FC236}">
                <a16:creationId xmlns:a16="http://schemas.microsoft.com/office/drawing/2014/main" id="{2EFEA8EF-9BC7-B28B-7845-456B5D0D77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2802674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2.jpeg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64" name="Picture 20" descr="ppjtitl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76950"/>
            <a:ext cx="99218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84350" y="2133602"/>
            <a:ext cx="8121650" cy="1470025"/>
          </a:xfrm>
        </p:spPr>
        <p:txBody>
          <a:bodyPr/>
          <a:lstStyle>
            <a:lvl1pPr>
              <a:defRPr sz="3692"/>
            </a:lvl1pPr>
          </a:lstStyle>
          <a:p>
            <a:pPr lv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 kumimoji="0"/>
            </a:lvl1pPr>
          </a:lstStyle>
          <a:p>
            <a:pPr lv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99300" y="6245225"/>
            <a:ext cx="2311400" cy="476250"/>
          </a:xfrm>
        </p:spPr>
        <p:txBody>
          <a:bodyPr/>
          <a:lstStyle>
            <a:lvl1pPr>
              <a:defRPr/>
            </a:lvl1pPr>
          </a:lstStyle>
          <a:p>
            <a:fld id="{A22F4230-D913-4E5E-B9BC-9E13138CD3E4}" type="slidenum">
              <a:rPr lang="en-US" altLang="ja-JP">
                <a:solidFill>
                  <a:prstClr val="black"/>
                </a:solidFill>
              </a:rPr>
              <a:pPr/>
              <a:t>‹#›</a:t>
            </a:fld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1758" name="Rectangle 14"/>
          <p:cNvSpPr>
            <a:spLocks noChangeArrowheads="1"/>
          </p:cNvSpPr>
          <p:nvPr userDrawn="1"/>
        </p:nvSpPr>
        <p:spPr bwMode="auto">
          <a:xfrm>
            <a:off x="1833563" y="3284540"/>
            <a:ext cx="8072437" cy="730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&#10;縦書きテキスト" type="vertTx">
  <p:cSld name="タイトルと&#10;縦書きテキスト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9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284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縦書きタイトルと&#10;縦書きテキスト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5251052" y="2203053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917178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758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76EE5-E6A1-4370-B604-DD3A877FBB01}" type="slidenum">
              <a:rPr lang="en-US" altLang="ja-JP">
                <a:solidFill>
                  <a:prstClr val="black"/>
                </a:solidFill>
              </a:rPr>
              <a:pPr/>
              <a:t>‹#›</a:t>
            </a:fld>
            <a:endParaRPr lang="en-US" altLang="ja-JP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5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69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2 つのコンテンツ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9454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比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682328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950"/>
              <a:buNone/>
              <a:defRPr sz="1950" b="1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None/>
              <a:defRPr sz="1625" b="1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None/>
              <a:defRPr sz="1463" b="1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27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タイトルのみ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178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白紙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4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&#10;コンテンツ" type="objTx">
  <p:cSld name="タイトル付きの&#10;コンテンツ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  <a:defRPr sz="2600"/>
            </a:lvl1pPr>
            <a:lvl2pPr marL="914400" lvl="1" indent="-373062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Char char="•"/>
              <a:defRPr sz="2275"/>
            </a:lvl2pPr>
            <a:lvl3pPr marL="1371600" lvl="2" indent="-352425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Char char="•"/>
              <a:defRPr sz="1950"/>
            </a:lvl3pPr>
            <a:lvl4pPr marL="1828800" lvl="3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4pPr>
            <a:lvl5pPr marL="2286000" lvl="4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5pPr>
            <a:lvl6pPr marL="2743200" lvl="5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6pPr>
            <a:lvl7pPr marL="3200400" lvl="6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7pPr>
            <a:lvl8pPr marL="3657600" lvl="7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8pPr>
            <a:lvl9pPr marL="4114800" lvl="8" indent="-331787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Char char="•"/>
              <a:defRPr sz="1625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239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タイトル付きの図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None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None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None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138"/>
              <a:buNone/>
              <a:defRPr sz="1138"/>
            </a:lvl2pPr>
            <a:lvl3pPr marL="1371600" lvl="2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975"/>
              <a:buNone/>
              <a:defRPr sz="975"/>
            </a:lvl3pPr>
            <a:lvl4pPr marL="1828800" lvl="3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4pPr>
            <a:lvl5pPr marL="2286000" lvl="4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5pPr>
            <a:lvl6pPr marL="2743200" lvl="5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6pPr>
            <a:lvl7pPr marL="3200400" lvl="6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7pPr>
            <a:lvl8pPr marL="3657600" lvl="7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8pPr>
            <a:lvl9pPr marL="4114800" lvl="8" indent="-228600" algn="l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813"/>
              <a:buNone/>
              <a:defRPr sz="813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11195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theme/theme1.xml" Type="http://schemas.openxmlformats.org/officeDocument/2006/relationships/theme"/><Relationship Id="rId4" Target="../media/image1.jpeg" Type="http://schemas.openxmlformats.org/officeDocument/2006/relationships/image"/></Relationships>
</file>

<file path=ppt/slideMasters/_rels/slideMaster2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Relationship Id="rId2" Target="../media/image3.jpeg" Type="http://schemas.openxmlformats.org/officeDocument/2006/relationships/image"/></Relationships>
</file>

<file path=ppt/slideMasters/_rels/slideMaster3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media/image4.jpeg" Type="http://schemas.openxmlformats.org/officeDocument/2006/relationships/image"/></Relationships>
</file>

<file path=ppt/slideMasters/_rels/slideMaster4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Relationship Id="rId10" Target="../theme/theme4.xml" Type="http://schemas.openxmlformats.org/officeDocument/2006/relationships/theme"/><Relationship Id="rId2" Target="../slideLayouts/slideLayout4.xml" Type="http://schemas.openxmlformats.org/officeDocument/2006/relationships/slideLayout"/><Relationship Id="rId3" Target="../slideLayouts/slideLayout5.xml" Type="http://schemas.openxmlformats.org/officeDocument/2006/relationships/slideLayout"/><Relationship Id="rId4" Target="../slideLayouts/slideLayout6.xml" Type="http://schemas.openxmlformats.org/officeDocument/2006/relationships/slideLayout"/><Relationship Id="rId5" Target="../slideLayouts/slideLayout7.xml" Type="http://schemas.openxmlformats.org/officeDocument/2006/relationships/slideLayout"/><Relationship Id="rId6" Target="../slideLayouts/slideLayout8.xml" Type="http://schemas.openxmlformats.org/officeDocument/2006/relationships/slideLayout"/><Relationship Id="rId7" Target="../slideLayouts/slideLayout9.xml" Type="http://schemas.openxmlformats.org/officeDocument/2006/relationships/slideLayout"/><Relationship Id="rId8" Target="../slideLayouts/slideLayout10.xml" Type="http://schemas.openxmlformats.org/officeDocument/2006/relationships/slideLayout"/><Relationship Id="rId9" Target="../slideLayouts/slideLayout11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2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92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92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ja-JP">
              <a:solidFill>
                <a:prstClr val="black"/>
              </a:solidFill>
            </a:endParaRPr>
          </a:p>
        </p:txBody>
      </p:sp>
      <p:sp>
        <p:nvSpPr>
          <p:cNvPr id="30726" name="Rectangle 6"/>
          <p:cNvSpPr>
            <a:spLocks noChangeArrowheads="1"/>
          </p:cNvSpPr>
          <p:nvPr userDrawn="1"/>
        </p:nvSpPr>
        <p:spPr bwMode="auto">
          <a:xfrm>
            <a:off x="0" y="2"/>
            <a:ext cx="990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prstClr val="black"/>
              </a:solidFill>
            </a:endParaRPr>
          </a:p>
        </p:txBody>
      </p:sp>
      <p:grpSp>
        <p:nvGrpSpPr>
          <p:cNvPr id="30747" name="Group 27"/>
          <p:cNvGrpSpPr>
            <a:grpSpLocks/>
          </p:cNvGrpSpPr>
          <p:nvPr userDrawn="1"/>
        </p:nvGrpSpPr>
        <p:grpSpPr bwMode="auto">
          <a:xfrm>
            <a:off x="0" y="333377"/>
            <a:ext cx="9906000" cy="214313"/>
            <a:chOff x="0" y="255"/>
            <a:chExt cx="6240" cy="135"/>
          </a:xfrm>
        </p:grpSpPr>
        <p:sp>
          <p:nvSpPr>
            <p:cNvPr id="30748" name="Rectangle 28"/>
            <p:cNvSpPr>
              <a:spLocks noChangeArrowheads="1"/>
            </p:cNvSpPr>
            <p:nvPr userDrawn="1"/>
          </p:nvSpPr>
          <p:spPr bwMode="auto">
            <a:xfrm>
              <a:off x="0" y="345"/>
              <a:ext cx="6240" cy="4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0749" name="Rectangle 29"/>
            <p:cNvSpPr>
              <a:spLocks noChangeArrowheads="1"/>
            </p:cNvSpPr>
            <p:nvPr userDrawn="1"/>
          </p:nvSpPr>
          <p:spPr bwMode="auto">
            <a:xfrm>
              <a:off x="0" y="300"/>
              <a:ext cx="6240" cy="45"/>
            </a:xfrm>
            <a:prstGeom prst="rect">
              <a:avLst/>
            </a:prstGeom>
            <a:solidFill>
              <a:srgbClr val="FF33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  <p:sp>
          <p:nvSpPr>
            <p:cNvPr id="30750" name="Rectangle 30"/>
            <p:cNvSpPr>
              <a:spLocks noChangeArrowheads="1"/>
            </p:cNvSpPr>
            <p:nvPr userDrawn="1"/>
          </p:nvSpPr>
          <p:spPr bwMode="auto">
            <a:xfrm>
              <a:off x="0" y="255"/>
              <a:ext cx="6240" cy="45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074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1" y="0"/>
            <a:ext cx="82661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pic>
        <p:nvPicPr>
          <p:cNvPr id="30752" name="Picture 32" descr="ppjtitle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97914" y="2"/>
            <a:ext cx="12080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4600" y="6525344"/>
            <a:ext cx="2311400" cy="33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92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CE37ED-5199-4C9C-92F5-00D6F88165BC}" type="slidenum">
              <a:rPr lang="en-US" altLang="ja-JP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49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58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5pPr>
      <a:lvl6pPr marL="422041"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6pPr>
      <a:lvl7pPr marL="844083"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7pPr>
      <a:lvl8pPr marL="1266124"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8pPr>
      <a:lvl9pPr marL="1688165" algn="l" rtl="0" eaLnBrk="1" fontAlgn="base" hangingPunct="1">
        <a:spcBef>
          <a:spcPct val="0"/>
        </a:spcBef>
        <a:spcAft>
          <a:spcPct val="0"/>
        </a:spcAft>
        <a:defRPr kumimoji="1" sz="2585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9pPr>
    </p:titleStyle>
    <p:bodyStyle>
      <a:lvl1pPr marL="316531" indent="-316531" algn="l" rtl="0" eaLnBrk="1" fontAlgn="base" hangingPunct="1">
        <a:spcBef>
          <a:spcPct val="20000"/>
        </a:spcBef>
        <a:spcAft>
          <a:spcPct val="0"/>
        </a:spcAft>
        <a:buChar char="•"/>
        <a:defRPr kumimoji="1"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rtl="0" eaLnBrk="1" fontAlgn="base" hangingPunct="1">
        <a:spcBef>
          <a:spcPct val="20000"/>
        </a:spcBef>
        <a:spcAft>
          <a:spcPct val="0"/>
        </a:spcAft>
        <a:buChar char="–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rtl="0" eaLnBrk="1" fontAlgn="base" hangingPunct="1">
        <a:spcBef>
          <a:spcPct val="20000"/>
        </a:spcBef>
        <a:spcAft>
          <a:spcPct val="0"/>
        </a:spcAft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rtl="0" eaLnBrk="1" fontAlgn="base" hangingPunct="1">
        <a:spcBef>
          <a:spcPct val="20000"/>
        </a:spcBef>
        <a:spcAft>
          <a:spcPct val="0"/>
        </a:spcAft>
        <a:buChar char="–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rtl="0" eaLnBrk="1" fontAlgn="base" hangingPunct="1">
        <a:spcBef>
          <a:spcPct val="20000"/>
        </a:spcBef>
        <a:spcAft>
          <a:spcPct val="0"/>
        </a:spcAft>
        <a:buChar char="»"/>
        <a:defRPr kumimoji="1"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6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94600" y="6237288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7" tIns="45704" rIns="91407" bIns="45704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3119069-7826-4511-981A-83D38F625CB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>
          <a:xfrm>
            <a:off x="0" y="1"/>
            <a:ext cx="9906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ja-JP" altLang="en-US" sz="1600" b="1">
              <a:solidFill>
                <a:srgbClr val="000000"/>
              </a:solidFill>
              <a:ea typeface="ＭＳ Ｐゴシック" pitchFamily="50" charset="-128"/>
            </a:endParaRPr>
          </a:p>
        </p:txBody>
      </p:sp>
      <p:grpSp>
        <p:nvGrpSpPr>
          <p:cNvPr id="1030" name="Group 27"/>
          <p:cNvGrpSpPr/>
          <p:nvPr/>
        </p:nvGrpSpPr>
        <p:grpSpPr>
          <a:xfrm>
            <a:off x="0" y="333377"/>
            <a:ext cx="9906000" cy="214313"/>
            <a:chOff x="0" y="255"/>
            <a:chExt cx="6240" cy="135"/>
          </a:xfrm>
        </p:grpSpPr>
        <p:sp>
          <p:nvSpPr>
            <p:cNvPr id="1031" name="Rectangle 28"/>
            <p:cNvSpPr>
              <a:spLocks noChangeArrowheads="1"/>
            </p:cNvSpPr>
            <p:nvPr userDrawn="1"/>
          </p:nvSpPr>
          <p:spPr>
            <a:xfrm>
              <a:off x="0" y="345"/>
              <a:ext cx="6240" cy="45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ja-JP" altLang="en-US" sz="1600" b="1">
                <a:solidFill>
                  <a:srgbClr val="000000"/>
                </a:solidFill>
                <a:ea typeface="ＭＳ Ｐゴシック" pitchFamily="50" charset="-128"/>
              </a:endParaRPr>
            </a:p>
          </p:txBody>
        </p:sp>
        <p:sp>
          <p:nvSpPr>
            <p:cNvPr id="1032" name="Rectangle 29"/>
            <p:cNvSpPr>
              <a:spLocks noChangeArrowheads="1"/>
            </p:cNvSpPr>
            <p:nvPr userDrawn="1"/>
          </p:nvSpPr>
          <p:spPr>
            <a:xfrm>
              <a:off x="0" y="300"/>
              <a:ext cx="6240" cy="45"/>
            </a:xfrm>
            <a:prstGeom prst="rect">
              <a:avLst/>
            </a:prstGeom>
            <a:solidFill>
              <a:srgbClr val="FF3399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ja-JP" altLang="en-US" sz="1600" b="1">
                <a:solidFill>
                  <a:srgbClr val="000000"/>
                </a:solidFill>
                <a:ea typeface="ＭＳ Ｐゴシック" pitchFamily="50" charset="-128"/>
              </a:endParaRPr>
            </a:p>
          </p:txBody>
        </p:sp>
        <p:sp>
          <p:nvSpPr>
            <p:cNvPr id="1033" name="Rectangle 30"/>
            <p:cNvSpPr>
              <a:spLocks noChangeArrowheads="1"/>
            </p:cNvSpPr>
            <p:nvPr userDrawn="1"/>
          </p:nvSpPr>
          <p:spPr>
            <a:xfrm>
              <a:off x="0" y="255"/>
              <a:ext cx="6240" cy="45"/>
            </a:xfrm>
            <a:prstGeom prst="rect">
              <a:avLst/>
            </a:prstGeom>
            <a:solidFill>
              <a:srgbClr val="FFCC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ja-JP" altLang="en-US" sz="1600" b="1">
                <a:solidFill>
                  <a:srgbClr val="000000"/>
                </a:solidFill>
                <a:ea typeface="ＭＳ Ｐゴシック" pitchFamily="50" charset="-128"/>
              </a:endParaRPr>
            </a:p>
          </p:txBody>
        </p:sp>
      </p:grpSp>
      <p:sp>
        <p:nvSpPr>
          <p:cNvPr id="1034" name="Rectangle 22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82661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7" tIns="45704" rIns="91407" bIns="45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pic>
        <p:nvPicPr>
          <p:cNvPr id="1035" name="Picture 32" descr="ppjtitle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914" y="1"/>
            <a:ext cx="1208087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12235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50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5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5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4pPr>
      <a:lvl5pPr marL="2057400" indent="-230188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50" charset="-128"/>
        </a:defRPr>
      </a:lvl5pPr>
      <a:lvl6pPr marL="25146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30188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94600" y="6237288"/>
            <a:ext cx="2311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1AF5DB-AE8E-46F2-99A8-A16EDB727E4B}" type="slidenum">
              <a:rPr lang="en-US" altLang="ja-JP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0" y="0"/>
            <a:ext cx="9906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algn="ctr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algn="ctr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algn="ctr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algn="ctr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srgbClr val="000000"/>
              </a:solidFill>
            </a:endParaRPr>
          </a:p>
        </p:txBody>
      </p:sp>
      <p:grpSp>
        <p:nvGrpSpPr>
          <p:cNvPr id="1031" name="Group 27"/>
          <p:cNvGrpSpPr>
            <a:grpSpLocks/>
          </p:cNvGrpSpPr>
          <p:nvPr userDrawn="1"/>
        </p:nvGrpSpPr>
        <p:grpSpPr bwMode="auto">
          <a:xfrm>
            <a:off x="0" y="333375"/>
            <a:ext cx="9906000" cy="214313"/>
            <a:chOff x="0" y="255"/>
            <a:chExt cx="6240" cy="135"/>
          </a:xfrm>
        </p:grpSpPr>
        <p:sp>
          <p:nvSpPr>
            <p:cNvPr id="1034" name="Rectangle 28"/>
            <p:cNvSpPr>
              <a:spLocks noChangeArrowheads="1"/>
            </p:cNvSpPr>
            <p:nvPr userDrawn="1"/>
          </p:nvSpPr>
          <p:spPr bwMode="auto">
            <a:xfrm>
              <a:off x="0" y="345"/>
              <a:ext cx="6240" cy="4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srgbClr val="000000"/>
                </a:solidFill>
              </a:endParaRPr>
            </a:p>
          </p:txBody>
        </p:sp>
        <p:sp>
          <p:nvSpPr>
            <p:cNvPr id="1035" name="Rectangle 29"/>
            <p:cNvSpPr>
              <a:spLocks noChangeArrowheads="1"/>
            </p:cNvSpPr>
            <p:nvPr userDrawn="1"/>
          </p:nvSpPr>
          <p:spPr bwMode="auto">
            <a:xfrm>
              <a:off x="0" y="300"/>
              <a:ext cx="6240" cy="45"/>
            </a:xfrm>
            <a:prstGeom prst="rect">
              <a:avLst/>
            </a:prstGeom>
            <a:solidFill>
              <a:srgbClr val="FF33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srgbClr val="000000"/>
                </a:solidFill>
              </a:endParaRPr>
            </a:p>
          </p:txBody>
        </p:sp>
        <p:sp>
          <p:nvSpPr>
            <p:cNvPr id="1036" name="Rectangle 30"/>
            <p:cNvSpPr>
              <a:spLocks noChangeArrowheads="1"/>
            </p:cNvSpPr>
            <p:nvPr userDrawn="1"/>
          </p:nvSpPr>
          <p:spPr bwMode="auto">
            <a:xfrm>
              <a:off x="0" y="255"/>
              <a:ext cx="6240" cy="45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algn="ctr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ja-JP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3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2661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pic>
        <p:nvPicPr>
          <p:cNvPr id="1033" name="Picture 32" descr="ppjtitl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" r="81940" b="42691"/>
          <a:stretch>
            <a:fillRect/>
          </a:stretch>
        </p:blipFill>
        <p:spPr bwMode="auto">
          <a:xfrm>
            <a:off x="8697913" y="0"/>
            <a:ext cx="1208087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738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75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3062" algn="l" rtl="0">
              <a:lnSpc>
                <a:spcPct val="90000"/>
              </a:lnSpc>
              <a:spcBef>
                <a:spcPts val="813"/>
              </a:spcBef>
              <a:spcAft>
                <a:spcPts val="0"/>
              </a:spcAft>
              <a:buClr>
                <a:schemeClr val="dk1"/>
              </a:buClr>
              <a:buSzPts val="2275"/>
              <a:buFont typeface="Arial"/>
              <a:buChar char="•"/>
              <a:defRPr sz="22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2425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950"/>
              <a:buFont typeface="Arial"/>
              <a:buChar char="•"/>
              <a:defRPr sz="19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1787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625"/>
              <a:buFont typeface="Arial"/>
              <a:buChar char="•"/>
              <a:defRPr sz="16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1500" algn="l" rtl="0">
              <a:lnSpc>
                <a:spcPct val="90000"/>
              </a:lnSpc>
              <a:spcBef>
                <a:spcPts val="406"/>
              </a:spcBef>
              <a:spcAft>
                <a:spcPts val="0"/>
              </a:spcAft>
              <a:buClr>
                <a:schemeClr val="dk1"/>
              </a:buClr>
              <a:buSzPts val="1463"/>
              <a:buFont typeface="Arial"/>
              <a:buChar char="•"/>
              <a:defRPr sz="146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75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322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494" r:id="rId1"/>
    <p:sldLayoutId id="2147484495" r:id="rId2"/>
    <p:sldLayoutId id="2147484496" r:id="rId3"/>
    <p:sldLayoutId id="2147484497" r:id="rId4"/>
    <p:sldLayoutId id="2147484498" r:id="rId5"/>
    <p:sldLayoutId id="2147484499" r:id="rId6"/>
    <p:sldLayoutId id="2147484500" r:id="rId7"/>
    <p:sldLayoutId id="2147484501" r:id="rId8"/>
    <p:sldLayoutId id="214748450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D18F4DB2-DFCA-D4C8-F68D-016AEE270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CFE1440A-8AA3-4F83-CFAF-7D4863EACA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89301"/>
            <a:ext cx="5757664" cy="28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900"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事業名</a:t>
            </a:r>
            <a:endParaRPr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9" name="Google Shape;99;p1">
            <a:extLst>
              <a:ext uri="{FF2B5EF4-FFF2-40B4-BE49-F238E27FC236}">
                <a16:creationId xmlns:a16="http://schemas.microsoft.com/office/drawing/2014/main" id="{55B1A3A5-6BE4-A09A-2444-D4671D2380B3}"/>
              </a:ext>
            </a:extLst>
          </p:cNvPr>
          <p:cNvGrpSpPr/>
          <p:nvPr/>
        </p:nvGrpSpPr>
        <p:grpSpPr>
          <a:xfrm>
            <a:off x="-18165" y="566123"/>
            <a:ext cx="9910806" cy="110465"/>
            <a:chOff x="-3175" y="476672"/>
            <a:chExt cx="9910806" cy="110465"/>
          </a:xfrm>
        </p:grpSpPr>
        <p:cxnSp>
          <p:nvCxnSpPr>
            <p:cNvPr id="100" name="Google Shape;100;p1">
              <a:extLst>
                <a:ext uri="{FF2B5EF4-FFF2-40B4-BE49-F238E27FC236}">
                  <a16:creationId xmlns:a16="http://schemas.microsoft.com/office/drawing/2014/main" id="{3D5573EE-0DAA-D7BE-370D-CEC44F410B83}"/>
                </a:ext>
              </a:extLst>
            </p:cNvPr>
            <p:cNvCxnSpPr/>
            <p:nvPr/>
          </p:nvCxnSpPr>
          <p:spPr>
            <a:xfrm>
              <a:off x="1631" y="476672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CC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101;p1">
              <a:extLst>
                <a:ext uri="{FF2B5EF4-FFF2-40B4-BE49-F238E27FC236}">
                  <a16:creationId xmlns:a16="http://schemas.microsoft.com/office/drawing/2014/main" id="{30D73ABA-8EAF-8860-B19E-DC5FAB522484}"/>
                </a:ext>
              </a:extLst>
            </p:cNvPr>
            <p:cNvCxnSpPr/>
            <p:nvPr/>
          </p:nvCxnSpPr>
          <p:spPr>
            <a:xfrm>
              <a:off x="-3175" y="535980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FF99C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102;p1">
              <a:extLst>
                <a:ext uri="{FF2B5EF4-FFF2-40B4-BE49-F238E27FC236}">
                  <a16:creationId xmlns:a16="http://schemas.microsoft.com/office/drawing/2014/main" id="{1191BEED-2723-4341-0CFF-BFBAA5846B59}"/>
                </a:ext>
              </a:extLst>
            </p:cNvPr>
            <p:cNvCxnSpPr/>
            <p:nvPr/>
          </p:nvCxnSpPr>
          <p:spPr>
            <a:xfrm>
              <a:off x="1631" y="587137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aphicFrame>
        <p:nvGraphicFramePr>
          <p:cNvPr id="38" name="Google Shape;88;p1">
            <a:extLst>
              <a:ext uri="{FF2B5EF4-FFF2-40B4-BE49-F238E27FC236}">
                <a16:creationId xmlns:a16="http://schemas.microsoft.com/office/drawing/2014/main" id="{2D781207-346F-743E-2503-1621A9ABB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621482"/>
              </p:ext>
            </p:extLst>
          </p:nvPr>
        </p:nvGraphicFramePr>
        <p:xfrm>
          <a:off x="28574" y="742819"/>
          <a:ext cx="7613584" cy="6084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76301">
                  <a:extLst>
                    <a:ext uri="{9D8B030D-6E8A-4147-A177-3AD203B41FA5}">
                      <a16:colId xmlns:a16="http://schemas.microsoft.com/office/drawing/2014/main" val="1028926244"/>
                    </a:ext>
                  </a:extLst>
                </a:gridCol>
                <a:gridCol w="6737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  <a:tabLst/>
                        <a:defRPr/>
                      </a:pPr>
                      <a:r>
                        <a:rPr kumimoji="0" lang="ja-JP" altLang="en-US" sz="1050" b="1" kern="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取組</a:t>
                      </a:r>
                      <a:r>
                        <a:rPr kumimoji="0" lang="ja-JP" altLang="en-US" sz="10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の概要</a:t>
                      </a: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  <a:tabLst/>
                        <a:defRPr/>
                      </a:pPr>
                      <a:r>
                        <a:rPr kumimoji="0" lang="ja-JP" altLang="en-US" sz="10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kumimoji="0" lang="en-US" altLang="ja-JP" sz="105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  <a:tabLst/>
                        <a:defRPr/>
                      </a:pPr>
                      <a:r>
                        <a:rPr kumimoji="0" lang="ja-JP" altLang="en-US" sz="10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kumimoji="0" lang="en-US" altLang="ja-JP" sz="105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  <a:tabLst/>
                        <a:defRPr/>
                      </a:pPr>
                      <a:r>
                        <a:rPr kumimoji="0" lang="ja-JP" altLang="en-US" sz="10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74587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  <a:tabLst/>
                        <a:defRPr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実施体制</a:t>
                      </a: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eiryo"/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</a:t>
                      </a:r>
                      <a:endParaRPr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2994444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050" b="1" i="0" u="none" strike="noStrike" cap="none" baseline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  <a:sym typeface="Arial"/>
                        </a:rPr>
                        <a:t>観光地・観光事業者の復旧・復興計画の作成などの支援</a:t>
                      </a: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50" b="0" i="0" u="none" strike="noStrike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○</a:t>
                      </a:r>
                      <a:endParaRPr lang="en-US" altLang="ja-JP" sz="1050" b="0" i="0" u="none" strike="noStrike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l"/>
                      <a:r>
                        <a:rPr lang="ja-JP" altLang="en-US" sz="1050" b="0" i="0" u="none" strike="noStrike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○</a:t>
                      </a:r>
                      <a:endParaRPr lang="en-US" altLang="ja-JP" sz="1050" b="0" i="0" u="none" strike="noStrike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algn="l"/>
                      <a:r>
                        <a:rPr lang="ja-JP" altLang="en-US" sz="1050" b="0" i="0" u="none" strike="noStrike" cap="non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○</a:t>
                      </a:r>
                      <a:endParaRPr lang="en-US" altLang="ja-JP" sz="1050" b="0" i="0" u="none" strike="noStrike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566241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専門家派遣を必要とする取組内容及び専門家の選定理由</a:t>
                      </a: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04868"/>
                  </a:ext>
                </a:extLst>
              </a:tr>
              <a:tr h="129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今回の取組により期待される効果、目指すべき姿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05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"/>
                          <a:sym typeface="Meiryo"/>
                        </a:rPr>
                        <a:t>○</a:t>
                      </a:r>
                      <a:endParaRPr lang="en-US" altLang="ja-JP" sz="105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"/>
                        <a:sym typeface="Meiryo"/>
                      </a:endParaRPr>
                    </a:p>
                  </a:txBody>
                  <a:tcPr marL="91450" marR="91450" marT="45725" marB="4572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137801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F2DA9B3-92BF-CCA9-3291-1E4BE1732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34917"/>
              </p:ext>
            </p:extLst>
          </p:nvPr>
        </p:nvGraphicFramePr>
        <p:xfrm>
          <a:off x="7844621" y="1707203"/>
          <a:ext cx="1872000" cy="14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809059496"/>
                    </a:ext>
                  </a:extLst>
                </a:gridCol>
              </a:tblGrid>
              <a:tr h="1404000">
                <a:tc>
                  <a:txBody>
                    <a:bodyPr/>
                    <a:lstStyle/>
                    <a:p>
                      <a:pPr lvl="1" algn="ctr"/>
                      <a:r>
                        <a:rPr lang="ja-JP" altLang="en-US" sz="1100" dirty="0"/>
                        <a:t>写真又は対象地域の位置図など</a:t>
                      </a:r>
                    </a:p>
                  </a:txBody>
                  <a:tcPr marL="118872" marR="118872" marT="59436" marB="59436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560507"/>
                  </a:ext>
                </a:extLst>
              </a:tr>
            </a:tbl>
          </a:graphicData>
        </a:graphic>
      </p:graphicFrame>
      <p:sp>
        <p:nvSpPr>
          <p:cNvPr id="9" name="Google Shape;92;p1">
            <a:extLst>
              <a:ext uri="{FF2B5EF4-FFF2-40B4-BE49-F238E27FC236}">
                <a16:creationId xmlns:a16="http://schemas.microsoft.com/office/drawing/2014/main" id="{2499F803-B638-96B5-40B3-896116DF8182}"/>
              </a:ext>
            </a:extLst>
          </p:cNvPr>
          <p:cNvSpPr txBox="1">
            <a:spLocks/>
          </p:cNvSpPr>
          <p:nvPr/>
        </p:nvSpPr>
        <p:spPr>
          <a:xfrm>
            <a:off x="6663930" y="66121"/>
            <a:ext cx="3213989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357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buSzPts val="1900"/>
            </a:pPr>
            <a:r>
              <a:rPr kumimoji="0" lang="ja-JP" altLang="en-US" sz="1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取組地域：</a:t>
            </a:r>
            <a:endParaRPr kumimoji="0" lang="en-US" altLang="ja-JP" sz="1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fontAlgn="auto">
              <a:buSzPts val="1900"/>
            </a:pPr>
            <a:r>
              <a:rPr kumimoji="0" lang="ja-JP" altLang="en-US" sz="1400" kern="0" dirty="0">
                <a:latin typeface="Meiryo UI" panose="020B0604030504040204" pitchFamily="50" charset="-128"/>
                <a:ea typeface="Meiryo UI" panose="020B0604030504040204" pitchFamily="50" charset="-128"/>
              </a:rPr>
              <a:t>申請者名：</a:t>
            </a:r>
            <a:endParaRPr kumimoji="0" lang="en-US" altLang="ja-JP" sz="1400" kern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5B308926-2054-82F5-D85C-21340BA62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620538"/>
              </p:ext>
            </p:extLst>
          </p:nvPr>
        </p:nvGraphicFramePr>
        <p:xfrm>
          <a:off x="7844621" y="3429000"/>
          <a:ext cx="1872000" cy="14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809059496"/>
                    </a:ext>
                  </a:extLst>
                </a:gridCol>
              </a:tblGrid>
              <a:tr h="1404000">
                <a:tc>
                  <a:txBody>
                    <a:bodyPr/>
                    <a:lstStyle/>
                    <a:p>
                      <a:pPr lvl="1" algn="ctr"/>
                      <a:r>
                        <a:rPr lang="ja-JP" altLang="en-US" sz="1100" dirty="0"/>
                        <a:t>写真など</a:t>
                      </a:r>
                    </a:p>
                  </a:txBody>
                  <a:tcPr marL="94593" marR="94593" marT="47297" marB="47297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56050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B6273C1-CD2B-D396-4E67-0FEC7D1595F9}"/>
              </a:ext>
            </a:extLst>
          </p:cNvPr>
          <p:cNvSpPr txBox="1"/>
          <p:nvPr/>
        </p:nvSpPr>
        <p:spPr>
          <a:xfrm>
            <a:off x="7698650" y="3105085"/>
            <a:ext cx="21429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写真に関するキャプション等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E14C1CC-8420-A517-1DBD-4721C330BE27}"/>
              </a:ext>
            </a:extLst>
          </p:cNvPr>
          <p:cNvSpPr txBox="1"/>
          <p:nvPr/>
        </p:nvSpPr>
        <p:spPr>
          <a:xfrm>
            <a:off x="7698650" y="4833000"/>
            <a:ext cx="21429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写真に関するキャプション等</a:t>
            </a:r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CCB092D-1A30-0BFC-D53B-E6EBE2C13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432240"/>
              </p:ext>
            </p:extLst>
          </p:nvPr>
        </p:nvGraphicFramePr>
        <p:xfrm>
          <a:off x="7710103" y="747260"/>
          <a:ext cx="2142964" cy="8532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964">
                  <a:extLst>
                    <a:ext uri="{9D8B030D-6E8A-4147-A177-3AD203B41FA5}">
                      <a16:colId xmlns:a16="http://schemas.microsoft.com/office/drawing/2014/main" val="2809059496"/>
                    </a:ext>
                  </a:extLst>
                </a:gridCol>
              </a:tblGrid>
              <a:tr h="336624">
                <a:tc>
                  <a:txBody>
                    <a:bodyPr/>
                    <a:lstStyle/>
                    <a:p>
                      <a:pPr lvl="1" algn="ctr"/>
                      <a:r>
                        <a:rPr kumimoji="1" lang="ja-JP" altLang="en-US" sz="1050" u="none" strike="noStrik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事業費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560507"/>
                  </a:ext>
                </a:extLst>
              </a:tr>
              <a:tr h="516627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50" u="none" strike="noStrike" dirty="0">
                          <a:solidFill>
                            <a:schemeClr val="tx1"/>
                          </a:solidFill>
                        </a:rPr>
                        <a:t>千円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251242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9412164-EC48-F41F-6B23-334EF5A27438}"/>
              </a:ext>
            </a:extLst>
          </p:cNvPr>
          <p:cNvSpPr txBox="1"/>
          <p:nvPr/>
        </p:nvSpPr>
        <p:spPr>
          <a:xfrm>
            <a:off x="0" y="-704"/>
            <a:ext cx="3810000" cy="230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R8</a:t>
            </a:r>
            <a:r>
              <a:rPr kumimoji="1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能登半島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地震からの復興に向けた観光再生支援事業　２次公募　様式３</a:t>
            </a:r>
            <a:endParaRPr kumimoji="1"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2A3F717A-A776-99FA-A073-6213D60F5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239445"/>
              </p:ext>
            </p:extLst>
          </p:nvPr>
        </p:nvGraphicFramePr>
        <p:xfrm>
          <a:off x="7834132" y="5156915"/>
          <a:ext cx="1872000" cy="14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809059496"/>
                    </a:ext>
                  </a:extLst>
                </a:gridCol>
              </a:tblGrid>
              <a:tr h="1404000">
                <a:tc>
                  <a:txBody>
                    <a:bodyPr/>
                    <a:lstStyle/>
                    <a:p>
                      <a:pPr lvl="1" algn="ctr"/>
                      <a:r>
                        <a:rPr lang="ja-JP" altLang="en-US" sz="1050" dirty="0"/>
                        <a:t>写真など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560507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CABFAAC-C279-9FD1-A8CD-E267B7EFAF73}"/>
              </a:ext>
            </a:extLst>
          </p:cNvPr>
          <p:cNvSpPr txBox="1"/>
          <p:nvPr/>
        </p:nvSpPr>
        <p:spPr>
          <a:xfrm>
            <a:off x="7698650" y="6560915"/>
            <a:ext cx="214296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写真に関するキャプション等</a:t>
            </a:r>
          </a:p>
        </p:txBody>
      </p:sp>
    </p:spTree>
    <p:extLst>
      <p:ext uri="{BB962C8B-B14F-4D97-AF65-F5344CB8AC3E}">
        <p14:creationId xmlns:p14="http://schemas.microsoft.com/office/powerpoint/2010/main" val="3434247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>
          <a:extLst>
            <a:ext uri="{FF2B5EF4-FFF2-40B4-BE49-F238E27FC236}">
              <a16:creationId xmlns:a16="http://schemas.microsoft.com/office/drawing/2014/main" id="{CC5541D5-A00F-3462-78A0-40ED66616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4B0DFAD9-9CAC-ACBF-0BE0-371096665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89301"/>
            <a:ext cx="5757664" cy="280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1900"/>
            </a:pP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事業実施スケジュール</a:t>
            </a:r>
            <a:endParaRPr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9" name="Google Shape;99;p1">
            <a:extLst>
              <a:ext uri="{FF2B5EF4-FFF2-40B4-BE49-F238E27FC236}">
                <a16:creationId xmlns:a16="http://schemas.microsoft.com/office/drawing/2014/main" id="{C2CABD90-57DD-B157-8413-581A40D4035A}"/>
              </a:ext>
            </a:extLst>
          </p:cNvPr>
          <p:cNvGrpSpPr/>
          <p:nvPr/>
        </p:nvGrpSpPr>
        <p:grpSpPr>
          <a:xfrm>
            <a:off x="-18165" y="566123"/>
            <a:ext cx="9910806" cy="110465"/>
            <a:chOff x="-3175" y="476672"/>
            <a:chExt cx="9910806" cy="110465"/>
          </a:xfrm>
        </p:grpSpPr>
        <p:cxnSp>
          <p:nvCxnSpPr>
            <p:cNvPr id="100" name="Google Shape;100;p1">
              <a:extLst>
                <a:ext uri="{FF2B5EF4-FFF2-40B4-BE49-F238E27FC236}">
                  <a16:creationId xmlns:a16="http://schemas.microsoft.com/office/drawing/2014/main" id="{2EA4DE44-1EF5-3DEB-9811-F92681F7AB11}"/>
                </a:ext>
              </a:extLst>
            </p:cNvPr>
            <p:cNvCxnSpPr/>
            <p:nvPr/>
          </p:nvCxnSpPr>
          <p:spPr>
            <a:xfrm>
              <a:off x="1631" y="476672"/>
              <a:ext cx="9906000" cy="0"/>
            </a:xfrm>
            <a:prstGeom prst="straightConnector1">
              <a:avLst/>
            </a:prstGeom>
            <a:noFill/>
            <a:ln w="57150" cap="flat" cmpd="sng">
              <a:solidFill>
                <a:srgbClr val="FFCCF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1" name="Google Shape;101;p1">
              <a:extLst>
                <a:ext uri="{FF2B5EF4-FFF2-40B4-BE49-F238E27FC236}">
                  <a16:creationId xmlns:a16="http://schemas.microsoft.com/office/drawing/2014/main" id="{A1B25F13-E3D0-4DE2-F98E-072C65854975}"/>
                </a:ext>
              </a:extLst>
            </p:cNvPr>
            <p:cNvCxnSpPr/>
            <p:nvPr/>
          </p:nvCxnSpPr>
          <p:spPr>
            <a:xfrm>
              <a:off x="-3175" y="535980"/>
              <a:ext cx="9906000" cy="0"/>
            </a:xfrm>
            <a:prstGeom prst="straightConnector1">
              <a:avLst/>
            </a:prstGeom>
            <a:noFill/>
            <a:ln w="63500" cap="flat" cmpd="sng">
              <a:solidFill>
                <a:srgbClr val="FF99C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" name="Google Shape;102;p1">
              <a:extLst>
                <a:ext uri="{FF2B5EF4-FFF2-40B4-BE49-F238E27FC236}">
                  <a16:creationId xmlns:a16="http://schemas.microsoft.com/office/drawing/2014/main" id="{3F8CB430-7712-4133-2253-60D18CB3FE66}"/>
                </a:ext>
              </a:extLst>
            </p:cNvPr>
            <p:cNvCxnSpPr/>
            <p:nvPr/>
          </p:nvCxnSpPr>
          <p:spPr>
            <a:xfrm>
              <a:off x="1631" y="587137"/>
              <a:ext cx="9906000" cy="0"/>
            </a:xfrm>
            <a:prstGeom prst="straightConnector1">
              <a:avLst/>
            </a:prstGeom>
            <a:noFill/>
            <a:ln w="6032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DCC6C300-83B4-92FB-CC2C-9C3463826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46910"/>
              </p:ext>
            </p:extLst>
          </p:nvPr>
        </p:nvGraphicFramePr>
        <p:xfrm>
          <a:off x="57145" y="804847"/>
          <a:ext cx="9792000" cy="5938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000">
                  <a:extLst>
                    <a:ext uri="{9D8B030D-6E8A-4147-A177-3AD203B41FA5}">
                      <a16:colId xmlns:a16="http://schemas.microsoft.com/office/drawing/2014/main" val="169433069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18953582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56689348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943247085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16089606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475889019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41984616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108558404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47766361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54627402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167840487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50284625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530144916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178737657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3064283722"/>
                    </a:ext>
                  </a:extLst>
                </a:gridCol>
              </a:tblGrid>
              <a:tr h="27164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事業項目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１０月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1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 altLang="en-US"/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１１月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１２月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１月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月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46442"/>
                  </a:ext>
                </a:extLst>
              </a:tr>
              <a:tr h="244849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2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上旬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下旬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上旬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下旬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上旬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下旬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上旬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下旬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上旬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中旬</a:t>
                      </a:r>
                      <a:endParaRPr kumimoji="1" lang="en-US" altLang="ja-JP" sz="8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480857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共通</a:t>
                      </a:r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440560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（例）ガイドライン策定</a:t>
                      </a:r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984556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07261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726781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441604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408126"/>
                  </a:ext>
                </a:extLst>
              </a:tr>
              <a:tr h="774622">
                <a:tc>
                  <a:txBody>
                    <a:bodyPr/>
                    <a:lstStyle/>
                    <a:p>
                      <a:pPr algn="ctr"/>
                      <a:endParaRPr kumimoji="1" lang="en-US" altLang="ja-JP" sz="105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900" dirty="0"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04525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86217D-8179-50AA-2385-5B78A09D7C11}"/>
              </a:ext>
            </a:extLst>
          </p:cNvPr>
          <p:cNvSpPr txBox="1"/>
          <p:nvPr/>
        </p:nvSpPr>
        <p:spPr>
          <a:xfrm>
            <a:off x="2310948" y="1415910"/>
            <a:ext cx="666755" cy="48095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１０</a:t>
            </a:r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</a:t>
            </a:r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旬頃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</a:t>
            </a:r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開始</a:t>
            </a:r>
            <a:endParaRPr kumimoji="1" lang="ja-JP" altLang="en-US" sz="105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AEC38D-DEED-F8C0-7CD1-0C2544DBE9E6}"/>
              </a:ext>
            </a:extLst>
          </p:cNvPr>
          <p:cNvSpPr txBox="1"/>
          <p:nvPr/>
        </p:nvSpPr>
        <p:spPr>
          <a:xfrm>
            <a:off x="5727247" y="1415910"/>
            <a:ext cx="666755" cy="48095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１２</a:t>
            </a:r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月中</a:t>
            </a:r>
            <a:r>
              <a:rPr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旬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中間検査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91FC5C-AE51-21BD-A308-A9D444D187CA}"/>
              </a:ext>
            </a:extLst>
          </p:cNvPr>
          <p:cNvSpPr txBox="1"/>
          <p:nvPr/>
        </p:nvSpPr>
        <p:spPr>
          <a:xfrm>
            <a:off x="7991475" y="1415910"/>
            <a:ext cx="666755" cy="48095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kumimoji="1" lang="en-US" altLang="ja-JP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1/29</a:t>
            </a:r>
          </a:p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事業終了</a:t>
            </a: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46C0DB86-9FA3-A488-6DA3-681AE018BF3F}"/>
              </a:ext>
            </a:extLst>
          </p:cNvPr>
          <p:cNvCxnSpPr>
            <a:cxnSpLocks/>
          </p:cNvCxnSpPr>
          <p:nvPr/>
        </p:nvCxnSpPr>
        <p:spPr>
          <a:xfrm>
            <a:off x="2310948" y="2300952"/>
            <a:ext cx="3746083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52667A-F7E4-1832-96BE-F2E9BDC5E9B0}"/>
              </a:ext>
            </a:extLst>
          </p:cNvPr>
          <p:cNvSpPr txBox="1"/>
          <p:nvPr/>
        </p:nvSpPr>
        <p:spPr>
          <a:xfrm>
            <a:off x="3301055" y="2160674"/>
            <a:ext cx="882934" cy="280556"/>
          </a:xfrm>
          <a:prstGeom prst="roundRect">
            <a:avLst>
              <a:gd name="adj" fmla="val 25738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関係者会議</a:t>
            </a:r>
            <a:endParaRPr kumimoji="1" lang="ja-JP" altLang="en-US" sz="105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6E34B69-5F87-8B13-B99B-3C98DF5BCEE6}"/>
              </a:ext>
            </a:extLst>
          </p:cNvPr>
          <p:cNvSpPr txBox="1"/>
          <p:nvPr/>
        </p:nvSpPr>
        <p:spPr>
          <a:xfrm>
            <a:off x="6117845" y="2206092"/>
            <a:ext cx="1130748" cy="48095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kumimoji="1" lang="en-US" altLang="ja-JP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1" lang="ja-JP" altLang="en-US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２月</a:t>
            </a:r>
            <a:endParaRPr kumimoji="1" lang="en-US" altLang="ja-JP" sz="80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協議会開催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BFD5614-5AEE-39AA-B192-962415256E80}"/>
              </a:ext>
            </a:extLst>
          </p:cNvPr>
          <p:cNvCxnSpPr>
            <a:cxnSpLocks/>
          </p:cNvCxnSpPr>
          <p:nvPr/>
        </p:nvCxnSpPr>
        <p:spPr>
          <a:xfrm>
            <a:off x="2977703" y="2656119"/>
            <a:ext cx="3079328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AFB06A2-53F6-F6E5-CC61-B7E9DD118093}"/>
              </a:ext>
            </a:extLst>
          </p:cNvPr>
          <p:cNvSpPr txBox="1"/>
          <p:nvPr/>
        </p:nvSpPr>
        <p:spPr>
          <a:xfrm>
            <a:off x="4222211" y="2515841"/>
            <a:ext cx="882934" cy="280556"/>
          </a:xfrm>
          <a:prstGeom prst="roundRect">
            <a:avLst>
              <a:gd name="adj" fmla="val 25738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kumimoji="1"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0432353-9C7B-833F-0661-3949D8C82AA1}"/>
              </a:ext>
            </a:extLst>
          </p:cNvPr>
          <p:cNvSpPr txBox="1"/>
          <p:nvPr/>
        </p:nvSpPr>
        <p:spPr>
          <a:xfrm>
            <a:off x="0" y="-704"/>
            <a:ext cx="3810000" cy="230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R8</a:t>
            </a:r>
            <a:r>
              <a:rPr kumimoji="1"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能登半島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地震からの復興に向けた観光再生支援事業　２次公募　様式４</a:t>
            </a:r>
            <a:endParaRPr kumimoji="1"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5ECA6B-DCD9-43D0-D885-EBFFA070168F}"/>
              </a:ext>
            </a:extLst>
          </p:cNvPr>
          <p:cNvSpPr txBox="1"/>
          <p:nvPr/>
        </p:nvSpPr>
        <p:spPr>
          <a:xfrm>
            <a:off x="9182100" y="1415910"/>
            <a:ext cx="666755" cy="48095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txBody>
          <a:bodyPr wrap="square" lIns="36000" rIns="36000" rtlCol="0" anchor="ctr">
            <a:noAutofit/>
          </a:bodyPr>
          <a:lstStyle/>
          <a:p>
            <a:pPr algn="ctr"/>
            <a:r>
              <a:rPr lang="en-US" altLang="ja-JP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en-US" altLang="ja-JP" sz="8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/17</a:t>
            </a:r>
          </a:p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最終報告</a:t>
            </a:r>
          </a:p>
        </p:txBody>
      </p:sp>
    </p:spTree>
    <p:extLst>
      <p:ext uri="{BB962C8B-B14F-4D97-AF65-F5344CB8AC3E}">
        <p14:creationId xmlns:p14="http://schemas.microsoft.com/office/powerpoint/2010/main" val="1602713640"/>
      </p:ext>
    </p:extLst>
  </p:cSld>
  <p:clrMapOvr>
    <a:masterClrMapping/>
  </p:clrMapOvr>
</p:sld>
</file>

<file path=ppt/theme/theme1.xml><?xml version="1.0" encoding="utf-8"?>
<a:theme xmlns:a="http://schemas.openxmlformats.org/drawingml/2006/main" name="13_標準デザイン">
  <a:themeElements>
    <a:clrScheme name="シック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2_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  <a:txDef>
      <a:spPr>
        <a:noFill/>
      </a:spPr>
      <a:bodyPr wrap="square" rtlCol="0" anchor="ctr" anchorCtr="0">
        <a:noAutofit/>
      </a:bodyPr>
      <a:lstStyle>
        <a:defPPr>
          <a:defRPr kumimoji="1" dirty="0" smtClean="0"/>
        </a:defPPr>
      </a:lstStyle>
    </a:txDef>
  </a:objectDefaults>
  <a:extraClrSchemeLst>
    <a:extraClrScheme>
      <a:clrScheme name="2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笈田デフォルト（観光庁）.potx" id="{8265FE3B-5D8C-413A-9D65-F6E9001F83E2}" vid="{6AFE259A-AC04-4BF3-8BD2-834841E9CB49}"/>
    </a:ext>
  </a:extLst>
</a:theme>
</file>

<file path=ppt/theme/theme2.xml><?xml version="1.0" encoding="utf-8"?>
<a:theme xmlns:a="http://schemas.openxmlformats.org/drawingml/2006/main" name="4_標準デザイン">
  <a:themeElements>
    <a:clrScheme name="2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none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spDef>
    <a:lnDef>
      <a:spPr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none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55_標準デザイン">
  <a:themeElements>
    <a:clrScheme name="2_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標準デザイン">
      <a:majorFont>
        <a:latin typeface="HGP創英角ｺﾞｼｯｸUB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6C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2_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40C6E34A2F2546BE955151C9CF537E" ma:contentTypeVersion="4" ma:contentTypeDescription="新しいドキュメントを作成します。" ma:contentTypeScope="" ma:versionID="7868e507b6d5255ba06fd253c8df8d4b">
  <xsd:schema xmlns:xsd="http://www.w3.org/2001/XMLSchema" xmlns:xs="http://www.w3.org/2001/XMLSchema" xmlns:p="http://schemas.microsoft.com/office/2006/metadata/properties" xmlns:ns2="506d6860-8785-4964-94a9-7571faad1cfe" targetNamespace="http://schemas.microsoft.com/office/2006/metadata/properties" ma:root="true" ma:fieldsID="125cf7f26702f8f08fab50e68cc42eef" ns2:_="">
    <xsd:import namespace="506d6860-8785-4964-94a9-7571faad1c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d6860-8785-4964-94a9-7571faad1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303A31-6B3B-4CFA-B1F1-E3CE4AB6DF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6d6860-8785-4964-94a9-7571faad1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D08D5F-45B6-4CB1-8173-7353D5E9AFAF}">
  <ds:schemaRefs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06d6860-8785-4964-94a9-7571faad1cfe"/>
    <ds:schemaRef ds:uri="http://www.w3.org/XML/1998/namespace"/>
    <ds:schemaRef ds:uri="http://schemas.microsoft.com/office/2006/documentManagement/types"/>
  </ds:schemaRefs>
</ds:datastoreItem>
</file>

<file path=customXml/itemProps3.xml><?xml version="1.0" encoding="utf-8"?>
<ds:datastoreItem xmlns:ds="http://schemas.openxmlformats.org/officeDocument/2006/customXml" ds:itemID="{5E0010E2-1315-48B0-8CC5-BD104426F3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観光庁</Template>
  <Words>182</Words>
  <PresentationFormat>A4 210 x 297 mm</PresentationFormat>
  <Paragraphs>68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BIZ UDPゴシック</vt:lpstr>
      <vt:lpstr>HGP創英角ｺﾞｼｯｸUB</vt:lpstr>
      <vt:lpstr>Meiryo UI</vt:lpstr>
      <vt:lpstr>Meiryo</vt:lpstr>
      <vt:lpstr>Arial</vt:lpstr>
      <vt:lpstr>Arial Black</vt:lpstr>
      <vt:lpstr>Calibri</vt:lpstr>
      <vt:lpstr>13_標準デザイン</vt:lpstr>
      <vt:lpstr>4_標準デザイン</vt:lpstr>
      <vt:lpstr>55_標準デザイン</vt:lpstr>
      <vt:lpstr>4_Office テーマ</vt:lpstr>
      <vt:lpstr>事業名</vt:lpstr>
      <vt:lpstr>事業実施スケジュール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0x0101001440C6E34A2F2546BE955151C9CF537E</vt:lpwstr>
  </property>
</Properties>
</file>