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Lst>
  <p:notesMasterIdLst>
    <p:notesMasterId r:id="rId7"/>
  </p:notesMasterIdLst>
  <p:handoutMasterIdLst>
    <p:handoutMasterId r:id="rId8"/>
  </p:handoutMasterIdLst>
  <p:sldIdLst>
    <p:sldId id="1762"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榊原 昂平" initials="榊原" lastIdx="1" clrIdx="0">
    <p:extLst>
      <p:ext uri="{19B8F6BF-5375-455C-9EA6-DF929625EA0E}">
        <p15:presenceInfo xmlns:p15="http://schemas.microsoft.com/office/powerpoint/2012/main" userId="S-1-5-21-603612327-3047553966-3616396257-277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99666" autoAdjust="0"/>
  </p:normalViewPr>
  <p:slideViewPr>
    <p:cSldViewPr snapToGrid="0">
      <p:cViewPr varScale="1">
        <p:scale>
          <a:sx n="65" d="100"/>
          <a:sy n="65" d="100"/>
        </p:scale>
        <p:origin x="1200" y="60"/>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2024/4/18</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2024/4/18</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schemeClr val="tx1"/>
                </a:solidFill>
                <a:latin typeface="ＭＳ Ｐゴシック" panose="020B0600070205080204" pitchFamily="50" charset="-128"/>
              </a:rPr>
              <a:t>●●空港　国産</a:t>
            </a:r>
            <a:r>
              <a:rPr lang="en-US" altLang="ja-JP" sz="1600" b="1" dirty="0">
                <a:solidFill>
                  <a:schemeClr val="tx1"/>
                </a:solidFill>
                <a:latin typeface="ＭＳ Ｐゴシック" panose="020B0600070205080204" pitchFamily="50" charset="-128"/>
              </a:rPr>
              <a:t>SAF</a:t>
            </a:r>
            <a:r>
              <a:rPr lang="ja-JP" altLang="en-US" sz="1600" b="1" dirty="0">
                <a:solidFill>
                  <a:schemeClr val="tx1"/>
                </a:solidFill>
                <a:latin typeface="ＭＳ Ｐゴシック" panose="020B0600070205080204" pitchFamily="50" charset="-128"/>
              </a:rPr>
              <a:t>活用のための受入施設等の導入</a:t>
            </a:r>
            <a:endPar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テキスト ボックス 21"/>
          <p:cNvSpPr txBox="1"/>
          <p:nvPr/>
        </p:nvSpPr>
        <p:spPr>
          <a:xfrm>
            <a:off x="316462" y="1523927"/>
            <a:ext cx="4641148" cy="1631216"/>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a:t>
            </a:r>
            <a:r>
              <a:rPr lang="ja-JP" altLang="en-US" sz="1600" dirty="0">
                <a:solidFill>
                  <a:prstClr val="black"/>
                </a:solidFill>
                <a:latin typeface="ＭＳ Ｐゴシック" panose="020B0600070205080204" pitchFamily="50" charset="-128"/>
                <a:ea typeface="ＭＳ Ｐゴシック" panose="020B0600070205080204" pitchFamily="50" charset="-128"/>
              </a:rPr>
              <a:t>千円（全体●千円）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●千円</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必ず空港全体がわかるものとしてください。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事業の効果と模範性</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738664"/>
          </a:xfrm>
          <a:prstGeom prst="rect">
            <a:avLst/>
          </a:prstGeom>
          <a:noFill/>
          <a:ln>
            <a:solidFill>
              <a:schemeClr val="tx1"/>
            </a:solidFill>
          </a:ln>
        </p:spPr>
        <p:txBody>
          <a:bodyPr wrap="square" lIns="36000" rIns="0" rtlCol="0">
            <a:spAutoFit/>
          </a:bodyPr>
          <a:lstStyle/>
          <a:p>
            <a:pPr lvl="0" fontAlgn="auto">
              <a:spcBef>
                <a:spcPts val="0"/>
              </a:spcBef>
              <a:spcAft>
                <a:spcPts val="0"/>
              </a:spcAft>
            </a:pPr>
            <a:r>
              <a:rPr lang="en-US" altLang="ja-JP" sz="1400">
                <a:solidFill>
                  <a:prstClr val="black"/>
                </a:solidFill>
                <a:latin typeface="Calibri"/>
                <a:ea typeface="ＭＳ Ｐゴシック" panose="020B0600070205080204" pitchFamily="50" charset="-128"/>
              </a:rPr>
              <a:t>【</a:t>
            </a:r>
            <a:r>
              <a:rPr lang="ja-JP" altLang="en-US" sz="1400">
                <a:solidFill>
                  <a:prstClr val="black"/>
                </a:solidFill>
                <a:latin typeface="Calibri"/>
                <a:ea typeface="ＭＳ Ｐゴシック" panose="020B0600070205080204" pitchFamily="50" charset="-128"/>
              </a:rPr>
              <a:t>事業の概要と目的</a:t>
            </a:r>
            <a:r>
              <a:rPr lang="en-US" altLang="ja-JP" sz="1400">
                <a:solidFill>
                  <a:prstClr val="black"/>
                </a:solidFill>
                <a:latin typeface="Calibri"/>
                <a:ea typeface="ＭＳ Ｐゴシック" panose="020B0600070205080204" pitchFamily="50" charset="-128"/>
              </a:rPr>
              <a:t>】</a:t>
            </a:r>
          </a:p>
          <a:p>
            <a:pPr marL="285750" lvl="0" indent="-193675" fontAlgn="auto">
              <a:spcBef>
                <a:spcPts val="0"/>
              </a:spcBef>
              <a:spcAft>
                <a:spcPts val="0"/>
              </a:spcAft>
              <a:buFont typeface="Arial" panose="020B0604020202020204" pitchFamily="34" charset="0"/>
              <a:buChar char="•"/>
            </a:pPr>
            <a:r>
              <a:rPr lang="ja-JP" altLang="en-US" sz="1400">
                <a:solidFill>
                  <a:prstClr val="black"/>
                </a:solidFill>
                <a:latin typeface="Calibri"/>
                <a:ea typeface="ＭＳ Ｐゴシック" panose="020B0600070205080204" pitchFamily="50" charset="-128"/>
              </a:rPr>
              <a:t>・・・・・・・・・・・・・・・・</a:t>
            </a:r>
            <a:endParaRPr lang="en-US" altLang="ja-JP" sz="1400">
              <a:solidFill>
                <a:prstClr val="black"/>
              </a:solidFill>
              <a:latin typeface="Calibri"/>
              <a:ea typeface="ＭＳ Ｐゴシック" panose="020B0600070205080204" pitchFamily="50" charset="-128"/>
            </a:endParaRPr>
          </a:p>
          <a:p>
            <a:pPr marL="285750" lvl="0" indent="-193675" fontAlgn="auto">
              <a:spcBef>
                <a:spcPts val="0"/>
              </a:spcBef>
              <a:spcAft>
                <a:spcPts val="0"/>
              </a:spcAft>
              <a:buFont typeface="Arial" panose="020B0604020202020204" pitchFamily="34" charset="0"/>
              <a:buChar char="•"/>
            </a:pPr>
            <a:r>
              <a:rPr lang="ja-JP" altLang="en-US" sz="1400">
                <a:solidFill>
                  <a:prstClr val="black"/>
                </a:solidFill>
                <a:latin typeface="Calibri"/>
                <a:ea typeface="ＭＳ Ｐゴシック" panose="020B0600070205080204" pitchFamily="50" charset="-128"/>
              </a:rPr>
              <a:t>・・・・・・・・・・・・・・・・</a:t>
            </a:r>
            <a:endParaRPr lang="en-US" altLang="ja-JP" sz="1400" dirty="0">
              <a:solidFill>
                <a:prstClr val="black"/>
              </a:solidFill>
              <a:latin typeface="Calibri"/>
              <a:ea typeface="ＭＳ Ｐゴシック" panose="020B0600070205080204" pitchFamily="50" charset="-128"/>
            </a:endParaRPr>
          </a:p>
        </p:txBody>
      </p:sp>
      <p:sp>
        <p:nvSpPr>
          <p:cNvPr id="16" name="正方形/長方形 11"/>
          <p:cNvSpPr/>
          <p:nvPr/>
        </p:nvSpPr>
        <p:spPr>
          <a:xfrm>
            <a:off x="298227" y="6018334"/>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で作成してください。</a:t>
            </a:r>
            <a:endParaRPr kumimoji="1" lang="en-US" altLang="ja-JP" sz="1000" b="1" dirty="0">
              <a:solidFill>
                <a:schemeClr val="tx1"/>
              </a:solidFill>
              <a:latin typeface="+mn-ea"/>
            </a:endParaRPr>
          </a:p>
          <a:p>
            <a:r>
              <a:rPr lang="ja-JP" altLang="en-US" sz="1000" b="1" dirty="0">
                <a:solidFill>
                  <a:schemeClr val="tx1"/>
                </a:solidFill>
                <a:latin typeface="+mn-ea"/>
              </a:rPr>
              <a:t>・フォントの大きさやテキストボックスの位置は変更しないでください。</a:t>
            </a:r>
            <a:endParaRPr kumimoji="1" lang="en-US" altLang="ja-JP" sz="1000" b="1" dirty="0">
              <a:solidFill>
                <a:schemeClr val="tx1"/>
              </a:solidFill>
              <a:latin typeface="+mn-ea"/>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8" name="四角形吹き出し 17"/>
          <p:cNvSpPr/>
          <p:nvPr/>
        </p:nvSpPr>
        <p:spPr>
          <a:xfrm>
            <a:off x="5162204" y="2401356"/>
            <a:ext cx="4602595" cy="537578"/>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・募集要領における補助金の趣旨・目的に記載した「他空港への横展開に資する模範的な事業の例」も踏まえつつ、応募</a:t>
            </a:r>
            <a:r>
              <a:rPr lang="ja-JP" altLang="en-US" sz="1000" b="1">
                <a:solidFill>
                  <a:schemeClr val="tx1"/>
                </a:solidFill>
                <a:latin typeface="+mn-ea"/>
              </a:rPr>
              <a:t>事業の効果と模範性</a:t>
            </a:r>
            <a:r>
              <a:rPr lang="ja-JP" altLang="en-US" sz="1000" b="1" dirty="0">
                <a:solidFill>
                  <a:schemeClr val="tx1"/>
                </a:solidFill>
                <a:latin typeface="+mn-ea"/>
              </a:rPr>
              <a:t>を記載してください。</a:t>
            </a:r>
            <a:endParaRPr kumimoji="1" lang="en-US" altLang="ja-JP" sz="1000" b="1" dirty="0">
              <a:solidFill>
                <a:schemeClr val="tx1"/>
              </a:solidFill>
              <a:latin typeface="+mn-ea"/>
            </a:endParaRPr>
          </a:p>
        </p:txBody>
      </p:sp>
      <p:sp>
        <p:nvSpPr>
          <p:cNvPr id="19" name="四角形吹き出し 18"/>
          <p:cNvSpPr/>
          <p:nvPr/>
        </p:nvSpPr>
        <p:spPr>
          <a:xfrm>
            <a:off x="1786757" y="1347273"/>
            <a:ext cx="3268109" cy="580865"/>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・事業実施箇所を記載し、実施箇所の拡大図や実施イメージを添付してください。</a:t>
            </a:r>
            <a:endParaRPr kumimoji="1" lang="en-US" altLang="ja-JP" sz="1000" b="1" dirty="0">
              <a:solidFill>
                <a:schemeClr val="tx1"/>
              </a:solidFill>
              <a:latin typeface="+mn-ea"/>
            </a:endParaRPr>
          </a:p>
        </p:txBody>
      </p:sp>
      <p:sp>
        <p:nvSpPr>
          <p:cNvPr id="28" name="四角形吹き出し 27"/>
          <p:cNvSpPr/>
          <p:nvPr/>
        </p:nvSpPr>
        <p:spPr>
          <a:xfrm>
            <a:off x="5635667" y="576847"/>
            <a:ext cx="3281166" cy="838613"/>
          </a:xfrm>
          <a:prstGeom prst="wedgeRectCallout">
            <a:avLst>
              <a:gd name="adj1" fmla="val -58270"/>
              <a:gd name="adj2" fmla="val -2389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・設備導入の概要だけでなく、本事業の実施によりどのような課題が解決され、他空港への横展開に資する</a:t>
            </a:r>
            <a:r>
              <a:rPr lang="ja-JP" altLang="en-US" sz="1000" b="1" dirty="0">
                <a:solidFill>
                  <a:schemeClr val="tx1"/>
                </a:solidFill>
                <a:latin typeface="+mn-ea"/>
              </a:rPr>
              <a:t>模範</a:t>
            </a:r>
            <a:r>
              <a:rPr kumimoji="1" lang="ja-JP" altLang="en-US" sz="1000" b="1" dirty="0">
                <a:solidFill>
                  <a:schemeClr val="tx1"/>
                </a:solidFill>
                <a:latin typeface="+mn-ea"/>
              </a:rPr>
              <a:t>的な事業であることがわかるよう、簡潔に記載してください。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55990</TotalTime>
  <Words>359</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5</vt:i4>
      </vt:variant>
      <vt:variant>
        <vt:lpstr>スライド タイトル</vt:lpstr>
      </vt:variant>
      <vt:variant>
        <vt:i4>1</vt:i4>
      </vt:variant>
    </vt:vector>
  </HeadingPairs>
  <TitlesOfParts>
    <vt:vector size="11"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行政情報システム室</dc:creator>
  <cp:lastModifiedBy>露口 博貴</cp:lastModifiedBy>
  <cp:revision>4003</cp:revision>
  <cp:lastPrinted>2022-07-29T13:20:36Z</cp:lastPrinted>
  <dcterms:created xsi:type="dcterms:W3CDTF">2009-08-28T06:51:09Z</dcterms:created>
  <dcterms:modified xsi:type="dcterms:W3CDTF">2024-04-18T06:24:44Z</dcterms:modified>
</cp:coreProperties>
</file>