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5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853" r:id="rId1"/>
    <p:sldMasterId id="2147483926" r:id="rId2"/>
    <p:sldMasterId id="2147484209" r:id="rId3"/>
    <p:sldMasterId id="2147484221" r:id="rId4"/>
    <p:sldMasterId id="2147484454" r:id="rId5"/>
    <p:sldMasterId id="2147484493" r:id="rId6"/>
  </p:sldMasterIdLst>
  <p:notesMasterIdLst>
    <p:notesMasterId r:id="rId8"/>
  </p:notesMasterIdLst>
  <p:handoutMasterIdLst>
    <p:handoutMasterId r:id="rId9"/>
  </p:handoutMasterIdLst>
  <p:sldIdLst>
    <p:sldId id="1138" r:id="rId7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057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11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167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221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5278" algn="l" defTabSz="91411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2332" algn="l" defTabSz="91411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199389" algn="l" defTabSz="91411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6444" algn="l" defTabSz="91411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DEF"/>
    <a:srgbClr val="333399"/>
    <a:srgbClr val="278FD5"/>
    <a:srgbClr val="60ACE0"/>
    <a:srgbClr val="99FF99"/>
    <a:srgbClr val="CCFFFF"/>
    <a:srgbClr val="4087C8"/>
    <a:srgbClr val="629CD2"/>
    <a:srgbClr val="A7A7A7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19"/>
    <p:restoredTop sz="91727" autoAdjust="0"/>
  </p:normalViewPr>
  <p:slideViewPr>
    <p:cSldViewPr>
      <p:cViewPr varScale="1">
        <p:scale>
          <a:sx n="77" d="100"/>
          <a:sy n="77" d="100"/>
        </p:scale>
        <p:origin x="103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294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6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517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BC63C7CB-8DA7-46FF-8B59-86747615D0C8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1518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519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671E90EB-0FF5-488C-901E-409351617A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7826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9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9386" cy="493862"/>
          </a:xfrm>
          <a:prstGeom prst="rect">
            <a:avLst/>
          </a:prstGeom>
        </p:spPr>
        <p:txBody>
          <a:bodyPr vert="horz" lIns="69302" tIns="34652" rIns="69302" bIns="34652" rtlCol="0"/>
          <a:lstStyle>
            <a:lvl1pPr algn="l">
              <a:defRPr sz="900"/>
            </a:lvl1pPr>
          </a:lstStyle>
          <a:p>
            <a:endParaRPr kumimoji="1" lang="ja-JP" altLang="en-US"/>
          </a:p>
        </p:txBody>
      </p:sp>
      <p:sp>
        <p:nvSpPr>
          <p:cNvPr id="1510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188" y="0"/>
            <a:ext cx="2919386" cy="493862"/>
          </a:xfrm>
          <a:prstGeom prst="rect">
            <a:avLst/>
          </a:prstGeom>
        </p:spPr>
        <p:txBody>
          <a:bodyPr vert="horz" lIns="69302" tIns="34652" rIns="69302" bIns="34652" rtlCol="0"/>
          <a:lstStyle>
            <a:lvl1pPr algn="r">
              <a:defRPr sz="900"/>
            </a:lvl1pPr>
          </a:lstStyle>
          <a:p>
            <a:fld id="{9F40182B-AA24-4902-BE43-ECA0775E71C2}" type="datetimeFigureOut">
              <a:rPr kumimoji="1" lang="ja-JP" altLang="en-US" smtClean="0"/>
              <a:pPr/>
              <a:t>2021/3/1</a:t>
            </a:fld>
            <a:endParaRPr kumimoji="1" lang="ja-JP" altLang="en-US"/>
          </a:p>
        </p:txBody>
      </p:sp>
      <p:sp>
        <p:nvSpPr>
          <p:cNvPr id="1511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9302" tIns="34652" rIns="69302" bIns="34652" rtlCol="0" anchor="ctr"/>
          <a:lstStyle/>
          <a:p>
            <a:endParaRPr lang="ja-JP" altLang="en-US"/>
          </a:p>
        </p:txBody>
      </p:sp>
      <p:sp>
        <p:nvSpPr>
          <p:cNvPr id="1512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340" y="4686227"/>
            <a:ext cx="5389086" cy="4439902"/>
          </a:xfrm>
          <a:prstGeom prst="rect">
            <a:avLst/>
          </a:prstGeom>
        </p:spPr>
        <p:txBody>
          <a:bodyPr vert="horz" lIns="69302" tIns="34652" rIns="69302" bIns="34652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513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371239"/>
            <a:ext cx="2919386" cy="493861"/>
          </a:xfrm>
          <a:prstGeom prst="rect">
            <a:avLst/>
          </a:prstGeom>
        </p:spPr>
        <p:txBody>
          <a:bodyPr vert="horz" lIns="69302" tIns="34652" rIns="69302" bIns="34652" rtlCol="0" anchor="b"/>
          <a:lstStyle>
            <a:lvl1pPr algn="l">
              <a:defRPr sz="900"/>
            </a:lvl1pPr>
          </a:lstStyle>
          <a:p>
            <a:endParaRPr kumimoji="1" lang="ja-JP" altLang="en-US"/>
          </a:p>
        </p:txBody>
      </p:sp>
      <p:sp>
        <p:nvSpPr>
          <p:cNvPr id="1514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188" y="9371239"/>
            <a:ext cx="2919386" cy="493861"/>
          </a:xfrm>
          <a:prstGeom prst="rect">
            <a:avLst/>
          </a:prstGeom>
        </p:spPr>
        <p:txBody>
          <a:bodyPr vert="horz" lIns="69302" tIns="34652" rIns="69302" bIns="34652" rtlCol="0" anchor="b"/>
          <a:lstStyle>
            <a:lvl1pPr algn="r">
              <a:defRPr sz="900"/>
            </a:lvl1pPr>
          </a:lstStyle>
          <a:p>
            <a:fld id="{3A37145A-C552-4528-A785-1963E3DA84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6161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11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057" algn="l" defTabSz="91411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110" algn="l" defTabSz="91411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167" algn="l" defTabSz="91411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221" algn="l" defTabSz="91411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278" algn="l" defTabSz="91411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332" algn="l" defTabSz="91411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389" algn="l" defTabSz="91411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444" algn="l" defTabSz="91411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3.png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7" name="Picture 7" descr="mlit_top"/>
          <p:cNvPicPr>
            <a:picLocks noChangeAspect="1" noChangeArrowheads="1"/>
          </p:cNvPicPr>
          <p:nvPr userDrawn="1"/>
        </p:nvPicPr>
        <p:blipFill>
          <a:blip r:embed="rId2"/>
          <a:srcRect t="62230"/>
          <a:stretch>
            <a:fillRect/>
          </a:stretch>
        </p:blipFill>
        <p:spPr>
          <a:xfrm>
            <a:off x="0" y="6524637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Rectangle 9"/>
          <p:cNvSpPr>
            <a:spLocks noChangeArrowheads="1"/>
          </p:cNvSpPr>
          <p:nvPr userDrawn="1"/>
        </p:nvSpPr>
        <p:spPr>
          <a:xfrm>
            <a:off x="1692281" y="3284550"/>
            <a:ext cx="7451725" cy="73025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pic>
        <p:nvPicPr>
          <p:cNvPr id="1039" name="Picture 11"/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" y="6051562"/>
            <a:ext cx="21240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0" name="Text Box 12"/>
          <p:cNvSpPr txBox="1">
            <a:spLocks noChangeArrowheads="1"/>
          </p:cNvSpPr>
          <p:nvPr userDrawn="1"/>
        </p:nvSpPr>
        <p:spPr>
          <a:xfrm>
            <a:off x="0" y="6524636"/>
            <a:ext cx="36429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i="1">
                <a:solidFill>
                  <a:srgbClr val="FFFFFF"/>
                </a:solidFill>
                <a:latin typeface="Times New Roman" pitchFamily="18" charset="0"/>
                <a:ea typeface="ＭＳ Ｐゴシック"/>
              </a:rPr>
              <a:t>Ministry of Land, Infrastructure, Transport and Tourism</a:t>
            </a:r>
          </a:p>
        </p:txBody>
      </p:sp>
      <p:sp>
        <p:nvSpPr>
          <p:cNvPr id="104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250" y="2133612"/>
            <a:ext cx="752475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04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4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4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362BB5B-F80B-460C-964D-E3C1A5F9519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012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106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10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0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0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DCCC2-471E-416A-AC66-7A9DFE1076D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10" name="テキスト ボックス 13"/>
          <p:cNvSpPr txBox="1">
            <a:spLocks noChangeArrowheads="1"/>
          </p:cNvSpPr>
          <p:nvPr userDrawn="1"/>
        </p:nvSpPr>
        <p:spPr>
          <a:xfrm>
            <a:off x="8172450" y="306308"/>
            <a:ext cx="971550" cy="246221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1000" b="1" dirty="0" smtClean="0">
                <a:solidFill>
                  <a:srgbClr val="000000"/>
                </a:solidFill>
              </a:rPr>
              <a:t>【</a:t>
            </a:r>
            <a:r>
              <a:rPr lang="ja-JP" altLang="en-US" sz="1000" b="1" dirty="0" smtClean="0">
                <a:solidFill>
                  <a:srgbClr val="000000"/>
                </a:solidFill>
              </a:rPr>
              <a:t>機密性２</a:t>
            </a:r>
            <a:r>
              <a:rPr lang="en-US" altLang="ja-JP" sz="1000" b="1" dirty="0" smtClean="0">
                <a:solidFill>
                  <a:srgbClr val="000000"/>
                </a:solidFill>
              </a:rPr>
              <a:t>】</a:t>
            </a:r>
            <a:endParaRPr lang="en-US" altLang="ja-JP" sz="1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759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1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1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536A4-33CE-4A08-817F-33E526A9BF1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15" name="テキスト ボックス 13"/>
          <p:cNvSpPr txBox="1">
            <a:spLocks noChangeArrowheads="1"/>
          </p:cNvSpPr>
          <p:nvPr userDrawn="1"/>
        </p:nvSpPr>
        <p:spPr>
          <a:xfrm>
            <a:off x="8172450" y="306308"/>
            <a:ext cx="971550" cy="246221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1000" b="1" dirty="0" smtClean="0">
                <a:solidFill>
                  <a:srgbClr val="000000"/>
                </a:solidFill>
              </a:rPr>
              <a:t>【</a:t>
            </a:r>
            <a:r>
              <a:rPr lang="ja-JP" altLang="en-US" sz="1000" b="1" dirty="0" smtClean="0">
                <a:solidFill>
                  <a:srgbClr val="000000"/>
                </a:solidFill>
              </a:rPr>
              <a:t>機密性２</a:t>
            </a:r>
            <a:r>
              <a:rPr lang="en-US" altLang="ja-JP" sz="1000" b="1" dirty="0" smtClean="0">
                <a:solidFill>
                  <a:srgbClr val="000000"/>
                </a:solidFill>
              </a:rPr>
              <a:t>】</a:t>
            </a:r>
            <a:endParaRPr lang="en-US" altLang="ja-JP" sz="1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100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7" name="Rectangle 2"/>
          <p:cNvSpPr>
            <a:spLocks noChangeArrowheads="1"/>
          </p:cNvSpPr>
          <p:nvPr/>
        </p:nvSpPr>
        <p:spPr>
          <a:xfrm>
            <a:off x="0" y="0"/>
            <a:ext cx="3335338" cy="6858000"/>
          </a:xfrm>
          <a:prstGeom prst="rect">
            <a:avLst/>
          </a:prstGeom>
          <a:gradFill rotWithShape="0">
            <a:gsLst>
              <a:gs pos="0">
                <a:srgbClr val="9EBBF0"/>
              </a:gs>
              <a:gs pos="100000">
                <a:srgbClr val="9EBBF0">
                  <a:gamma/>
                  <a:tint val="0"/>
                  <a:invGamma/>
                </a:srgbClr>
              </a:gs>
            </a:gsLst>
            <a:lin ang="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1118" name="Rectangle 4"/>
          <p:cNvSpPr>
            <a:spLocks noChangeArrowheads="1"/>
          </p:cNvSpPr>
          <p:nvPr/>
        </p:nvSpPr>
        <p:spPr>
          <a:xfrm>
            <a:off x="0" y="1828800"/>
            <a:ext cx="8470900" cy="1758950"/>
          </a:xfrm>
          <a:prstGeom prst="rect">
            <a:avLst/>
          </a:prstGeom>
          <a:solidFill>
            <a:srgbClr val="949494"/>
          </a:solidFill>
          <a:ln>
            <a:noFill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111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598488" y="2355850"/>
            <a:ext cx="7874000" cy="773113"/>
          </a:xfrm>
        </p:spPr>
        <p:txBody>
          <a:bodyPr lIns="86393" tIns="43958" rIns="87916"/>
          <a:lstStyle>
            <a:lvl1pPr algn="ctr">
              <a:defRPr kumimoji="0" sz="3600"/>
            </a:lvl1pPr>
          </a:lstStyle>
          <a:p>
            <a:pPr lvl="0"/>
            <a:endParaRPr lang="ja-JP" altLang="en-US" noProof="0" dirty="0" smtClean="0"/>
          </a:p>
        </p:txBody>
      </p:sp>
      <p:sp>
        <p:nvSpPr>
          <p:cNvPr id="1120" name="Rectangle 9"/>
          <p:cNvSpPr>
            <a:spLocks noChangeArrowheads="1"/>
          </p:cNvSpPr>
          <p:nvPr/>
        </p:nvSpPr>
        <p:spPr>
          <a:xfrm>
            <a:off x="8018463" y="1828800"/>
            <a:ext cx="633412" cy="1758950"/>
          </a:xfrm>
          <a:prstGeom prst="rect">
            <a:avLst/>
          </a:prstGeom>
          <a:gradFill rotWithShape="0">
            <a:gsLst>
              <a:gs pos="0">
                <a:srgbClr val="949494"/>
              </a:gs>
              <a:gs pos="100000">
                <a:srgbClr val="949494">
                  <a:gamma/>
                  <a:tint val="0"/>
                  <a:invGamma/>
                </a:srgbClr>
              </a:gs>
            </a:gsLst>
            <a:lin ang="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1121" name="Line 10"/>
          <p:cNvSpPr>
            <a:spLocks noChangeShapeType="1"/>
          </p:cNvSpPr>
          <p:nvPr/>
        </p:nvSpPr>
        <p:spPr>
          <a:xfrm>
            <a:off x="0" y="1828800"/>
            <a:ext cx="9144000" cy="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lIns="0" tIns="46800" rIns="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1122" name="Line 11"/>
          <p:cNvSpPr>
            <a:spLocks noChangeShapeType="1"/>
          </p:cNvSpPr>
          <p:nvPr/>
        </p:nvSpPr>
        <p:spPr>
          <a:xfrm>
            <a:off x="0" y="3587750"/>
            <a:ext cx="851058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graphicFrame>
        <p:nvGraphicFramePr>
          <p:cNvPr id="1123" name="オブジェクト 153" hidden="1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r:id="rId3" imgW="0" imgH="0" progId="PowerPoint.Show.8">
                  <p:embed/>
                </p:oleObj>
              </mc:Choice>
              <mc:Fallback>
                <p:oleObj r:id="rId3" imgW="0" imgH="0" progId="PowerPoint.Show.8">
                  <p:embed/>
                  <p:pic>
                    <p:nvPicPr>
                      <p:cNvPr id="0" name="オブジェクト 153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/>
                      <a:stretch>
                        <a:fillRect/>
                      </a:stretch>
                    </p:blipFill>
                    <p:spPr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4" name="テキスト ボックス 10"/>
          <p:cNvSpPr txBox="1"/>
          <p:nvPr userDrawn="1"/>
        </p:nvSpPr>
        <p:spPr>
          <a:xfrm>
            <a:off x="5442013" y="6663863"/>
            <a:ext cx="3701988" cy="1892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Copyright © 2015-2016</a:t>
            </a:r>
            <a:r>
              <a:rPr lang="ja-JP" altLang="en-US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東京駅周辺屋内外シームレス測位サービス実証実験グループ事務局</a:t>
            </a:r>
            <a:endParaRPr lang="en-US" altLang="ja-JP" sz="700" dirty="0" smtClean="0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1125" name="円/楕円 11"/>
          <p:cNvSpPr/>
          <p:nvPr userDrawn="1"/>
        </p:nvSpPr>
        <p:spPr>
          <a:xfrm rot="-600000">
            <a:off x="8430454" y="100070"/>
            <a:ext cx="476672" cy="340172"/>
          </a:xfrm>
          <a:prstGeom prst="ellipse">
            <a:avLst/>
          </a:prstGeom>
          <a:noFill/>
          <a:ln w="38100">
            <a:solidFill>
              <a:srgbClr val="8EB4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126" name="円/楕円 12"/>
          <p:cNvSpPr/>
          <p:nvPr userDrawn="1"/>
        </p:nvSpPr>
        <p:spPr>
          <a:xfrm rot="-600000">
            <a:off x="8894422" y="104057"/>
            <a:ext cx="134230" cy="109337"/>
          </a:xfrm>
          <a:prstGeom prst="ellipse">
            <a:avLst/>
          </a:prstGeom>
          <a:noFill/>
          <a:ln w="38100">
            <a:solidFill>
              <a:srgbClr val="8EB4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031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" name="タイトル 1"/>
          <p:cNvSpPr>
            <a:spLocks noGrp="1"/>
          </p:cNvSpPr>
          <p:nvPr>
            <p:ph type="ctrTitle"/>
          </p:nvPr>
        </p:nvSpPr>
        <p:spPr>
          <a:xfrm>
            <a:off x="685805" y="2130564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138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38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21585" indent="0" algn="ctr">
              <a:buNone/>
              <a:defRPr/>
            </a:lvl2pPr>
            <a:lvl3pPr marL="843172" indent="0" algn="ctr">
              <a:buNone/>
              <a:defRPr/>
            </a:lvl3pPr>
            <a:lvl4pPr marL="1264754" indent="0" algn="ctr">
              <a:buNone/>
              <a:defRPr/>
            </a:lvl4pPr>
            <a:lvl5pPr marL="1686344" indent="0" algn="ctr">
              <a:buNone/>
              <a:defRPr/>
            </a:lvl5pPr>
            <a:lvl6pPr marL="2107932" indent="0" algn="ctr">
              <a:buNone/>
              <a:defRPr/>
            </a:lvl6pPr>
            <a:lvl7pPr marL="2529518" indent="0" algn="ctr">
              <a:buNone/>
              <a:defRPr/>
            </a:lvl7pPr>
            <a:lvl8pPr marL="2951103" indent="0" algn="ctr">
              <a:buNone/>
              <a:defRPr/>
            </a:lvl8pPr>
            <a:lvl9pPr marL="3372687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662415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9984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14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1894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タイトル 1"/>
          <p:cNvSpPr>
            <a:spLocks noGrp="1"/>
          </p:cNvSpPr>
          <p:nvPr>
            <p:ph type="title"/>
          </p:nvPr>
        </p:nvSpPr>
        <p:spPr>
          <a:xfrm>
            <a:off x="722448" y="4407069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14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48" y="2906761"/>
            <a:ext cx="77724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1585" indent="0">
              <a:buNone/>
              <a:defRPr sz="1662"/>
            </a:lvl2pPr>
            <a:lvl3pPr marL="843172" indent="0">
              <a:buNone/>
              <a:defRPr sz="1477"/>
            </a:lvl3pPr>
            <a:lvl4pPr marL="1264754" indent="0">
              <a:buNone/>
              <a:defRPr sz="1292"/>
            </a:lvl4pPr>
            <a:lvl5pPr marL="1686344" indent="0">
              <a:buNone/>
              <a:defRPr sz="1292"/>
            </a:lvl5pPr>
            <a:lvl6pPr marL="2107932" indent="0">
              <a:buNone/>
              <a:defRPr sz="1292"/>
            </a:lvl6pPr>
            <a:lvl7pPr marL="2529518" indent="0">
              <a:buNone/>
              <a:defRPr sz="1292"/>
            </a:lvl7pPr>
            <a:lvl8pPr marL="2951103" indent="0">
              <a:buNone/>
              <a:defRPr sz="1292"/>
            </a:lvl8pPr>
            <a:lvl9pPr marL="3372687" indent="0">
              <a:buNone/>
              <a:defRPr sz="1292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992008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149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17" y="1600254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150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59" y="1600254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17496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" name="タイトル 1"/>
          <p:cNvSpPr>
            <a:spLocks noGrp="1"/>
          </p:cNvSpPr>
          <p:nvPr>
            <p:ph type="title"/>
          </p:nvPr>
        </p:nvSpPr>
        <p:spPr>
          <a:xfrm>
            <a:off x="457205" y="274672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15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51"/>
            <a:ext cx="4040066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1585" indent="0">
              <a:buNone/>
              <a:defRPr sz="1846" b="1"/>
            </a:lvl2pPr>
            <a:lvl3pPr marL="843172" indent="0">
              <a:buNone/>
              <a:defRPr sz="1662" b="1"/>
            </a:lvl3pPr>
            <a:lvl4pPr marL="1264754" indent="0">
              <a:buNone/>
              <a:defRPr sz="1477" b="1"/>
            </a:lvl4pPr>
            <a:lvl5pPr marL="1686344" indent="0">
              <a:buNone/>
              <a:defRPr sz="1477" b="1"/>
            </a:lvl5pPr>
            <a:lvl6pPr marL="2107932" indent="0">
              <a:buNone/>
              <a:defRPr sz="1477" b="1"/>
            </a:lvl6pPr>
            <a:lvl7pPr marL="2529518" indent="0">
              <a:buNone/>
              <a:defRPr sz="1477" b="1"/>
            </a:lvl7pPr>
            <a:lvl8pPr marL="2951103" indent="0">
              <a:buNone/>
              <a:defRPr sz="1477" b="1"/>
            </a:lvl8pPr>
            <a:lvl9pPr marL="3372687" indent="0">
              <a:buNone/>
              <a:defRPr sz="1477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15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906"/>
            <a:ext cx="4040066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15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333" y="1535151"/>
            <a:ext cx="4041531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1585" indent="0">
              <a:buNone/>
              <a:defRPr sz="1846" b="1"/>
            </a:lvl2pPr>
            <a:lvl3pPr marL="843172" indent="0">
              <a:buNone/>
              <a:defRPr sz="1662" b="1"/>
            </a:lvl3pPr>
            <a:lvl4pPr marL="1264754" indent="0">
              <a:buNone/>
              <a:defRPr sz="1477" b="1"/>
            </a:lvl4pPr>
            <a:lvl5pPr marL="1686344" indent="0">
              <a:buNone/>
              <a:defRPr sz="1477" b="1"/>
            </a:lvl5pPr>
            <a:lvl6pPr marL="2107932" indent="0">
              <a:buNone/>
              <a:defRPr sz="1477" b="1"/>
            </a:lvl6pPr>
            <a:lvl7pPr marL="2529518" indent="0">
              <a:buNone/>
              <a:defRPr sz="1477" b="1"/>
            </a:lvl7pPr>
            <a:lvl8pPr marL="2951103" indent="0">
              <a:buNone/>
              <a:defRPr sz="1477" b="1"/>
            </a:lvl8pPr>
            <a:lvl9pPr marL="3372687" indent="0">
              <a:buNone/>
              <a:defRPr sz="1477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15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333" y="2174906"/>
            <a:ext cx="4041531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89396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73069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4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49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5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51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70A99-3D0F-4E41-9017-CF829A5A390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52" name="テキスト ボックス 13"/>
          <p:cNvSpPr txBox="1">
            <a:spLocks noChangeArrowheads="1"/>
          </p:cNvSpPr>
          <p:nvPr userDrawn="1"/>
        </p:nvSpPr>
        <p:spPr>
          <a:xfrm>
            <a:off x="8172450" y="306308"/>
            <a:ext cx="971550" cy="246221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1000" b="1" dirty="0" smtClean="0">
                <a:solidFill>
                  <a:srgbClr val="000000"/>
                </a:solidFill>
              </a:rPr>
              <a:t>【</a:t>
            </a:r>
            <a:r>
              <a:rPr lang="ja-JP" altLang="en-US" sz="1000" b="1" dirty="0" smtClean="0">
                <a:solidFill>
                  <a:srgbClr val="000000"/>
                </a:solidFill>
              </a:rPr>
              <a:t>機密性２</a:t>
            </a:r>
            <a:r>
              <a:rPr lang="en-US" altLang="ja-JP" sz="1000" b="1" dirty="0" smtClean="0">
                <a:solidFill>
                  <a:srgbClr val="000000"/>
                </a:solidFill>
              </a:rPr>
              <a:t>】</a:t>
            </a:r>
            <a:endParaRPr lang="en-US" altLang="ja-JP" sz="1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3174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1031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" name="タイトル 1"/>
          <p:cNvSpPr>
            <a:spLocks noGrp="1"/>
          </p:cNvSpPr>
          <p:nvPr>
            <p:ph type="title"/>
          </p:nvPr>
        </p:nvSpPr>
        <p:spPr>
          <a:xfrm>
            <a:off x="457209" y="273059"/>
            <a:ext cx="3008435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162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538" y="273058"/>
            <a:ext cx="5111262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16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9" y="1435152"/>
            <a:ext cx="3008435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1585" indent="0">
              <a:buNone/>
              <a:defRPr sz="1108"/>
            </a:lvl2pPr>
            <a:lvl3pPr marL="843172" indent="0">
              <a:buNone/>
              <a:defRPr sz="923"/>
            </a:lvl3pPr>
            <a:lvl4pPr marL="1264754" indent="0">
              <a:buNone/>
              <a:defRPr sz="831"/>
            </a:lvl4pPr>
            <a:lvl5pPr marL="1686344" indent="0">
              <a:buNone/>
              <a:defRPr sz="831"/>
            </a:lvl5pPr>
            <a:lvl6pPr marL="2107932" indent="0">
              <a:buNone/>
              <a:defRPr sz="831"/>
            </a:lvl6pPr>
            <a:lvl7pPr marL="2529518" indent="0">
              <a:buNone/>
              <a:defRPr sz="831"/>
            </a:lvl7pPr>
            <a:lvl8pPr marL="2951103" indent="0">
              <a:buNone/>
              <a:defRPr sz="831"/>
            </a:lvl8pPr>
            <a:lvl9pPr marL="3372687" indent="0">
              <a:buNone/>
              <a:defRPr sz="83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40945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タイトル 1"/>
          <p:cNvSpPr>
            <a:spLocks noGrp="1"/>
          </p:cNvSpPr>
          <p:nvPr>
            <p:ph type="title"/>
          </p:nvPr>
        </p:nvSpPr>
        <p:spPr>
          <a:xfrm>
            <a:off x="1792168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166" name="図プレースホルダ 2"/>
          <p:cNvSpPr>
            <a:spLocks noGrp="1"/>
          </p:cNvSpPr>
          <p:nvPr>
            <p:ph type="pic" idx="1"/>
          </p:nvPr>
        </p:nvSpPr>
        <p:spPr>
          <a:xfrm>
            <a:off x="1792168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1585" indent="0">
              <a:buNone/>
              <a:defRPr sz="2585"/>
            </a:lvl2pPr>
            <a:lvl3pPr marL="843172" indent="0">
              <a:buNone/>
              <a:defRPr sz="2215"/>
            </a:lvl3pPr>
            <a:lvl4pPr marL="1264754" indent="0">
              <a:buNone/>
              <a:defRPr sz="1846"/>
            </a:lvl4pPr>
            <a:lvl5pPr marL="1686344" indent="0">
              <a:buNone/>
              <a:defRPr sz="1846"/>
            </a:lvl5pPr>
            <a:lvl6pPr marL="2107932" indent="0">
              <a:buNone/>
              <a:defRPr sz="1846"/>
            </a:lvl6pPr>
            <a:lvl7pPr marL="2529518" indent="0">
              <a:buNone/>
              <a:defRPr sz="1846"/>
            </a:lvl7pPr>
            <a:lvl8pPr marL="2951103" indent="0">
              <a:buNone/>
              <a:defRPr sz="1846"/>
            </a:lvl8pPr>
            <a:lvl9pPr marL="3372687" indent="0">
              <a:buNone/>
              <a:defRPr sz="1846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1167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168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1585" indent="0">
              <a:buNone/>
              <a:defRPr sz="1108"/>
            </a:lvl2pPr>
            <a:lvl3pPr marL="843172" indent="0">
              <a:buNone/>
              <a:defRPr sz="923"/>
            </a:lvl3pPr>
            <a:lvl4pPr marL="1264754" indent="0">
              <a:buNone/>
              <a:defRPr sz="831"/>
            </a:lvl4pPr>
            <a:lvl5pPr marL="1686344" indent="0">
              <a:buNone/>
              <a:defRPr sz="831"/>
            </a:lvl5pPr>
            <a:lvl6pPr marL="2107932" indent="0">
              <a:buNone/>
              <a:defRPr sz="831"/>
            </a:lvl6pPr>
            <a:lvl7pPr marL="2529518" indent="0">
              <a:buNone/>
              <a:defRPr sz="831"/>
            </a:lvl7pPr>
            <a:lvl8pPr marL="2951103" indent="0">
              <a:buNone/>
              <a:defRPr sz="831"/>
            </a:lvl8pPr>
            <a:lvl9pPr marL="3372687" indent="0">
              <a:buNone/>
              <a:defRPr sz="83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577462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170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207012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26"/>
            <a:ext cx="2171700" cy="612616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17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8" y="26"/>
            <a:ext cx="6374423" cy="612616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833579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5" name="コンテンツ プレースホルダ 1"/>
          <p:cNvSpPr>
            <a:spLocks noGrp="1"/>
          </p:cNvSpPr>
          <p:nvPr>
            <p:ph/>
          </p:nvPr>
        </p:nvSpPr>
        <p:spPr>
          <a:xfrm>
            <a:off x="0" y="26"/>
            <a:ext cx="8686800" cy="61261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803141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" name="タイトル 1"/>
          <p:cNvSpPr>
            <a:spLocks noGrp="1"/>
          </p:cNvSpPr>
          <p:nvPr>
            <p:ph type="title"/>
          </p:nvPr>
        </p:nvSpPr>
        <p:spPr>
          <a:xfrm>
            <a:off x="14" y="34"/>
            <a:ext cx="7020658" cy="47625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178" name="表プレースホルダ 2"/>
          <p:cNvSpPr>
            <a:spLocks noGrp="1"/>
          </p:cNvSpPr>
          <p:nvPr>
            <p:ph type="tbl" idx="1"/>
          </p:nvPr>
        </p:nvSpPr>
        <p:spPr>
          <a:xfrm>
            <a:off x="457205" y="1600254"/>
            <a:ext cx="8229600" cy="4525963"/>
          </a:xfrm>
        </p:spPr>
        <p:txBody>
          <a:bodyPr/>
          <a:lstStyle/>
          <a:p>
            <a:pPr lvl="0"/>
            <a:r>
              <a:rPr lang="ja-JP" altLang="en-US" noProof="0" smtClean="0"/>
              <a:t>アイコンをクリックして表を追加</a:t>
            </a:r>
          </a:p>
        </p:txBody>
      </p:sp>
    </p:spTree>
    <p:extLst>
      <p:ext uri="{BB962C8B-B14F-4D97-AF65-F5344CB8AC3E}">
        <p14:creationId xmlns:p14="http://schemas.microsoft.com/office/powerpoint/2010/main" val="33043353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1918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18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ja-JP" sz="1754">
              <a:solidFill>
                <a:prstClr val="black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18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ja-JP" sz="1754">
              <a:solidFill>
                <a:prstClr val="black"/>
              </a:solidFill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9035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 defTabSz="883681">
              <a:defRPr/>
            </a:pPr>
            <a:endParaRPr lang="en-US" altLang="ja-JP" sz="1754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118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 defTabSz="883681">
              <a:defRPr/>
            </a:pPr>
            <a:endParaRPr lang="en-US" altLang="ja-JP" sz="1754">
              <a:solidFill>
                <a:prstClr val="black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094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タイトル 1"/>
          <p:cNvSpPr>
            <a:spLocks noGrp="1"/>
          </p:cNvSpPr>
          <p:nvPr>
            <p:ph type="title"/>
          </p:nvPr>
        </p:nvSpPr>
        <p:spPr>
          <a:xfrm>
            <a:off x="722315" y="440691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5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5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5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5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CBEC68-9DEB-4C60-BE8A-801151F8292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4728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基礎資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89" name="直線コネクタ 5"/>
          <p:cNvCxnSpPr/>
          <p:nvPr userDrawn="1"/>
        </p:nvCxnSpPr>
        <p:spPr>
          <a:xfrm>
            <a:off x="0" y="548680"/>
            <a:ext cx="9144000" cy="0"/>
          </a:xfrm>
          <a:prstGeom prst="line">
            <a:avLst/>
          </a:prstGeom>
          <a:ln w="76200">
            <a:solidFill>
              <a:srgbClr val="406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90" name="図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71579" y="14865"/>
            <a:ext cx="1750510" cy="471292"/>
          </a:xfrm>
          <a:prstGeom prst="rect">
            <a:avLst/>
          </a:prstGeom>
        </p:spPr>
      </p:pic>
      <p:sp>
        <p:nvSpPr>
          <p:cNvPr id="1191" name="日付プレースホルダー 1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defTabSz="883681"/>
            <a:endParaRPr lang="ja-JP" altLang="en-US" sz="1754">
              <a:solidFill>
                <a:prstClr val="black">
                  <a:tint val="75000"/>
                </a:prstClr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192" name="フッター プレースホルダー 1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/>
          <a:p>
            <a:pPr defTabSz="883681"/>
            <a:endParaRPr lang="ja-JP" altLang="en-US" sz="1754">
              <a:solidFill>
                <a:prstClr val="black">
                  <a:tint val="75000"/>
                </a:prstClr>
              </a:solidFill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08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0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201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120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0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0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39363-3776-4C57-A6E9-DE512C25C27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66523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207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208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09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10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CC5FA-D14B-4298-B2D8-64067D7BDF1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65252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" name="タイトル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21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21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1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1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A1687-7F3D-4B93-A951-DFE0CB71709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690567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219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220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221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22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23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532765-7585-4603-B576-52E299D161A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5834323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5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22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227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228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229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23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3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3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9F54F-D38D-4A2E-845A-BC78A0173EF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292915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23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3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3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106C1-0576-41A7-80CC-99A861A7653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1393884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40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4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AAA843-5C7A-4D93-A69B-A203303DFD5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475543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3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244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245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24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4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4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5399F-C61B-4133-81FC-2F7612D8924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67163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251" name="図プレースホルダ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1252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25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5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5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3A5DE1-ADE2-4131-9103-4B28AD7FC89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4414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61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1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62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6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6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6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C6BAB-626E-4CB7-840A-8796CC8C138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66" name="テキスト ボックス 13"/>
          <p:cNvSpPr txBox="1">
            <a:spLocks noChangeArrowheads="1"/>
          </p:cNvSpPr>
          <p:nvPr userDrawn="1"/>
        </p:nvSpPr>
        <p:spPr>
          <a:xfrm>
            <a:off x="8172450" y="306308"/>
            <a:ext cx="971550" cy="246221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1000" b="1" dirty="0" smtClean="0">
                <a:solidFill>
                  <a:srgbClr val="000000"/>
                </a:solidFill>
              </a:rPr>
              <a:t>【</a:t>
            </a:r>
            <a:r>
              <a:rPr lang="ja-JP" altLang="en-US" sz="1000" b="1" dirty="0" smtClean="0">
                <a:solidFill>
                  <a:srgbClr val="000000"/>
                </a:solidFill>
              </a:rPr>
              <a:t>機密性２</a:t>
            </a:r>
            <a:r>
              <a:rPr lang="en-US" altLang="ja-JP" sz="1000" b="1" dirty="0" smtClean="0">
                <a:solidFill>
                  <a:srgbClr val="000000"/>
                </a:solidFill>
              </a:rPr>
              <a:t>】</a:t>
            </a:r>
            <a:endParaRPr lang="en-US" altLang="ja-JP" sz="1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85684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258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25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60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6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F7A89-0D46-4E35-9109-AF3A7073154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170922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264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31523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26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6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6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15836-EAA1-4E4D-89AC-D58DA59525D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555629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5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276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127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7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7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39363-3776-4C57-A6E9-DE512C25C27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2767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28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28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8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8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CC5FA-D14B-4298-B2D8-64067D7BDF1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254852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" name="タイトル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288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28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90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9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A1687-7F3D-4B93-A951-DFE0CB71709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2945207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294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295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29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9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9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532765-7585-4603-B576-52E299D161A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367374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301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302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303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304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30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0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0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9F54F-D38D-4A2E-845A-BC78A0173EF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701611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31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1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1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106C1-0576-41A7-80CC-99A861A7653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701538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1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1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AAA843-5C7A-4D93-A69B-A203303DFD5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239716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8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319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320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321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22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23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5399F-C61B-4133-81FC-2F7612D8924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5920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タイトル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69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70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71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72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7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7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7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D7490-9247-4156-917A-C704A20D420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76" name="テキスト ボックス 13"/>
          <p:cNvSpPr txBox="1">
            <a:spLocks noChangeArrowheads="1"/>
          </p:cNvSpPr>
          <p:nvPr userDrawn="1"/>
        </p:nvSpPr>
        <p:spPr>
          <a:xfrm>
            <a:off x="8172450" y="306308"/>
            <a:ext cx="971550" cy="246221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1000" b="1" dirty="0" smtClean="0">
                <a:solidFill>
                  <a:srgbClr val="000000"/>
                </a:solidFill>
              </a:rPr>
              <a:t>【</a:t>
            </a:r>
            <a:r>
              <a:rPr lang="ja-JP" altLang="en-US" sz="1000" b="1" dirty="0" smtClean="0">
                <a:solidFill>
                  <a:srgbClr val="000000"/>
                </a:solidFill>
              </a:rPr>
              <a:t>機密性２</a:t>
            </a:r>
            <a:r>
              <a:rPr lang="en-US" altLang="ja-JP" sz="1000" b="1" dirty="0" smtClean="0">
                <a:solidFill>
                  <a:srgbClr val="000000"/>
                </a:solidFill>
              </a:rPr>
              <a:t>】</a:t>
            </a:r>
            <a:endParaRPr lang="en-US" altLang="ja-JP" sz="1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68380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5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326" name="図プレースホルダ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1327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328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29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30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3A5DE1-ADE2-4131-9103-4B28AD7FC89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420831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33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33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3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3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F7A89-0D46-4E35-9109-AF3A7073154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876217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8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339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31523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34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4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4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15836-EAA1-4E4D-89AC-D58DA59525D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33144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135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35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35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D1BD541-DB8F-4022-BFBC-39D0B27A2DF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grpSp>
        <p:nvGrpSpPr>
          <p:cNvPr id="1360" name="Group 18"/>
          <p:cNvGrpSpPr/>
          <p:nvPr/>
        </p:nvGrpSpPr>
        <p:grpSpPr>
          <a:xfrm>
            <a:off x="0" y="0"/>
            <a:ext cx="9144000" cy="546100"/>
            <a:chOff x="0" y="0"/>
            <a:chExt cx="5760" cy="344"/>
          </a:xfrm>
        </p:grpSpPr>
        <p:pic>
          <p:nvPicPr>
            <p:cNvPr id="1361" name="Picture 9" descr="mlit_top"/>
            <p:cNvPicPr>
              <a:picLocks noChangeAspect="1" noChangeArrowheads="1"/>
            </p:cNvPicPr>
            <p:nvPr userDrawn="1"/>
          </p:nvPicPr>
          <p:blipFill>
            <a:blip r:embed="rId2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62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363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64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65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365220179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857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 dirty="0"/>
          </a:p>
        </p:txBody>
      </p:sp>
      <p:sp>
        <p:nvSpPr>
          <p:cNvPr id="136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369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37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371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3896A-78AE-4329-B701-C53EB745948F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5625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タイトル 1"/>
          <p:cNvSpPr>
            <a:spLocks noGrp="1"/>
          </p:cNvSpPr>
          <p:nvPr>
            <p:ph type="title"/>
          </p:nvPr>
        </p:nvSpPr>
        <p:spPr>
          <a:xfrm>
            <a:off x="722314" y="4406937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37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4" y="2906722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060" indent="0">
              <a:buNone/>
              <a:defRPr sz="1357"/>
            </a:lvl2pPr>
            <a:lvl3pPr marL="684121" indent="0">
              <a:buNone/>
              <a:defRPr sz="1214"/>
            </a:lvl3pPr>
            <a:lvl4pPr marL="1026182" indent="0">
              <a:buNone/>
              <a:defRPr sz="1071"/>
            </a:lvl4pPr>
            <a:lvl5pPr marL="1368243" indent="0">
              <a:buNone/>
              <a:defRPr sz="1071"/>
            </a:lvl5pPr>
            <a:lvl6pPr marL="1710303" indent="0">
              <a:buNone/>
              <a:defRPr sz="1071"/>
            </a:lvl6pPr>
            <a:lvl7pPr marL="2052363" indent="0">
              <a:buNone/>
              <a:defRPr sz="1071"/>
            </a:lvl7pPr>
            <a:lvl8pPr marL="2394424" indent="0">
              <a:buNone/>
              <a:defRPr sz="1071"/>
            </a:lvl8pPr>
            <a:lvl9pPr marL="2736485" indent="0">
              <a:buNone/>
              <a:defRPr sz="107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37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37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37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BD541-DB8F-4022-BFBC-39D0B27A2DF3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8321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 dirty="0"/>
          </a:p>
        </p:txBody>
      </p:sp>
      <p:sp>
        <p:nvSpPr>
          <p:cNvPr id="138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1" y="1600204"/>
            <a:ext cx="4038600" cy="4525963"/>
          </a:xfrm>
        </p:spPr>
        <p:txBody>
          <a:bodyPr/>
          <a:lstStyle>
            <a:lvl1pPr>
              <a:defRPr sz="2071"/>
            </a:lvl1pPr>
            <a:lvl2pPr>
              <a:defRPr sz="1786"/>
            </a:lvl2pPr>
            <a:lvl3pPr>
              <a:defRPr sz="1500"/>
            </a:lvl3pPr>
            <a:lvl4pPr>
              <a:defRPr sz="1357"/>
            </a:lvl4pPr>
            <a:lvl5pPr>
              <a:defRPr sz="1357"/>
            </a:lvl5pPr>
            <a:lvl6pPr>
              <a:defRPr sz="1357"/>
            </a:lvl6pPr>
            <a:lvl7pPr>
              <a:defRPr sz="1357"/>
            </a:lvl7pPr>
            <a:lvl8pPr>
              <a:defRPr sz="1357"/>
            </a:lvl8pPr>
            <a:lvl9pPr>
              <a:defRPr sz="1357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38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071"/>
            </a:lvl1pPr>
            <a:lvl2pPr>
              <a:defRPr sz="1786"/>
            </a:lvl2pPr>
            <a:lvl3pPr>
              <a:defRPr sz="1500"/>
            </a:lvl3pPr>
            <a:lvl4pPr>
              <a:defRPr sz="1357"/>
            </a:lvl4pPr>
            <a:lvl5pPr>
              <a:defRPr sz="1357"/>
            </a:lvl5pPr>
            <a:lvl6pPr>
              <a:defRPr sz="1357"/>
            </a:lvl6pPr>
            <a:lvl7pPr>
              <a:defRPr sz="1357"/>
            </a:lvl7pPr>
            <a:lvl8pPr>
              <a:defRPr sz="1357"/>
            </a:lvl8pPr>
            <a:lvl9pPr>
              <a:defRPr sz="1357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38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38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38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BD541-DB8F-4022-BFBC-39D0B27A2DF3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23904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6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38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786" b="1"/>
            </a:lvl1pPr>
            <a:lvl2pPr marL="342060" indent="0">
              <a:buNone/>
              <a:defRPr sz="1500" b="1"/>
            </a:lvl2pPr>
            <a:lvl3pPr marL="684121" indent="0">
              <a:buNone/>
              <a:defRPr sz="1357" b="1"/>
            </a:lvl3pPr>
            <a:lvl4pPr marL="1026182" indent="0">
              <a:buNone/>
              <a:defRPr sz="1214" b="1"/>
            </a:lvl4pPr>
            <a:lvl5pPr marL="1368243" indent="0">
              <a:buNone/>
              <a:defRPr sz="1214" b="1"/>
            </a:lvl5pPr>
            <a:lvl6pPr marL="1710303" indent="0">
              <a:buNone/>
              <a:defRPr sz="1214" b="1"/>
            </a:lvl6pPr>
            <a:lvl7pPr marL="2052363" indent="0">
              <a:buNone/>
              <a:defRPr sz="1214" b="1"/>
            </a:lvl7pPr>
            <a:lvl8pPr marL="2394424" indent="0">
              <a:buNone/>
              <a:defRPr sz="1214" b="1"/>
            </a:lvl8pPr>
            <a:lvl9pPr marL="2736485" indent="0">
              <a:buNone/>
              <a:defRPr sz="1214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38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786"/>
            </a:lvl1pPr>
            <a:lvl2pPr>
              <a:defRPr sz="1500"/>
            </a:lvl2pPr>
            <a:lvl3pPr>
              <a:defRPr sz="1357"/>
            </a:lvl3pPr>
            <a:lvl4pPr>
              <a:defRPr sz="1214"/>
            </a:lvl4pPr>
            <a:lvl5pPr>
              <a:defRPr sz="1214"/>
            </a:lvl5pPr>
            <a:lvl6pPr>
              <a:defRPr sz="1214"/>
            </a:lvl6pPr>
            <a:lvl7pPr>
              <a:defRPr sz="1214"/>
            </a:lvl7pPr>
            <a:lvl8pPr>
              <a:defRPr sz="1214"/>
            </a:lvl8pPr>
            <a:lvl9pPr>
              <a:defRPr sz="1214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38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6" cy="639762"/>
          </a:xfrm>
        </p:spPr>
        <p:txBody>
          <a:bodyPr anchor="b"/>
          <a:lstStyle>
            <a:lvl1pPr marL="0" indent="0">
              <a:buNone/>
              <a:defRPr sz="1786" b="1"/>
            </a:lvl1pPr>
            <a:lvl2pPr marL="342060" indent="0">
              <a:buNone/>
              <a:defRPr sz="1500" b="1"/>
            </a:lvl2pPr>
            <a:lvl3pPr marL="684121" indent="0">
              <a:buNone/>
              <a:defRPr sz="1357" b="1"/>
            </a:lvl3pPr>
            <a:lvl4pPr marL="1026182" indent="0">
              <a:buNone/>
              <a:defRPr sz="1214" b="1"/>
            </a:lvl4pPr>
            <a:lvl5pPr marL="1368243" indent="0">
              <a:buNone/>
              <a:defRPr sz="1214" b="1"/>
            </a:lvl5pPr>
            <a:lvl6pPr marL="1710303" indent="0">
              <a:buNone/>
              <a:defRPr sz="1214" b="1"/>
            </a:lvl6pPr>
            <a:lvl7pPr marL="2052363" indent="0">
              <a:buNone/>
              <a:defRPr sz="1214" b="1"/>
            </a:lvl7pPr>
            <a:lvl8pPr marL="2394424" indent="0">
              <a:buNone/>
              <a:defRPr sz="1214" b="1"/>
            </a:lvl8pPr>
            <a:lvl9pPr marL="2736485" indent="0">
              <a:buNone/>
              <a:defRPr sz="1214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39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6" cy="3951288"/>
          </a:xfrm>
        </p:spPr>
        <p:txBody>
          <a:bodyPr/>
          <a:lstStyle>
            <a:lvl1pPr>
              <a:defRPr sz="1786"/>
            </a:lvl1pPr>
            <a:lvl2pPr>
              <a:defRPr sz="1500"/>
            </a:lvl2pPr>
            <a:lvl3pPr>
              <a:defRPr sz="1357"/>
            </a:lvl3pPr>
            <a:lvl4pPr>
              <a:defRPr sz="1214"/>
            </a:lvl4pPr>
            <a:lvl5pPr>
              <a:defRPr sz="1214"/>
            </a:lvl5pPr>
            <a:lvl6pPr>
              <a:defRPr sz="1214"/>
            </a:lvl6pPr>
            <a:lvl7pPr>
              <a:defRPr sz="1214"/>
            </a:lvl7pPr>
            <a:lvl8pPr>
              <a:defRPr sz="1214"/>
            </a:lvl8pPr>
            <a:lvl9pPr>
              <a:defRPr sz="1214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391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392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393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BD541-DB8F-4022-BFBC-39D0B27A2DF3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53236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39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39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39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BD541-DB8F-4022-BFBC-39D0B27A2DF3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70986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40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40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03DBC-FAF5-470F-BC0F-8B624E2E073B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351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79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8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81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2D0A3-2364-42EA-809E-B87D9E48F11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82" name="テキスト ボックス 13"/>
          <p:cNvSpPr txBox="1">
            <a:spLocks noChangeArrowheads="1"/>
          </p:cNvSpPr>
          <p:nvPr userDrawn="1"/>
        </p:nvSpPr>
        <p:spPr>
          <a:xfrm>
            <a:off x="8172450" y="306308"/>
            <a:ext cx="971550" cy="246221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1000" b="1" dirty="0" smtClean="0">
                <a:solidFill>
                  <a:srgbClr val="000000"/>
                </a:solidFill>
              </a:rPr>
              <a:t>【</a:t>
            </a:r>
            <a:r>
              <a:rPr lang="ja-JP" altLang="en-US" sz="1000" b="1" dirty="0" smtClean="0">
                <a:solidFill>
                  <a:srgbClr val="000000"/>
                </a:solidFill>
              </a:rPr>
              <a:t>機密性２</a:t>
            </a:r>
            <a:r>
              <a:rPr lang="en-US" altLang="ja-JP" sz="1000" b="1" dirty="0" smtClean="0">
                <a:solidFill>
                  <a:srgbClr val="000000"/>
                </a:solidFill>
              </a:rPr>
              <a:t>】</a:t>
            </a:r>
            <a:endParaRPr lang="en-US" altLang="ja-JP" sz="1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88534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4" name="タイトル 1"/>
          <p:cNvSpPr>
            <a:spLocks noGrp="1"/>
          </p:cNvSpPr>
          <p:nvPr>
            <p:ph type="title"/>
          </p:nvPr>
        </p:nvSpPr>
        <p:spPr>
          <a:xfrm>
            <a:off x="457208" y="273050"/>
            <a:ext cx="300831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405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3"/>
            <a:ext cx="5111750" cy="5853113"/>
          </a:xfrm>
        </p:spPr>
        <p:txBody>
          <a:bodyPr/>
          <a:lstStyle>
            <a:lvl1pPr>
              <a:defRPr sz="2357"/>
            </a:lvl1pPr>
            <a:lvl2pPr>
              <a:defRPr sz="2071"/>
            </a:lvl2pPr>
            <a:lvl3pPr>
              <a:defRPr sz="1786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40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8" y="1435103"/>
            <a:ext cx="3008314" cy="4691063"/>
          </a:xfrm>
        </p:spPr>
        <p:txBody>
          <a:bodyPr/>
          <a:lstStyle>
            <a:lvl1pPr marL="0" indent="0">
              <a:buNone/>
              <a:defRPr sz="1071"/>
            </a:lvl1pPr>
            <a:lvl2pPr marL="342060" indent="0">
              <a:buNone/>
              <a:defRPr sz="857"/>
            </a:lvl2pPr>
            <a:lvl3pPr marL="684121" indent="0">
              <a:buNone/>
              <a:defRPr sz="714"/>
            </a:lvl3pPr>
            <a:lvl4pPr marL="1026182" indent="0">
              <a:buNone/>
              <a:defRPr sz="643"/>
            </a:lvl4pPr>
            <a:lvl5pPr marL="1368243" indent="0">
              <a:buNone/>
              <a:defRPr sz="643"/>
            </a:lvl5pPr>
            <a:lvl6pPr marL="1710303" indent="0">
              <a:buNone/>
              <a:defRPr sz="643"/>
            </a:lvl6pPr>
            <a:lvl7pPr marL="2052363" indent="0">
              <a:buNone/>
              <a:defRPr sz="643"/>
            </a:lvl7pPr>
            <a:lvl8pPr marL="2394424" indent="0">
              <a:buNone/>
              <a:defRPr sz="643"/>
            </a:lvl8pPr>
            <a:lvl9pPr marL="2736485" indent="0">
              <a:buNone/>
              <a:defRPr sz="643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40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40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40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BD541-DB8F-4022-BFBC-39D0B27A2DF3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98443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1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412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357"/>
            </a:lvl1pPr>
            <a:lvl2pPr marL="342060" indent="0">
              <a:buNone/>
              <a:defRPr sz="2071"/>
            </a:lvl2pPr>
            <a:lvl3pPr marL="684121" indent="0">
              <a:buNone/>
              <a:defRPr sz="1786"/>
            </a:lvl3pPr>
            <a:lvl4pPr marL="1026182" indent="0">
              <a:buNone/>
              <a:defRPr sz="1500"/>
            </a:lvl4pPr>
            <a:lvl5pPr marL="1368243" indent="0">
              <a:buNone/>
              <a:defRPr sz="1500"/>
            </a:lvl5pPr>
            <a:lvl6pPr marL="1710303" indent="0">
              <a:buNone/>
              <a:defRPr sz="1500"/>
            </a:lvl6pPr>
            <a:lvl7pPr marL="2052363" indent="0">
              <a:buNone/>
              <a:defRPr sz="1500"/>
            </a:lvl7pPr>
            <a:lvl8pPr marL="2394424" indent="0">
              <a:buNone/>
              <a:defRPr sz="1500"/>
            </a:lvl8pPr>
            <a:lvl9pPr marL="2736485" indent="0">
              <a:buNone/>
              <a:defRPr sz="1500"/>
            </a:lvl9pPr>
          </a:lstStyle>
          <a:p>
            <a:pPr lvl="0"/>
            <a:r>
              <a:rPr lang="ja-JP" altLang="en-US" noProof="0" dirty="0" smtClean="0"/>
              <a:t>アイコンをクリックして図を追加</a:t>
            </a:r>
          </a:p>
        </p:txBody>
      </p:sp>
      <p:sp>
        <p:nvSpPr>
          <p:cNvPr id="141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71"/>
            </a:lvl1pPr>
            <a:lvl2pPr marL="342060" indent="0">
              <a:buNone/>
              <a:defRPr sz="857"/>
            </a:lvl2pPr>
            <a:lvl3pPr marL="684121" indent="0">
              <a:buNone/>
              <a:defRPr sz="714"/>
            </a:lvl3pPr>
            <a:lvl4pPr marL="1026182" indent="0">
              <a:buNone/>
              <a:defRPr sz="643"/>
            </a:lvl4pPr>
            <a:lvl5pPr marL="1368243" indent="0">
              <a:buNone/>
              <a:defRPr sz="643"/>
            </a:lvl5pPr>
            <a:lvl6pPr marL="1710303" indent="0">
              <a:buNone/>
              <a:defRPr sz="643"/>
            </a:lvl6pPr>
            <a:lvl7pPr marL="2052363" indent="0">
              <a:buNone/>
              <a:defRPr sz="643"/>
            </a:lvl7pPr>
            <a:lvl8pPr marL="2394424" indent="0">
              <a:buNone/>
              <a:defRPr sz="643"/>
            </a:lvl8pPr>
            <a:lvl9pPr marL="2736485" indent="0">
              <a:buNone/>
              <a:defRPr sz="643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41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41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41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BD541-DB8F-4022-BFBC-39D0B27A2DF3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74938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41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42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42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42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BD541-DB8F-4022-BFBC-39D0B27A2DF3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28167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1" y="3"/>
            <a:ext cx="2171700" cy="612616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42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" y="3"/>
            <a:ext cx="6362700" cy="612616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42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42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42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BD541-DB8F-4022-BFBC-39D0B27A2DF3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84465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084043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3" name="Picture 7" descr="mlit_top"/>
          <p:cNvPicPr>
            <a:picLocks noChangeAspect="1" noChangeArrowheads="1"/>
          </p:cNvPicPr>
          <p:nvPr userDrawn="1"/>
        </p:nvPicPr>
        <p:blipFill>
          <a:blip r:embed="rId2"/>
          <a:srcRect t="62230"/>
          <a:stretch>
            <a:fillRect/>
          </a:stretch>
        </p:blipFill>
        <p:spPr>
          <a:xfrm>
            <a:off x="0" y="6524625"/>
            <a:ext cx="9144000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444" name="Rectangle 9"/>
          <p:cNvSpPr>
            <a:spLocks noChangeArrowheads="1"/>
          </p:cNvSpPr>
          <p:nvPr userDrawn="1"/>
        </p:nvSpPr>
        <p:spPr>
          <a:xfrm>
            <a:off x="1692275" y="3284538"/>
            <a:ext cx="7451725" cy="73025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pic>
        <p:nvPicPr>
          <p:cNvPr id="1445" name="Picture 11"/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051550"/>
            <a:ext cx="2124075" cy="473075"/>
          </a:xfrm>
          <a:prstGeom prst="rect">
            <a:avLst/>
          </a:prstGeom>
          <a:noFill/>
          <a:ln>
            <a:noFill/>
          </a:ln>
        </p:spPr>
      </p:pic>
      <p:sp>
        <p:nvSpPr>
          <p:cNvPr id="1446" name="Text Box 12"/>
          <p:cNvSpPr txBox="1">
            <a:spLocks noChangeArrowheads="1"/>
          </p:cNvSpPr>
          <p:nvPr userDrawn="1"/>
        </p:nvSpPr>
        <p:spPr>
          <a:xfrm>
            <a:off x="0" y="6524625"/>
            <a:ext cx="3636963" cy="27463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200" i="1">
                <a:solidFill>
                  <a:schemeClr val="bg1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144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250" y="2133600"/>
            <a:ext cx="752475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144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144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1E978-A3B9-4673-8199-37972939230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grpSp>
        <p:nvGrpSpPr>
          <p:cNvPr id="1451" name="グループ化 1"/>
          <p:cNvGrpSpPr/>
          <p:nvPr userDrawn="1"/>
        </p:nvGrpSpPr>
        <p:grpSpPr>
          <a:xfrm>
            <a:off x="179512" y="44624"/>
            <a:ext cx="9065294" cy="580664"/>
            <a:chOff x="179512" y="116632"/>
            <a:chExt cx="9065294" cy="580664"/>
          </a:xfrm>
        </p:grpSpPr>
        <p:sp>
          <p:nvSpPr>
            <p:cNvPr id="1452" name="テキスト ボックス 18"/>
            <p:cNvSpPr txBox="1">
              <a:spLocks noChangeArrowheads="1"/>
            </p:cNvSpPr>
            <p:nvPr userDrawn="1"/>
          </p:nvSpPr>
          <p:spPr>
            <a:xfrm>
              <a:off x="8128794" y="116632"/>
              <a:ext cx="1116012" cy="24622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ja-JP" sz="1000" b="1" dirty="0" smtClean="0">
                  <a:latin typeface="+mn-ea"/>
                  <a:ea typeface="+mn-ea"/>
                </a:rPr>
                <a:t>【</a:t>
              </a:r>
              <a:r>
                <a:rPr lang="ja-JP" altLang="en-US" sz="1000" b="1" dirty="0" smtClean="0">
                  <a:latin typeface="+mn-ea"/>
                  <a:ea typeface="+mn-ea"/>
                </a:rPr>
                <a:t>機密性２</a:t>
              </a:r>
              <a:r>
                <a:rPr lang="en-US" altLang="ja-JP" sz="1000" b="1" dirty="0" smtClean="0">
                  <a:latin typeface="+mn-ea"/>
                  <a:ea typeface="+mn-ea"/>
                </a:rPr>
                <a:t>】</a:t>
              </a:r>
              <a:endParaRPr lang="en-US" altLang="ja-JP" sz="1000" b="1" dirty="0">
                <a:latin typeface="+mn-ea"/>
                <a:ea typeface="+mn-ea"/>
              </a:endParaRPr>
            </a:p>
          </p:txBody>
        </p:sp>
        <p:sp>
          <p:nvSpPr>
            <p:cNvPr id="1453" name="テキスト ボックス 9"/>
            <p:cNvSpPr txBox="1"/>
            <p:nvPr userDrawn="1"/>
          </p:nvSpPr>
          <p:spPr>
            <a:xfrm>
              <a:off x="3361605" y="372599"/>
              <a:ext cx="5746899" cy="3246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wrap="square" numCol="1" spcCol="0" rtlCol="0" fromWordArt="0" anchor="t" anchorCtr="0" forceAA="0" compatLnSpc="1"/>
            <a:lstStyle/>
            <a:p>
              <a:pPr algn="r"/>
              <a:r>
                <a:rPr sz="1000" b="1" dirty="0" err="1">
                  <a:solidFill>
                    <a:schemeClr val="tx1"/>
                  </a:solidFill>
                  <a:latin typeface="+mn-ea"/>
                  <a:ea typeface="+mn-ea"/>
                </a:rPr>
                <a:t>作成日_作成担当課_用途_保存期間</a:t>
              </a:r>
              <a:endParaRPr sz="1000" b="1" dirty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1454" name="テキスト ボックス 8"/>
            <p:cNvSpPr txBox="1"/>
            <p:nvPr userDrawn="1"/>
          </p:nvSpPr>
          <p:spPr>
            <a:xfrm>
              <a:off x="179512" y="372599"/>
              <a:ext cx="3312368" cy="3246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wrap="square" numCol="1" spcCol="0" rtlCol="0" fromWordArt="0" anchor="t" anchorCtr="0" forceAA="0" compatLnSpc="1"/>
            <a:lstStyle/>
            <a:p>
              <a:r>
                <a:rPr sz="1000" b="1" dirty="0" err="1">
                  <a:solidFill>
                    <a:schemeClr val="tx1"/>
                  </a:solidFill>
                  <a:latin typeface="+mn-ea"/>
                  <a:ea typeface="+mn-ea"/>
                </a:rPr>
                <a:t>発出元</a:t>
              </a:r>
              <a:r>
                <a:rPr sz="1000" b="1" dirty="0">
                  <a:solidFill>
                    <a:schemeClr val="tx1"/>
                  </a:solidFill>
                  <a:latin typeface="+mn-ea"/>
                  <a:ea typeface="+mn-ea"/>
                </a:rPr>
                <a:t> → </a:t>
              </a:r>
              <a:r>
                <a:rPr sz="1000" b="1" dirty="0" err="1">
                  <a:solidFill>
                    <a:schemeClr val="tx1"/>
                  </a:solidFill>
                  <a:latin typeface="+mn-ea"/>
                  <a:ea typeface="+mn-ea"/>
                </a:rPr>
                <a:t>発出先</a:t>
              </a:r>
              <a:endParaRPr sz="1000" b="1" dirty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7365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1457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145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C12D-27C1-4F31-90C9-A93D49E446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82617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1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1462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6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6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94BDB-530F-4364-A4B7-5A1182A1D6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9151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1467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46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469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70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DE403-68E0-47EB-9A36-3C247B1647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8275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147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7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47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7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47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7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41BEC-AD9E-4104-AF2B-4C626651FF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2088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8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8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BD844-ADED-4931-9D1C-7D99ACB61C8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87" name="テキスト ボックス 13"/>
          <p:cNvSpPr txBox="1">
            <a:spLocks noChangeArrowheads="1"/>
          </p:cNvSpPr>
          <p:nvPr userDrawn="1"/>
        </p:nvSpPr>
        <p:spPr>
          <a:xfrm>
            <a:off x="8172450" y="306308"/>
            <a:ext cx="971550" cy="246221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1000" b="1" dirty="0" smtClean="0">
                <a:solidFill>
                  <a:srgbClr val="000000"/>
                </a:solidFill>
              </a:rPr>
              <a:t>【</a:t>
            </a:r>
            <a:r>
              <a:rPr lang="ja-JP" altLang="en-US" sz="1000" b="1" dirty="0" smtClean="0">
                <a:solidFill>
                  <a:srgbClr val="000000"/>
                </a:solidFill>
              </a:rPr>
              <a:t>機密性２</a:t>
            </a:r>
            <a:r>
              <a:rPr lang="en-US" altLang="ja-JP" sz="1000" b="1" dirty="0" smtClean="0">
                <a:solidFill>
                  <a:srgbClr val="000000"/>
                </a:solidFill>
              </a:rPr>
              <a:t>】</a:t>
            </a:r>
            <a:endParaRPr lang="en-US" altLang="ja-JP" sz="1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50683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148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8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FE511-5094-4685-A035-FB392A6605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2670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8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2EA1-6911-4BAC-954D-0A2DD024DD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3413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1488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489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9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91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176D3-1CBA-4E5C-8891-6A87D7C30D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2011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3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1494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図を追加</a:t>
            </a:r>
          </a:p>
        </p:txBody>
      </p:sp>
      <p:sp>
        <p:nvSpPr>
          <p:cNvPr id="1495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9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9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F5529-272E-4A2C-90D7-160EE3AC10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9587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1500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50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0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20612-914C-4BDE-8D4C-FEA4392E99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5826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2171700" cy="612616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150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362700" cy="612616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50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0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B01F7-FA20-4B15-9970-D297285851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4258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タイトル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90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91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5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9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9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9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F6FCD-B9BE-4CA6-B46A-5893392821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95" name="テキスト ボックス 13"/>
          <p:cNvSpPr txBox="1">
            <a:spLocks noChangeArrowheads="1"/>
          </p:cNvSpPr>
          <p:nvPr userDrawn="1"/>
        </p:nvSpPr>
        <p:spPr>
          <a:xfrm>
            <a:off x="8172450" y="306308"/>
            <a:ext cx="971550" cy="246221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1000" b="1" dirty="0" smtClean="0">
                <a:solidFill>
                  <a:srgbClr val="000000"/>
                </a:solidFill>
              </a:rPr>
              <a:t>【</a:t>
            </a:r>
            <a:r>
              <a:rPr lang="ja-JP" altLang="en-US" sz="1000" b="1" dirty="0" smtClean="0">
                <a:solidFill>
                  <a:srgbClr val="000000"/>
                </a:solidFill>
              </a:rPr>
              <a:t>機密性２</a:t>
            </a:r>
            <a:r>
              <a:rPr lang="en-US" altLang="ja-JP" sz="1000" b="1" dirty="0" smtClean="0">
                <a:solidFill>
                  <a:srgbClr val="000000"/>
                </a:solidFill>
              </a:rPr>
              <a:t>】</a:t>
            </a:r>
            <a:endParaRPr lang="en-US" altLang="ja-JP" sz="1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884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98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1099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10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0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0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23170-CFB2-4A9A-BF43-8D94156EE22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03" name="テキスト ボックス 13"/>
          <p:cNvSpPr txBox="1">
            <a:spLocks noChangeArrowheads="1"/>
          </p:cNvSpPr>
          <p:nvPr userDrawn="1"/>
        </p:nvSpPr>
        <p:spPr>
          <a:xfrm>
            <a:off x="8172450" y="306308"/>
            <a:ext cx="971550" cy="246221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1000" b="1" dirty="0" smtClean="0">
                <a:solidFill>
                  <a:srgbClr val="000000"/>
                </a:solidFill>
              </a:rPr>
              <a:t>【</a:t>
            </a:r>
            <a:r>
              <a:rPr lang="ja-JP" altLang="en-US" sz="1000" b="1" dirty="0" smtClean="0">
                <a:solidFill>
                  <a:srgbClr val="000000"/>
                </a:solidFill>
              </a:rPr>
              <a:t>機密性２</a:t>
            </a:r>
            <a:r>
              <a:rPr lang="en-US" altLang="ja-JP" sz="1000" b="1" dirty="0" smtClean="0">
                <a:solidFill>
                  <a:srgbClr val="000000"/>
                </a:solidFill>
              </a:rPr>
              <a:t>】</a:t>
            </a:r>
            <a:endParaRPr lang="en-US" altLang="ja-JP" sz="1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477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15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Relationship Id="rId22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6.xml"/><Relationship Id="rId16" Type="http://schemas.openxmlformats.org/officeDocument/2006/relationships/image" Target="../media/image4.wmf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1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1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2E6CC7F-0DBF-4D79-A2FB-E9980C3BFED0}" type="slidenum">
              <a:rPr lang="en-US" altLang="ja-JP">
                <a:solidFill>
                  <a:srgbClr val="000000"/>
                </a:solidFill>
                <a:latin typeface="Arial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grpSp>
        <p:nvGrpSpPr>
          <p:cNvPr id="1029" name="Group 18"/>
          <p:cNvGrpSpPr/>
          <p:nvPr userDrawn="1"/>
        </p:nvGrpSpPr>
        <p:grpSpPr>
          <a:xfrm>
            <a:off x="0" y="0"/>
            <a:ext cx="9144000" cy="546100"/>
            <a:chOff x="0" y="0"/>
            <a:chExt cx="5760" cy="344"/>
          </a:xfrm>
        </p:grpSpPr>
        <p:pic>
          <p:nvPicPr>
            <p:cNvPr id="1030" name="Picture 9" descr="mlit_top"/>
            <p:cNvPicPr>
              <a:picLocks noChangeAspect="1" noChangeArrowheads="1"/>
            </p:cNvPicPr>
            <p:nvPr userDrawn="1"/>
          </p:nvPicPr>
          <p:blipFill>
            <a:blip r:embed="rId14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31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2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5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33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6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3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6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035" name="Rectangle 2"/>
          <p:cNvSpPr>
            <a:spLocks noGrp="1" noChangeArrowheads="1"/>
          </p:cNvSpPr>
          <p:nvPr>
            <p:ph type="title"/>
          </p:nvPr>
        </p:nvSpPr>
        <p:spPr>
          <a:xfrm>
            <a:off x="6" y="0"/>
            <a:ext cx="70199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67713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  <p:sldLayoutId id="214748386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5" y="160025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40" tIns="45672" rIns="91340" bIns="456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grpSp>
        <p:nvGrpSpPr>
          <p:cNvPr id="1129" name="Group 18"/>
          <p:cNvGrpSpPr/>
          <p:nvPr/>
        </p:nvGrpSpPr>
        <p:grpSpPr>
          <a:xfrm>
            <a:off x="5" y="5"/>
            <a:ext cx="9144000" cy="546100"/>
            <a:chOff x="0" y="0"/>
            <a:chExt cx="5760" cy="344"/>
          </a:xfrm>
        </p:grpSpPr>
        <p:pic>
          <p:nvPicPr>
            <p:cNvPr id="1130" name="Picture 9" descr="mlit_top"/>
            <p:cNvPicPr>
              <a:picLocks noChangeAspect="1" noChangeArrowheads="1"/>
            </p:cNvPicPr>
            <p:nvPr userDrawn="1"/>
          </p:nvPicPr>
          <p:blipFill>
            <a:blip r:embed="rId20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131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132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21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33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22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3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22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135" name="Rectangle 2"/>
          <p:cNvSpPr>
            <a:spLocks noGrp="1" noChangeArrowheads="1"/>
          </p:cNvSpPr>
          <p:nvPr>
            <p:ph type="title"/>
          </p:nvPr>
        </p:nvSpPr>
        <p:spPr>
          <a:xfrm>
            <a:off x="14" y="34"/>
            <a:ext cx="702065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40" tIns="45672" rIns="91340" bIns="4567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8749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  <p:sldLayoutId id="2147483938" r:id="rId12"/>
    <p:sldLayoutId id="2147483939" r:id="rId13"/>
    <p:sldLayoutId id="2147483940" r:id="rId14"/>
    <p:sldLayoutId id="2147483941" r:id="rId15"/>
    <p:sldLayoutId id="2147483942" r:id="rId16"/>
    <p:sldLayoutId id="2147483943" r:id="rId17"/>
    <p:sldLayoutId id="2147483944" r:id="rId1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21585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843172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264754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686344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188" indent="-316188" algn="l" rtl="0" eaLnBrk="1" fontAlgn="base" hangingPunct="1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077" indent="-263492" algn="l" rtl="0" eaLnBrk="1" fontAlgn="base" hangingPunct="1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3964" indent="-210795" algn="l" rtl="0" eaLnBrk="1" fontAlgn="base" hangingPunct="1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5550" indent="-210795" algn="l" rtl="0" eaLnBrk="1" fontAlgn="base" hangingPunct="1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7137" indent="-210795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18722" indent="-210795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0309" indent="-210795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1894" indent="-210795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3482" indent="-210795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31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1585" algn="l" defTabSz="8431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3172" algn="l" defTabSz="8431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4754" algn="l" defTabSz="8431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6344" algn="l" defTabSz="8431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07932" algn="l" defTabSz="8431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29518" algn="l" defTabSz="8431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1103" algn="l" defTabSz="8431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2687" algn="l" defTabSz="8431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4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19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196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97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98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8">
                <a:solidFill>
                  <a:srgbClr val="898989"/>
                </a:solidFill>
              </a:defRPr>
            </a:lvl1pPr>
          </a:lstStyle>
          <a:p>
            <a:fld id="{1856ABB2-73AC-4B0C-AC0F-68C286A99090}" type="slidenum">
              <a:rPr lang="ja-JP" altLang="en-US">
                <a:latin typeface="Arial" panose="020B0604020202020204" pitchFamily="34" charset="0"/>
              </a:rPr>
              <a:pPr/>
              <a:t>‹#›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799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  <p:sldLayoutId id="2147484214" r:id="rId5"/>
    <p:sldLayoutId id="2147484215" r:id="rId6"/>
    <p:sldLayoutId id="2147484216" r:id="rId7"/>
    <p:sldLayoutId id="2147484217" r:id="rId8"/>
    <p:sldLayoutId id="2147484218" r:id="rId9"/>
    <p:sldLayoutId id="2147484219" r:id="rId10"/>
    <p:sldLayoutId id="214748422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22041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844083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266124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688165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270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271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7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73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8">
                <a:solidFill>
                  <a:srgbClr val="898989"/>
                </a:solidFill>
              </a:defRPr>
            </a:lvl1pPr>
          </a:lstStyle>
          <a:p>
            <a:fld id="{1856ABB2-73AC-4B0C-AC0F-68C286A99090}" type="slidenum">
              <a:rPr lang="ja-JP" altLang="en-US">
                <a:latin typeface="Arial" panose="020B0604020202020204" pitchFamily="34" charset="0"/>
              </a:rPr>
              <a:pPr/>
              <a:t>‹#›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274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2" r:id="rId1"/>
    <p:sldLayoutId id="2147484223" r:id="rId2"/>
    <p:sldLayoutId id="2147484224" r:id="rId3"/>
    <p:sldLayoutId id="2147484225" r:id="rId4"/>
    <p:sldLayoutId id="2147484226" r:id="rId5"/>
    <p:sldLayoutId id="2147484227" r:id="rId6"/>
    <p:sldLayoutId id="2147484228" r:id="rId7"/>
    <p:sldLayoutId id="2147484229" r:id="rId8"/>
    <p:sldLayoutId id="2147484230" r:id="rId9"/>
    <p:sldLayoutId id="2147484231" r:id="rId10"/>
    <p:sldLayoutId id="214748423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22041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844083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266124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688165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76" tIns="47888" rIns="95776" bIns="478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345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1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76" tIns="47888" rIns="95776" bIns="47888" numCol="1" anchor="t" anchorCtr="0" compatLnSpc="1">
            <a:prstTxWarp prst="textNoShape">
              <a:avLst/>
            </a:prstTxWarp>
          </a:bodyPr>
          <a:lstStyle>
            <a:lvl1pPr>
              <a:defRPr sz="1071" smtClean="0"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346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76" tIns="47888" rIns="95776" bIns="47888" numCol="1" anchor="t" anchorCtr="0" compatLnSpc="1">
            <a:prstTxWarp prst="textNoShape">
              <a:avLst/>
            </a:prstTxWarp>
          </a:bodyPr>
          <a:lstStyle>
            <a:lvl1pPr algn="ctr">
              <a:defRPr sz="1071" smtClean="0"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347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38132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76" tIns="47888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71" smtClean="0">
                <a:latin typeface="Broadway" pitchFamily="82" charset="0"/>
              </a:defRPr>
            </a:lvl1pPr>
          </a:lstStyle>
          <a:p>
            <a:pPr>
              <a:defRPr/>
            </a:pPr>
            <a:fld id="{A5821B8E-593F-495B-9C0D-ED200206734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grpSp>
        <p:nvGrpSpPr>
          <p:cNvPr id="1348" name="Group 18"/>
          <p:cNvGrpSpPr/>
          <p:nvPr/>
        </p:nvGrpSpPr>
        <p:grpSpPr>
          <a:xfrm>
            <a:off x="0" y="0"/>
            <a:ext cx="9144000" cy="546100"/>
            <a:chOff x="0" y="0"/>
            <a:chExt cx="5760" cy="344"/>
          </a:xfrm>
        </p:grpSpPr>
        <p:pic>
          <p:nvPicPr>
            <p:cNvPr id="1349" name="Picture 9" descr="mlit_top"/>
            <p:cNvPicPr>
              <a:picLocks noChangeAspect="1" noChangeArrowheads="1"/>
            </p:cNvPicPr>
            <p:nvPr userDrawn="1"/>
          </p:nvPicPr>
          <p:blipFill>
            <a:blip r:embed="rId14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50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351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5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52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6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53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6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3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76" tIns="47888" rIns="95776" bIns="478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6230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55" r:id="rId1"/>
    <p:sldLayoutId id="2147484456" r:id="rId2"/>
    <p:sldLayoutId id="2147484457" r:id="rId3"/>
    <p:sldLayoutId id="2147484458" r:id="rId4"/>
    <p:sldLayoutId id="2147484459" r:id="rId5"/>
    <p:sldLayoutId id="2147484460" r:id="rId6"/>
    <p:sldLayoutId id="2147484461" r:id="rId7"/>
    <p:sldLayoutId id="2147484462" r:id="rId8"/>
    <p:sldLayoutId id="2147484463" r:id="rId9"/>
    <p:sldLayoutId id="2147484464" r:id="rId10"/>
    <p:sldLayoutId id="2147484465" r:id="rId11"/>
    <p:sldLayoutId id="2147484466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857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71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71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71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71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342060" algn="l" rtl="0" eaLnBrk="1" fontAlgn="base" hangingPunct="1">
        <a:spcBef>
          <a:spcPct val="0"/>
        </a:spcBef>
        <a:spcAft>
          <a:spcPct val="0"/>
        </a:spcAft>
        <a:defRPr kumimoji="1" sz="2071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684121" algn="l" rtl="0" eaLnBrk="1" fontAlgn="base" hangingPunct="1">
        <a:spcBef>
          <a:spcPct val="0"/>
        </a:spcBef>
        <a:spcAft>
          <a:spcPct val="0"/>
        </a:spcAft>
        <a:defRPr kumimoji="1" sz="2071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026182" algn="l" rtl="0" eaLnBrk="1" fontAlgn="base" hangingPunct="1">
        <a:spcBef>
          <a:spcPct val="0"/>
        </a:spcBef>
        <a:spcAft>
          <a:spcPct val="0"/>
        </a:spcAft>
        <a:defRPr kumimoji="1" sz="2071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368243" algn="l" rtl="0" eaLnBrk="1" fontAlgn="base" hangingPunct="1">
        <a:spcBef>
          <a:spcPct val="0"/>
        </a:spcBef>
        <a:spcAft>
          <a:spcPct val="0"/>
        </a:spcAft>
        <a:defRPr kumimoji="1" sz="2071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256546" indent="-256546" algn="l" rtl="0" eaLnBrk="1" fontAlgn="base" hangingPunct="1">
        <a:spcBef>
          <a:spcPct val="20000"/>
        </a:spcBef>
        <a:spcAft>
          <a:spcPct val="0"/>
        </a:spcAft>
        <a:buChar char="•"/>
        <a:defRPr kumimoji="1" sz="2071">
          <a:solidFill>
            <a:schemeClr val="tx1"/>
          </a:solidFill>
          <a:latin typeface="+mn-lt"/>
          <a:ea typeface="+mn-ea"/>
          <a:cs typeface="+mn-cs"/>
        </a:defRPr>
      </a:lvl1pPr>
      <a:lvl2pPr marL="555848" indent="-213788" algn="l" rtl="0" eaLnBrk="1" fontAlgn="base" hangingPunct="1">
        <a:spcBef>
          <a:spcPct val="20000"/>
        </a:spcBef>
        <a:spcAft>
          <a:spcPct val="0"/>
        </a:spcAft>
        <a:buChar char="–"/>
        <a:defRPr kumimoji="1" sz="1786">
          <a:solidFill>
            <a:schemeClr val="tx1"/>
          </a:solidFill>
          <a:latin typeface="+mn-lt"/>
          <a:ea typeface="+mn-ea"/>
        </a:defRPr>
      </a:lvl2pPr>
      <a:lvl3pPr marL="855151" indent="-171030" algn="l" rtl="0" eaLnBrk="1" fontAlgn="base" hangingPunct="1">
        <a:spcBef>
          <a:spcPct val="20000"/>
        </a:spcBef>
        <a:spcAft>
          <a:spcPct val="0"/>
        </a:spcAft>
        <a:buChar char="•"/>
        <a:defRPr kumimoji="1" sz="1500">
          <a:solidFill>
            <a:schemeClr val="tx1"/>
          </a:solidFill>
          <a:latin typeface="+mn-lt"/>
          <a:ea typeface="+mn-ea"/>
        </a:defRPr>
      </a:lvl3pPr>
      <a:lvl4pPr marL="1197212" indent="-171030" algn="l" rtl="0" eaLnBrk="1" fontAlgn="base" hangingPunct="1">
        <a:spcBef>
          <a:spcPct val="20000"/>
        </a:spcBef>
        <a:spcAft>
          <a:spcPct val="0"/>
        </a:spcAft>
        <a:buChar char="–"/>
        <a:defRPr kumimoji="1" sz="1357">
          <a:solidFill>
            <a:schemeClr val="tx1"/>
          </a:solidFill>
          <a:latin typeface="+mn-lt"/>
          <a:ea typeface="+mn-ea"/>
        </a:defRPr>
      </a:lvl4pPr>
      <a:lvl5pPr marL="1539272" indent="-171030" algn="l" rtl="0" eaLnBrk="1" fontAlgn="base" hangingPunct="1">
        <a:spcBef>
          <a:spcPct val="20000"/>
        </a:spcBef>
        <a:spcAft>
          <a:spcPct val="0"/>
        </a:spcAft>
        <a:buChar char="»"/>
        <a:defRPr kumimoji="1" sz="1214">
          <a:solidFill>
            <a:schemeClr val="tx1"/>
          </a:solidFill>
          <a:latin typeface="+mn-lt"/>
          <a:ea typeface="+mn-ea"/>
        </a:defRPr>
      </a:lvl5pPr>
      <a:lvl6pPr marL="1881333" indent="-17103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3394" indent="-17103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65455" indent="-17103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07515" indent="-17103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684121" rtl="0" eaLnBrk="1" latinLnBrk="0" hangingPunct="1">
        <a:defRPr kumimoji="1" sz="1357" kern="1200">
          <a:solidFill>
            <a:schemeClr val="tx1"/>
          </a:solidFill>
          <a:latin typeface="+mn-lt"/>
          <a:ea typeface="+mn-ea"/>
          <a:cs typeface="+mn-cs"/>
        </a:defRPr>
      </a:lvl1pPr>
      <a:lvl2pPr marL="342060" algn="l" defTabSz="684121" rtl="0" eaLnBrk="1" latinLnBrk="0" hangingPunct="1">
        <a:defRPr kumimoji="1" sz="1357" kern="1200">
          <a:solidFill>
            <a:schemeClr val="tx1"/>
          </a:solidFill>
          <a:latin typeface="+mn-lt"/>
          <a:ea typeface="+mn-ea"/>
          <a:cs typeface="+mn-cs"/>
        </a:defRPr>
      </a:lvl2pPr>
      <a:lvl3pPr marL="684121" algn="l" defTabSz="684121" rtl="0" eaLnBrk="1" latinLnBrk="0" hangingPunct="1">
        <a:defRPr kumimoji="1" sz="1357" kern="1200">
          <a:solidFill>
            <a:schemeClr val="tx1"/>
          </a:solidFill>
          <a:latin typeface="+mn-lt"/>
          <a:ea typeface="+mn-ea"/>
          <a:cs typeface="+mn-cs"/>
        </a:defRPr>
      </a:lvl3pPr>
      <a:lvl4pPr marL="1026182" algn="l" defTabSz="684121" rtl="0" eaLnBrk="1" latinLnBrk="0" hangingPunct="1">
        <a:defRPr kumimoji="1" sz="1357" kern="1200">
          <a:solidFill>
            <a:schemeClr val="tx1"/>
          </a:solidFill>
          <a:latin typeface="+mn-lt"/>
          <a:ea typeface="+mn-ea"/>
          <a:cs typeface="+mn-cs"/>
        </a:defRPr>
      </a:lvl4pPr>
      <a:lvl5pPr marL="1368243" algn="l" defTabSz="684121" rtl="0" eaLnBrk="1" latinLnBrk="0" hangingPunct="1">
        <a:defRPr kumimoji="1" sz="1357" kern="1200">
          <a:solidFill>
            <a:schemeClr val="tx1"/>
          </a:solidFill>
          <a:latin typeface="+mn-lt"/>
          <a:ea typeface="+mn-ea"/>
          <a:cs typeface="+mn-cs"/>
        </a:defRPr>
      </a:lvl5pPr>
      <a:lvl6pPr marL="1710303" algn="l" defTabSz="684121" rtl="0" eaLnBrk="1" latinLnBrk="0" hangingPunct="1">
        <a:defRPr kumimoji="1" sz="1357" kern="1200">
          <a:solidFill>
            <a:schemeClr val="tx1"/>
          </a:solidFill>
          <a:latin typeface="+mn-lt"/>
          <a:ea typeface="+mn-ea"/>
          <a:cs typeface="+mn-cs"/>
        </a:defRPr>
      </a:lvl6pPr>
      <a:lvl7pPr marL="2052363" algn="l" defTabSz="684121" rtl="0" eaLnBrk="1" latinLnBrk="0" hangingPunct="1">
        <a:defRPr kumimoji="1" sz="1357" kern="1200">
          <a:solidFill>
            <a:schemeClr val="tx1"/>
          </a:solidFill>
          <a:latin typeface="+mn-lt"/>
          <a:ea typeface="+mn-ea"/>
          <a:cs typeface="+mn-cs"/>
        </a:defRPr>
      </a:lvl7pPr>
      <a:lvl8pPr marL="2394424" algn="l" defTabSz="684121" rtl="0" eaLnBrk="1" latinLnBrk="0" hangingPunct="1">
        <a:defRPr kumimoji="1" sz="1357" kern="1200">
          <a:solidFill>
            <a:schemeClr val="tx1"/>
          </a:solidFill>
          <a:latin typeface="+mn-lt"/>
          <a:ea typeface="+mn-ea"/>
          <a:cs typeface="+mn-cs"/>
        </a:defRPr>
      </a:lvl8pPr>
      <a:lvl9pPr marL="2736485" algn="l" defTabSz="684121" rtl="0" eaLnBrk="1" latinLnBrk="0" hangingPunct="1">
        <a:defRPr kumimoji="1" sz="13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432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3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FFDCE21E-3BF4-4A13-BE4A-B95BE9787BE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grpSp>
        <p:nvGrpSpPr>
          <p:cNvPr id="1434" name="Group 18"/>
          <p:cNvGrpSpPr/>
          <p:nvPr userDrawn="1"/>
        </p:nvGrpSpPr>
        <p:grpSpPr>
          <a:xfrm>
            <a:off x="0" y="-1"/>
            <a:ext cx="9144000" cy="748453"/>
            <a:chOff x="0" y="0"/>
            <a:chExt cx="5760" cy="344"/>
          </a:xfrm>
        </p:grpSpPr>
        <p:pic>
          <p:nvPicPr>
            <p:cNvPr id="1435" name="Picture 9" descr="mlit_top"/>
            <p:cNvPicPr>
              <a:picLocks noChangeAspect="1" noChangeArrowheads="1"/>
            </p:cNvPicPr>
            <p:nvPr userDrawn="1"/>
          </p:nvPicPr>
          <p:blipFill>
            <a:blip r:embed="rId13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436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437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4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438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5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439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5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44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40352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pic>
        <p:nvPicPr>
          <p:cNvPr id="1441" name="Picture 14"/>
          <p:cNvPicPr>
            <a:picLocks noChangeAspect="1" noChangeArrowheads="1"/>
          </p:cNvPicPr>
          <p:nvPr userDrawn="1"/>
        </p:nvPicPr>
        <p:blipFill>
          <a:blip r:embed="rId16"/>
          <a:srcRect t="3670"/>
          <a:stretch>
            <a:fillRect/>
          </a:stretch>
        </p:blipFill>
        <p:spPr>
          <a:xfrm>
            <a:off x="7593013" y="0"/>
            <a:ext cx="1550987" cy="333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4702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4" r:id="rId1"/>
    <p:sldLayoutId id="2147484495" r:id="rId2"/>
    <p:sldLayoutId id="2147484496" r:id="rId3"/>
    <p:sldLayoutId id="2147484497" r:id="rId4"/>
    <p:sldLayoutId id="2147484498" r:id="rId5"/>
    <p:sldLayoutId id="2147484499" r:id="rId6"/>
    <p:sldLayoutId id="2147484500" r:id="rId7"/>
    <p:sldLayoutId id="2147484501" r:id="rId8"/>
    <p:sldLayoutId id="2147484502" r:id="rId9"/>
    <p:sldLayoutId id="2147484503" r:id="rId10"/>
    <p:sldLayoutId id="2147484504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Rectangle 2"/>
          <p:cNvSpPr txBox="1">
            <a:spLocks noChangeArrowheads="1"/>
          </p:cNvSpPr>
          <p:nvPr/>
        </p:nvSpPr>
        <p:spPr>
          <a:xfrm>
            <a:off x="0" y="188640"/>
            <a:ext cx="79563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「</a:t>
            </a:r>
            <a:r>
              <a:rPr kumimoji="1" lang="ja-JP" alt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小さな拠点</a:t>
            </a:r>
            <a:r>
              <a:rPr kumimoji="1" lang="ja-JP" alt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」を核とした「ふるさと集落生活圏」形成推進事業</a:t>
            </a:r>
            <a:endParaRPr lang="en-US" altLang="ja-JP" sz="2200" kern="0" dirty="0" smtClean="0">
              <a:solidFill>
                <a:srgbClr val="0070C0"/>
              </a:solidFill>
              <a:latin typeface="HGP創英角ｺﾞｼｯｸUB"/>
              <a:ea typeface="HGP創英角ｺﾞｼｯｸUB"/>
            </a:endParaRPr>
          </a:p>
        </p:txBody>
      </p:sp>
      <p:sp>
        <p:nvSpPr>
          <p:cNvPr id="1522" name="角丸四角形 2"/>
          <p:cNvSpPr/>
          <p:nvPr/>
        </p:nvSpPr>
        <p:spPr>
          <a:xfrm>
            <a:off x="72000" y="836712"/>
            <a:ext cx="9024540" cy="1583340"/>
          </a:xfrm>
          <a:prstGeom prst="roundRect">
            <a:avLst>
              <a:gd name="adj" fmla="val 403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latinLnBrk="1" hangingPunct="0"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　</a:t>
            </a:r>
            <a:r>
              <a:rPr lang="en-US" altLang="ja-JP" b="1" dirty="0">
                <a:solidFill>
                  <a:schemeClr val="tx1"/>
                </a:solidFill>
              </a:rPr>
              <a:t> </a:t>
            </a:r>
            <a:r>
              <a:rPr lang="ja-JP" altLang="ja-JP" b="1" dirty="0">
                <a:solidFill>
                  <a:schemeClr val="tx1"/>
                </a:solidFill>
              </a:rPr>
              <a:t>人口減少・少子高齢化が進む中山間地域などにおいて、生活圏の維持・再生を図るため、子育て、買い物、防災機能など複数の生活サービス機能を集約した「小さな拠点」の形成を支援</a:t>
            </a:r>
            <a:r>
              <a:rPr lang="ja-JP" altLang="ja-JP" b="1" dirty="0" smtClean="0">
                <a:solidFill>
                  <a:schemeClr val="tx1"/>
                </a:solidFill>
              </a:rPr>
              <a:t>。</a:t>
            </a:r>
            <a:endParaRPr lang="en-US" altLang="ja-JP" b="1" dirty="0" smtClean="0">
              <a:solidFill>
                <a:schemeClr val="tx1"/>
              </a:solidFill>
            </a:endParaRPr>
          </a:p>
          <a:p>
            <a:pPr lvl="0" latinLnBrk="1" hangingPunct="0">
              <a:defRPr/>
            </a:pPr>
            <a:r>
              <a:rPr lang="ja-JP" altLang="en-US" b="1" dirty="0" smtClean="0">
                <a:solidFill>
                  <a:schemeClr val="tx1"/>
                </a:solidFill>
                <a:latin typeface="ＭＳ Ｐゴシック"/>
              </a:rPr>
              <a:t>　　また</a:t>
            </a:r>
            <a:r>
              <a:rPr lang="ja-JP" altLang="en-US" b="1" dirty="0">
                <a:solidFill>
                  <a:schemeClr val="tx1"/>
                </a:solidFill>
                <a:latin typeface="ＭＳ Ｐゴシック"/>
              </a:rPr>
              <a:t>、感染リスクの低減につながる、テレワーク等の新しい働き方に対応した施設や、「３密」回避に資する設備等の整備に</a:t>
            </a:r>
            <a:r>
              <a:rPr lang="ja-JP" altLang="en-US" b="1">
                <a:solidFill>
                  <a:schemeClr val="tx1"/>
                </a:solidFill>
                <a:latin typeface="ＭＳ Ｐゴシック"/>
              </a:rPr>
              <a:t>ついて</a:t>
            </a:r>
            <a:r>
              <a:rPr lang="ja-JP" altLang="en-US" b="1" smtClean="0">
                <a:solidFill>
                  <a:schemeClr val="tx1"/>
                </a:solidFill>
                <a:latin typeface="ＭＳ Ｐゴシック"/>
              </a:rPr>
              <a:t>支援。</a:t>
            </a:r>
            <a:endParaRPr kumimoji="1" lang="ja-JP" altLang="en-US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</a:endParaRPr>
          </a:p>
        </p:txBody>
      </p:sp>
      <p:pic>
        <p:nvPicPr>
          <p:cNvPr id="1523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32" y="2596547"/>
            <a:ext cx="4063919" cy="3529225"/>
          </a:xfrm>
          <a:prstGeom prst="rect">
            <a:avLst/>
          </a:prstGeom>
        </p:spPr>
      </p:pic>
      <p:sp>
        <p:nvSpPr>
          <p:cNvPr id="1524" name="角丸四角形 4"/>
          <p:cNvSpPr/>
          <p:nvPr/>
        </p:nvSpPr>
        <p:spPr>
          <a:xfrm>
            <a:off x="4211961" y="2492061"/>
            <a:ext cx="4884579" cy="4105291"/>
          </a:xfrm>
          <a:prstGeom prst="roundRect">
            <a:avLst>
              <a:gd name="adj" fmla="val 4038"/>
            </a:avLst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base" latinLnBrk="0" hangingPunct="1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○補助制度の概要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「小さな拠点」を核とした「ふるさと集落生活圏」形成推進事業（集落活性化推進事業費補助金）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23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●対象地域：過疎、山村、半島、離島、豪雪の各法指定地域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23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　　（都市計画区域等の一定の地域を除く。）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●実施主体：市町村、ＮＰＯ法人等 （間接補助）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●補助率：１</a:t>
            </a: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/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２以内（市町村）、１</a:t>
            </a: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/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３以内（</a:t>
            </a: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NPO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法人等）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●対象事業：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 smtClean="0">
                <a:solidFill>
                  <a:srgbClr val="000000"/>
                </a:solidFill>
              </a:rPr>
              <a:t>　モデル的</a:t>
            </a:r>
            <a:r>
              <a:rPr lang="ja-JP" altLang="en-US" sz="1400" dirty="0">
                <a:solidFill>
                  <a:srgbClr val="000000"/>
                </a:solidFill>
              </a:rPr>
              <a:t>な小さな拠点の形成を図る観点から</a:t>
            </a:r>
            <a:r>
              <a:rPr lang="ja-JP" altLang="en-US" sz="1400" dirty="0" smtClean="0">
                <a:solidFill>
                  <a:srgbClr val="000000"/>
                </a:solidFill>
              </a:rPr>
              <a:t>、一定規模以上</a:t>
            </a:r>
            <a:r>
              <a:rPr lang="ja-JP" altLang="en-US" sz="1400" dirty="0">
                <a:solidFill>
                  <a:srgbClr val="000000"/>
                </a:solidFill>
              </a:rPr>
              <a:t>の集落圏等において、以下</a:t>
            </a:r>
            <a:r>
              <a:rPr lang="ja-JP" altLang="en-US" sz="1400" dirty="0" smtClean="0">
                <a:solidFill>
                  <a:srgbClr val="000000"/>
                </a:solidFill>
              </a:rPr>
              <a:t>を行う</a:t>
            </a:r>
            <a:r>
              <a:rPr lang="ja-JP" altLang="en-US" sz="1400" dirty="0">
                <a:solidFill>
                  <a:srgbClr val="000000"/>
                </a:solidFill>
              </a:rPr>
              <a:t>ため</a:t>
            </a:r>
            <a:r>
              <a:rPr lang="ja-JP" altLang="en-US" sz="1400" dirty="0" smtClean="0">
                <a:solidFill>
                  <a:srgbClr val="000000"/>
                </a:solidFill>
              </a:rPr>
              <a:t>の既存</a:t>
            </a:r>
            <a:r>
              <a:rPr lang="ja-JP" altLang="en-US" sz="1400" dirty="0">
                <a:solidFill>
                  <a:srgbClr val="000000"/>
                </a:solidFill>
              </a:rPr>
              <a:t>施設の改修等 </a:t>
            </a:r>
          </a:p>
          <a:p>
            <a:pPr lvl="0">
              <a:defRPr/>
            </a:pPr>
            <a:r>
              <a:rPr lang="ja-JP" altLang="en-US" sz="1400" dirty="0">
                <a:solidFill>
                  <a:srgbClr val="000000"/>
                </a:solidFill>
              </a:rPr>
              <a:t>   </a:t>
            </a:r>
            <a:r>
              <a:rPr lang="ja-JP" altLang="en-US" sz="1400" dirty="0" smtClean="0">
                <a:solidFill>
                  <a:srgbClr val="000000"/>
                </a:solidFill>
              </a:rPr>
              <a:t> </a:t>
            </a:r>
            <a:r>
              <a:rPr lang="ja-JP" altLang="en-US" sz="1400" dirty="0">
                <a:solidFill>
                  <a:srgbClr val="000000"/>
                </a:solidFill>
              </a:rPr>
              <a:t>・生活機能の再編・集約</a:t>
            </a:r>
          </a:p>
          <a:p>
            <a:pPr lvl="0">
              <a:defRPr/>
            </a:pPr>
            <a:r>
              <a:rPr lang="ja-JP" altLang="en-US" sz="1400" dirty="0">
                <a:solidFill>
                  <a:srgbClr val="000000"/>
                </a:solidFill>
              </a:rPr>
              <a:t>   </a:t>
            </a:r>
            <a:r>
              <a:rPr lang="ja-JP" altLang="en-US" sz="1400" dirty="0" smtClean="0">
                <a:solidFill>
                  <a:srgbClr val="000000"/>
                </a:solidFill>
              </a:rPr>
              <a:t> ・</a:t>
            </a:r>
            <a:r>
              <a:rPr lang="ja-JP" altLang="en-US" sz="1400" dirty="0">
                <a:solidFill>
                  <a:srgbClr val="000000"/>
                </a:solidFill>
              </a:rPr>
              <a:t>テレワークスペース等の整備</a:t>
            </a:r>
          </a:p>
          <a:p>
            <a:pPr lvl="0">
              <a:defRPr/>
            </a:pPr>
            <a:r>
              <a:rPr lang="ja-JP" altLang="en-US" sz="1400" dirty="0">
                <a:solidFill>
                  <a:srgbClr val="000000"/>
                </a:solidFill>
              </a:rPr>
              <a:t>    ・既存の小さな拠点における換気設備、自動水栓等　</a:t>
            </a:r>
            <a:endParaRPr kumimoji="1" lang="ja-JP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1525" name="角丸四角形 5"/>
          <p:cNvSpPr/>
          <p:nvPr/>
        </p:nvSpPr>
        <p:spPr>
          <a:xfrm>
            <a:off x="79017" y="6125772"/>
            <a:ext cx="4132944" cy="555159"/>
          </a:xfrm>
          <a:prstGeom prst="roundRect">
            <a:avLst>
              <a:gd name="adj" fmla="val 403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「小さな拠点」：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日常生活に必要な機能・サービスを集約・確保し、周辺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集落と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の間を交通ネットワークで結んだ地域の拠点</a:t>
            </a:r>
          </a:p>
        </p:txBody>
      </p:sp>
    </p:spTree>
    <p:extLst>
      <p:ext uri="{BB962C8B-B14F-4D97-AF65-F5344CB8AC3E}">
        <p14:creationId xmlns:p14="http://schemas.microsoft.com/office/powerpoint/2010/main" val="80572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標準デザイ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rtlCol="0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  <a:txDef>
      <a:spPr>
        <a:custGeom>
          <a:avLst/>
          <a:gdLst/>
          <a:ahLst/>
          <a:cxnLst/>
          <a:rect l="l" t="t" r="r" b="b"/>
          <a:pathLst/>
        </a:custGeom>
        <a:solidFill>
          <a:srgbClr val="9BDFF7"/>
        </a:solidFill>
      </a:spPr>
      <a:bodyPr vertOverflow="overflow" horzOverflow="overflow" wrap="square" rtlCol="0">
        <a:spAutoFit/>
      </a:bodyPr>
      <a:lstStyle>
        <a:defPPr>
          <a:defRPr kumimoji="1" dirty="0"/>
        </a:defPPr>
      </a:lstStyle>
    </a:txDef>
  </a:objectDefaults>
  <a:extraClrSchemeLst/>
</a:theme>
</file>

<file path=ppt/theme/theme3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テーマ3">
  <a:themeElements>
    <a:clrScheme name="ユーザー定義 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C0504D"/>
      </a:accent3>
      <a:accent4>
        <a:srgbClr val="F79646"/>
      </a:accent4>
      <a:accent5>
        <a:srgbClr val="8064A2"/>
      </a:accent5>
      <a:accent6>
        <a:srgbClr val="4BACC6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ln/>
      </a:spPr>
      <a:bodyPr vertOverflow="overflow" horzOverflow="overflow" rtlCol="0" anchor="t"/>
      <a:lstStyle>
        <a:defPPr marL="480060" indent="-480060" defTabSz="1280160">
          <a:buFont typeface="ＭＳ Ｐゴシック" pitchFamily="50" charset="-128"/>
          <a:buChar char="○"/>
          <a:defRPr sz="1600" dirty="0">
            <a:solidFill>
              <a:schemeClr val="tx1"/>
            </a:solidFill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</a:theme>
</file>

<file path=ppt/theme/theme6.xml><?xml version="1.0" encoding="utf-8"?>
<a:theme xmlns:a="http://schemas.openxmlformats.org/drawingml/2006/main" name="3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12223</TotalTime>
  <Words>292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6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5" baseType="lpstr">
      <vt:lpstr>HGP創英角ｺﾞｼｯｸUB</vt:lpstr>
      <vt:lpstr>Meiryo UI</vt:lpstr>
      <vt:lpstr>ＭＳ Ｐゴシック</vt:lpstr>
      <vt:lpstr>Arial</vt:lpstr>
      <vt:lpstr>Broadway</vt:lpstr>
      <vt:lpstr>Calibri</vt:lpstr>
      <vt:lpstr>Times New Roman</vt:lpstr>
      <vt:lpstr>1_標準デザイン</vt:lpstr>
      <vt:lpstr>3_テーマ1</vt:lpstr>
      <vt:lpstr>デザインの設定</vt:lpstr>
      <vt:lpstr>1_デザインの設定</vt:lpstr>
      <vt:lpstr>テーマ3</vt:lpstr>
      <vt:lpstr>3_標準デザイン</vt:lpstr>
      <vt:lpstr>Microsoft PowerPoint 97-2003 プレゼンテーション</vt:lpstr>
      <vt:lpstr>PowerPoint プレゼンテーション</vt:lpstr>
    </vt:vector>
  </TitlesOfParts>
  <Company>国土交通省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行政情報システム室</dc:creator>
  <cp:lastModifiedBy>ㅤ</cp:lastModifiedBy>
  <cp:revision>740</cp:revision>
  <cp:lastPrinted>2021-01-18T07:19:03Z</cp:lastPrinted>
  <dcterms:created xsi:type="dcterms:W3CDTF">2007-11-06T12:19:33Z</dcterms:created>
  <dcterms:modified xsi:type="dcterms:W3CDTF">2021-03-01T09:40:47Z</dcterms:modified>
</cp:coreProperties>
</file>