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1.xml"/>
  <Override ContentType="application/vnd.openxmlformats-officedocument.presentationml.slideMaster+xml" PartName="/ppt/slideMasters/slideMaster12.xml"/>
  <Override ContentType="application/vnd.openxmlformats-officedocument.presentationml.slideMaster+xml" PartName="/ppt/slideMasters/slideMaster13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officedocument.theme+xml" PartName="/ppt/theme/theme8.xml"/>
  <Override ContentType="application/vnd.openxmlformats-officedocument.theme+xml" PartName="/ppt/theme/theme9.xml"/>
  <Override ContentType="application/vnd.openxmlformats-officedocument.theme+xml" PartName="/ppt/theme/theme10.xml"/>
  <Override ContentType="application/vnd.openxmlformats-officedocument.theme+xml" PartName="/ppt/theme/theme11.xml"/>
  <Override ContentType="application/vnd.openxmlformats-officedocument.theme+xml" PartName="/ppt/theme/theme12.xml"/>
  <Override ContentType="application/vnd.openxmlformats-officedocument.theme+xml" PartName="/ppt/theme/theme13.xml"/>
  <Override ContentType="application/vnd.openxmlformats-officedocument.theme+xml" PartName="/ppt/theme/theme14.xml"/>
  <Override ContentType="application/vnd.openxmlformats-officedocument.theme+xml" PartName="/ppt/theme/theme15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48" r:id="rId1"/>
    <p:sldMasterId id="2147483950" r:id="rId2"/>
    <p:sldMasterId id="2147483952" r:id="rId3"/>
    <p:sldMasterId id="2147483954" r:id="rId4"/>
    <p:sldMasterId id="2147483956" r:id="rId5"/>
    <p:sldMasterId id="2147483958" r:id="rId6"/>
    <p:sldMasterId id="2147483960" r:id="rId7"/>
    <p:sldMasterId id="2147483962" r:id="rId8"/>
    <p:sldMasterId id="2147483964" r:id="rId9"/>
    <p:sldMasterId id="2147483966" r:id="rId10"/>
    <p:sldMasterId id="2147483968" r:id="rId11"/>
    <p:sldMasterId id="2147483970" r:id="rId12"/>
    <p:sldMasterId id="2147484071" r:id="rId13"/>
  </p:sldMasterIdLst>
  <p:notesMasterIdLst>
    <p:notesMasterId r:id="rId15"/>
  </p:notesMasterIdLst>
  <p:handoutMasterIdLst>
    <p:handoutMasterId r:id="rId16"/>
  </p:handoutMasterIdLst>
  <p:sldIdLst>
    <p:sldId id="351" r:id="rId14"/>
  </p:sldIdLst>
  <p:sldSz cx="9906000" cy="6858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A3"/>
    <a:srgbClr val="FF99CC"/>
    <a:srgbClr val="6BADF5"/>
    <a:srgbClr val="0A4C94"/>
    <a:srgbClr val="4F9DF3"/>
    <a:srgbClr val="5D76E1"/>
    <a:srgbClr val="A5CDF9"/>
    <a:srgbClr val="FFC000"/>
    <a:srgbClr val="CCFFCC"/>
    <a:srgbClr val="D3EB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848" autoAdjust="0"/>
    <p:restoredTop sz="94333" autoAdjust="0"/>
  </p:normalViewPr>
  <p:slideViewPr>
    <p:cSldViewPr>
      <p:cViewPr varScale="1">
        <p:scale>
          <a:sx n="110" d="100"/>
          <a:sy n="110" d="100"/>
        </p:scale>
        <p:origin x="2064" y="11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Masters/slideMaster10.xml" Type="http://schemas.openxmlformats.org/officeDocument/2006/relationships/slideMaster"/><Relationship Id="rId11" Target="slideMasters/slideMaster11.xml" Type="http://schemas.openxmlformats.org/officeDocument/2006/relationships/slideMaster"/><Relationship Id="rId12" Target="slideMasters/slideMaster12.xml" Type="http://schemas.openxmlformats.org/officeDocument/2006/relationships/slideMaster"/><Relationship Id="rId13" Target="slideMasters/slideMaster13.xml" Type="http://schemas.openxmlformats.org/officeDocument/2006/relationships/slideMaster"/><Relationship Id="rId14" Target="slides/slide1.xml" Type="http://schemas.openxmlformats.org/officeDocument/2006/relationships/slide"/><Relationship Id="rId15" Target="notesMasters/notesMaster1.xml" Type="http://schemas.openxmlformats.org/officeDocument/2006/relationships/notesMaster"/><Relationship Id="rId16" Target="handoutMasters/handoutMaster1.xml" Type="http://schemas.openxmlformats.org/officeDocument/2006/relationships/handoutMaster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3" Target="slideMasters/slideMaster3.xml" Type="http://schemas.openxmlformats.org/officeDocument/2006/relationships/slideMaster"/><Relationship Id="rId4" Target="slideMasters/slideMaster4.xml" Type="http://schemas.openxmlformats.org/officeDocument/2006/relationships/slideMaster"/><Relationship Id="rId5" Target="slideMasters/slideMaster5.xml" Type="http://schemas.openxmlformats.org/officeDocument/2006/relationships/slideMaster"/><Relationship Id="rId6" Target="slideMasters/slideMaster6.xml" Type="http://schemas.openxmlformats.org/officeDocument/2006/relationships/slideMaster"/><Relationship Id="rId7" Target="slideMasters/slideMaster7.xml" Type="http://schemas.openxmlformats.org/officeDocument/2006/relationships/slideMaster"/><Relationship Id="rId8" Target="slideMasters/slideMaster8.xml" Type="http://schemas.openxmlformats.org/officeDocument/2006/relationships/slideMaster"/><Relationship Id="rId9" Target="slideMasters/slideMaster9.xml" Type="http://schemas.openxmlformats.org/officeDocument/2006/relationships/slideMaster"/></Relationships>
</file>

<file path=ppt/handoutMasters/_rels/handoutMaster1.xml.rels><?xml version="1.0" encoding="UTF-8" standalone="yes"?><Relationships xmlns="http://schemas.openxmlformats.org/package/2006/relationships"><Relationship Id="rId1" Target="../theme/theme15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69316" tIns="34657" rIns="69316" bIns="34657" rtlCol="0"/>
          <a:lstStyle>
            <a:lvl1pPr algn="l" eaLnBrk="1" hangingPunct="1">
              <a:defRPr sz="9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29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69316" tIns="34657" rIns="69316" bIns="34657" rtlCol="0"/>
          <a:lstStyle>
            <a:lvl1pPr algn="r" eaLnBrk="1" hangingPunct="1">
              <a:defRPr sz="9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16AC99EC-5459-44A0-919F-23FC7875E314}" type="datetimeFigureOut">
              <a:rPr lang="ja-JP" altLang="en-US"/>
              <a:pPr>
                <a:defRPr/>
              </a:pPr>
              <a:t>2026/4/21</a:t>
            </a:fld>
            <a:endParaRPr lang="ja-JP" altLang="en-US"/>
          </a:p>
        </p:txBody>
      </p:sp>
      <p:sp>
        <p:nvSpPr>
          <p:cNvPr id="1230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69316" tIns="34657" rIns="69316" bIns="34657" rtlCol="0" anchor="b"/>
          <a:lstStyle>
            <a:lvl1pPr algn="l" eaLnBrk="1" hangingPunct="1">
              <a:defRPr sz="9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31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69316" tIns="34657" rIns="69316" bIns="3465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900"/>
            </a:lvl1pPr>
          </a:lstStyle>
          <a:p>
            <a:pPr>
              <a:defRPr/>
            </a:pPr>
            <a:fld id="{BF2F25F1-C749-4337-8676-5D1885757C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4158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1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1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69316" tIns="34657" rIns="69316" bIns="34657" rtlCol="0"/>
          <a:lstStyle>
            <a:lvl1pPr algn="l" eaLnBrk="1" hangingPunct="1">
              <a:defRPr sz="9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22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69316" tIns="34657" rIns="69316" bIns="34657" rtlCol="0"/>
          <a:lstStyle>
            <a:lvl1pPr algn="r" eaLnBrk="1" hangingPunct="1">
              <a:defRPr sz="9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BAADDE3-5B8B-4BD8-A88C-AD3D2271A94C}" type="datetimeFigureOut">
              <a:rPr lang="ja-JP" altLang="en-US"/>
              <a:pPr>
                <a:defRPr/>
              </a:pPr>
              <a:t>2026/4/21</a:t>
            </a:fld>
            <a:endParaRPr lang="ja-JP" altLang="en-US"/>
          </a:p>
        </p:txBody>
      </p:sp>
      <p:sp>
        <p:nvSpPr>
          <p:cNvPr id="1223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9316" tIns="34657" rIns="69316" bIns="34657" rtlCol="0" anchor="ctr"/>
          <a:lstStyle/>
          <a:p>
            <a:pPr lvl="0"/>
            <a:endParaRPr lang="ja-JP" altLang="en-US" noProof="0"/>
          </a:p>
        </p:txBody>
      </p:sp>
      <p:sp>
        <p:nvSpPr>
          <p:cNvPr id="1224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69316" tIns="34657" rIns="69316" bIns="34657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225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69316" tIns="34657" rIns="69316" bIns="34657" rtlCol="0" anchor="b"/>
          <a:lstStyle>
            <a:lvl1pPr algn="l" eaLnBrk="1" hangingPunct="1">
              <a:defRPr sz="9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26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69316" tIns="34657" rIns="69316" bIns="3465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900"/>
            </a:lvl1pPr>
          </a:lstStyle>
          <a:p>
            <a:pPr>
              <a:defRPr/>
            </a:pPr>
            <a:fld id="{247C48A8-325F-4B29-8DD9-B86C62AB0F4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10297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3" name="ノート プレースホルダー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839106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Relationship Id="rId2" Target="../media/image2.png" Type="http://schemas.openxmlformats.org/officeDocument/2006/relationships/image"/><Relationship Id="rId3" Target="../media/image4.wmf" Type="http://schemas.openxmlformats.org/officeDocument/2006/relationships/image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3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035F2-F69D-41CB-9334-37476EFBE9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851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9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9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003D9-C46B-4094-B1F1-4BEE8E8FA7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304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96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9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9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0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35704-5440-4E1A-9586-47195C54CB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1388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0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20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0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0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0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9C1D0-ADE1-4691-8A13-9AA65A2BFA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388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1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1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1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1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8440C-B31A-4577-9ED4-95125E61A7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696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3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1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3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1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1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1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FB076-58C8-4592-94A0-AEAEDD90D0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649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DAE2-2BF8-4EC3-8DB8-29E862BE06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383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56DA5-7E85-46E0-80F1-DA4960825C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995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8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0" y="6524625"/>
            <a:ext cx="9906000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9" name="Rectangle 9"/>
          <p:cNvSpPr>
            <a:spLocks noChangeArrowheads="1"/>
          </p:cNvSpPr>
          <p:nvPr userDrawn="1"/>
        </p:nvSpPr>
        <p:spPr>
          <a:xfrm>
            <a:off x="1833563" y="3284538"/>
            <a:ext cx="8072437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pic>
        <p:nvPicPr>
          <p:cNvPr id="1150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051550"/>
            <a:ext cx="2301875" cy="47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1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200" i="1">
                <a:solidFill>
                  <a:srgbClr val="FFFFFF"/>
                </a:solidFill>
                <a:latin typeface="Times New Roman" panose="02020603050405020304" pitchFamily="18" charset="0"/>
              </a:rPr>
              <a:t>Ministry of Land, Infrastructure, Transport and Tourism</a:t>
            </a:r>
          </a:p>
        </p:txBody>
      </p:sp>
      <p:sp>
        <p:nvSpPr>
          <p:cNvPr id="11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3"/>
            <a:ext cx="8151813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15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5FC25-57B8-4F7C-90DA-070150BE07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430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5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6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6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9266E-D3F8-4FA6-8409-BCEFF0E056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4593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6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6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6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069F0-5723-4898-854E-90141C263A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539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71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7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7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CF651-1A45-4C93-91AC-9E988085E9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6021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7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0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78BD7-5BE1-4259-8379-8809333770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372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8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CB17D-4EC1-4E1C-9EB6-56D194D7AB6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422593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_rels/slideMaster10.xml.rels><?xml version="1.0" encoding="UTF-8" standalone="yes"?><Relationships xmlns="http://schemas.openxmlformats.org/package/2006/relationships"><Relationship Id="rId1" Target="../theme/theme10.xml" Type="http://schemas.openxmlformats.org/officeDocument/2006/relationships/theme"/></Relationships>
</file>

<file path=ppt/slideMasters/_rels/slideMaster11.xml.rels><?xml version="1.0" encoding="UTF-8" standalone="yes"?><Relationships xmlns="http://schemas.openxmlformats.org/package/2006/relationships"><Relationship Id="rId1" Target="../theme/theme11.xml" Type="http://schemas.openxmlformats.org/officeDocument/2006/relationships/theme"/></Relationships>
</file>

<file path=ppt/slideMasters/_rels/slideMaster12.xml.rels><?xml version="1.0" encoding="UTF-8" standalone="yes"?><Relationships xmlns="http://schemas.openxmlformats.org/package/2006/relationships"><Relationship Id="rId1" Target="../theme/theme12.xml" Type="http://schemas.openxmlformats.org/officeDocument/2006/relationships/theme"/></Relationships>
</file>

<file path=ppt/slideMasters/_rels/slideMaster13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slideLayouts/slideLayout13.xml" Type="http://schemas.openxmlformats.org/officeDocument/2006/relationships/slideLayout"/><Relationship Id="rId11" Target="../slideLayouts/slideLayout14.xml" Type="http://schemas.openxmlformats.org/officeDocument/2006/relationships/slideLayout"/><Relationship Id="rId12" Target="../theme/theme13.xml" Type="http://schemas.openxmlformats.org/officeDocument/2006/relationships/theme"/><Relationship Id="rId13" Target="../media/image1.png" Type="http://schemas.openxmlformats.org/officeDocument/2006/relationships/image"/><Relationship Id="rId14" Target="../media/image2.png" Type="http://schemas.openxmlformats.org/officeDocument/2006/relationships/image"/><Relationship Id="rId15" Target="../media/image3.png" Type="http://schemas.openxmlformats.org/officeDocument/2006/relationships/image"/><Relationship Id="rId16" Target="../media/image4.wmf" Type="http://schemas.openxmlformats.org/officeDocument/2006/relationships/image"/><Relationship Id="rId2" Target="../slideLayouts/slideLayout5.xml" Type="http://schemas.openxmlformats.org/officeDocument/2006/relationships/slideLayout"/><Relationship Id="rId3" Target="../slideLayouts/slideLayout6.xml" Type="http://schemas.openxmlformats.org/officeDocument/2006/relationships/slideLayout"/><Relationship Id="rId4" Target="../slideLayouts/slideLayout7.xml" Type="http://schemas.openxmlformats.org/officeDocument/2006/relationships/slideLayout"/><Relationship Id="rId5" Target="../slideLayouts/slideLayout8.xml" Type="http://schemas.openxmlformats.org/officeDocument/2006/relationships/slideLayout"/><Relationship Id="rId6" Target="../slideLayouts/slideLayout9.xml" Type="http://schemas.openxmlformats.org/officeDocument/2006/relationships/slideLayout"/><Relationship Id="rId7" Target="../slideLayouts/slideLayout10.xml" Type="http://schemas.openxmlformats.org/officeDocument/2006/relationships/slideLayout"/><Relationship Id="rId8" Target="../slideLayouts/slideLayout11.xml" Type="http://schemas.openxmlformats.org/officeDocument/2006/relationships/slideLayout"/><Relationship Id="rId9" Target="../slideLayouts/slideLayout12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slideLayouts/slideLayout3.xml" Type="http://schemas.openxmlformats.org/officeDocument/2006/relationships/slideLayout"/><Relationship Id="rId3" Target="../theme/theme2.xml" Type="http://schemas.openxmlformats.org/officeDocument/2006/relationships/theme"/></Relationships>
</file>

<file path=ppt/slideMasters/_rels/slideMaster3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slideMasters/_rels/slideMaster4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slideMasters/_rels/slideMaster5.xml.rels><?xml version="1.0" encoding="UTF-8" standalone="yes"?><Relationships xmlns="http://schemas.openxmlformats.org/package/2006/relationships"><Relationship Id="rId1" Target="../theme/theme5.xml" Type="http://schemas.openxmlformats.org/officeDocument/2006/relationships/theme"/></Relationships>
</file>

<file path=ppt/slideMasters/_rels/slideMaster6.xml.rels><?xml version="1.0" encoding="UTF-8" standalone="yes"?><Relationships xmlns="http://schemas.openxmlformats.org/package/2006/relationships"><Relationship Id="rId1" Target="../theme/theme6.xml" Type="http://schemas.openxmlformats.org/officeDocument/2006/relationships/theme"/></Relationships>
</file>

<file path=ppt/slideMasters/_rels/slideMaster7.xml.rels><?xml version="1.0" encoding="UTF-8" standalone="yes"?><Relationships xmlns="http://schemas.openxmlformats.org/package/2006/relationships"><Relationship Id="rId1" Target="../theme/theme7.xml" Type="http://schemas.openxmlformats.org/officeDocument/2006/relationships/theme"/></Relationships>
</file>

<file path=ppt/slideMasters/_rels/slideMaster8.xml.rels><?xml version="1.0" encoding="UTF-8" standalone="yes"?><Relationships xmlns="http://schemas.openxmlformats.org/package/2006/relationships"><Relationship Id="rId1" Target="../theme/theme8.xml" Type="http://schemas.openxmlformats.org/officeDocument/2006/relationships/theme"/></Relationships>
</file>

<file path=ppt/slideMasters/_rels/slideMaster9.xml.rels><?xml version="1.0" encoding="UTF-8" standalone="yes"?><Relationships xmlns="http://schemas.openxmlformats.org/package/2006/relationships"><Relationship Id="rId1" Target="../theme/theme9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816C10D-CBE2-44BC-83A4-1E59C8AB77DD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064" r:id="rId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11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3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1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1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8CCF4F7-F513-43CE-80AC-9E33576994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116" name="正方形/長方形 6"/>
          <p:cNvSpPr>
            <a:spLocks noChangeArrowheads="1"/>
          </p:cNvSpPr>
          <p:nvPr userDrawn="1"/>
        </p:nvSpPr>
        <p:spPr>
          <a:xfrm>
            <a:off x="0" y="0"/>
            <a:ext cx="9906000" cy="431800"/>
          </a:xfrm>
          <a:prstGeom prst="rect">
            <a:avLst/>
          </a:prstGeom>
          <a:solidFill>
            <a:srgbClr val="FC4C1C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solidFill>
                <a:srgbClr val="FFFFFF"/>
              </a:solidFill>
            </a:endParaRPr>
          </a:p>
        </p:txBody>
      </p:sp>
      <p:cxnSp>
        <p:nvCxnSpPr>
          <p:cNvPr id="1117" name="直線コネクタ 7"/>
          <p:cNvCxnSpPr/>
          <p:nvPr userDrawn="1"/>
        </p:nvCxnSpPr>
        <p:spPr>
          <a:xfrm>
            <a:off x="0" y="6786563"/>
            <a:ext cx="99060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12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21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2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2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023F6D0-AF3C-4445-929F-539BBE262A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124" name="正方形/長方形 6"/>
          <p:cNvSpPr>
            <a:spLocks noChangeArrowheads="1"/>
          </p:cNvSpPr>
          <p:nvPr userDrawn="1"/>
        </p:nvSpPr>
        <p:spPr>
          <a:xfrm>
            <a:off x="0" y="0"/>
            <a:ext cx="9906000" cy="431800"/>
          </a:xfrm>
          <a:prstGeom prst="rect">
            <a:avLst/>
          </a:prstGeom>
          <a:solidFill>
            <a:srgbClr val="FC4C1C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solidFill>
                <a:srgbClr val="FFFFFF"/>
              </a:solidFill>
            </a:endParaRPr>
          </a:p>
        </p:txBody>
      </p:sp>
      <p:cxnSp>
        <p:nvCxnSpPr>
          <p:cNvPr id="1125" name="直線コネクタ 7"/>
          <p:cNvCxnSpPr/>
          <p:nvPr userDrawn="1"/>
        </p:nvCxnSpPr>
        <p:spPr>
          <a:xfrm>
            <a:off x="0" y="6786563"/>
            <a:ext cx="99060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12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2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3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3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30B1FF7-F414-4CE7-857C-3EB1D38113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132" name="正方形/長方形 6"/>
          <p:cNvSpPr>
            <a:spLocks noChangeArrowheads="1"/>
          </p:cNvSpPr>
          <p:nvPr userDrawn="1"/>
        </p:nvSpPr>
        <p:spPr>
          <a:xfrm>
            <a:off x="0" y="0"/>
            <a:ext cx="9906000" cy="431800"/>
          </a:xfrm>
          <a:prstGeom prst="rect">
            <a:avLst/>
          </a:prstGeom>
          <a:solidFill>
            <a:srgbClr val="FC4C1C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solidFill>
                <a:srgbClr val="FFFFFF"/>
              </a:solidFill>
            </a:endParaRPr>
          </a:p>
        </p:txBody>
      </p:sp>
      <p:cxnSp>
        <p:nvCxnSpPr>
          <p:cNvPr id="1133" name="直線コネクタ 7"/>
          <p:cNvCxnSpPr/>
          <p:nvPr userDrawn="1"/>
        </p:nvCxnSpPr>
        <p:spPr>
          <a:xfrm>
            <a:off x="0" y="6786563"/>
            <a:ext cx="99060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3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3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3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B8BDB36-C955-4D33-BC84-504CB46E63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13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140" name="Picture 9" descr="mlit_top"/>
            <p:cNvPicPr>
              <a:picLocks noChangeAspect="1" noChangeArrowheads="1"/>
            </p:cNvPicPr>
            <p:nvPr userDrawn="1"/>
          </p:nvPicPr>
          <p:blipFill>
            <a:blip r:embed="rId13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14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4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4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4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14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46" name="Picture 14"/>
          <p:cNvPicPr>
            <a:picLocks noChangeAspect="1" noChangeArrowheads="1"/>
          </p:cNvPicPr>
          <p:nvPr/>
        </p:nvPicPr>
        <p:blipFill>
          <a:blip r:embed="rId16"/>
          <a:srcRect t="3670"/>
          <a:stretch>
            <a:fillRect/>
          </a:stretch>
        </p:blipFill>
        <p:spPr>
          <a:xfrm>
            <a:off x="8226425" y="0"/>
            <a:ext cx="1679575" cy="3333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9067" r:id="rId1"/>
    <p:sldLayoutId id="2147489054" r:id="rId2"/>
    <p:sldLayoutId id="2147489055" r:id="rId3"/>
    <p:sldLayoutId id="2147489056" r:id="rId4"/>
    <p:sldLayoutId id="2147489057" r:id="rId5"/>
    <p:sldLayoutId id="2147489058" r:id="rId6"/>
    <p:sldLayoutId id="2147489059" r:id="rId7"/>
    <p:sldLayoutId id="2147489060" r:id="rId8"/>
    <p:sldLayoutId id="2147489061" r:id="rId9"/>
    <p:sldLayoutId id="2147489062" r:id="rId10"/>
    <p:sldLayoutId id="2147489063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3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A53BFF-772C-4562-97E2-6D43746A62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42" name="正方形/長方形 6"/>
          <p:cNvSpPr>
            <a:spLocks noChangeArrowheads="1"/>
          </p:cNvSpPr>
          <p:nvPr userDrawn="1"/>
        </p:nvSpPr>
        <p:spPr>
          <a:xfrm>
            <a:off x="0" y="0"/>
            <a:ext cx="9906000" cy="431800"/>
          </a:xfrm>
          <a:prstGeom prst="rect">
            <a:avLst/>
          </a:prstGeom>
          <a:solidFill>
            <a:srgbClr val="FC4C1C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solidFill>
                <a:srgbClr val="FFFFFF"/>
              </a:solidFill>
            </a:endParaRPr>
          </a:p>
        </p:txBody>
      </p:sp>
      <p:cxnSp>
        <p:nvCxnSpPr>
          <p:cNvPr id="1043" name="直線コネクタ 7"/>
          <p:cNvCxnSpPr/>
          <p:nvPr userDrawn="1"/>
        </p:nvCxnSpPr>
        <p:spPr>
          <a:xfrm>
            <a:off x="0" y="6786563"/>
            <a:ext cx="99060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9065" r:id="rId1"/>
    <p:sldLayoutId id="2147489066" r:id="rId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5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5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5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E180DEE-D41D-4038-9717-C1F8F61DBB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60" name="正方形/長方形 6"/>
          <p:cNvSpPr>
            <a:spLocks noChangeArrowheads="1"/>
          </p:cNvSpPr>
          <p:nvPr userDrawn="1"/>
        </p:nvSpPr>
        <p:spPr>
          <a:xfrm>
            <a:off x="0" y="0"/>
            <a:ext cx="9906000" cy="431800"/>
          </a:xfrm>
          <a:prstGeom prst="rect">
            <a:avLst/>
          </a:prstGeom>
          <a:solidFill>
            <a:srgbClr val="FC4C1C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solidFill>
                <a:srgbClr val="FFFFFF"/>
              </a:solidFill>
            </a:endParaRPr>
          </a:p>
        </p:txBody>
      </p:sp>
      <p:cxnSp>
        <p:nvCxnSpPr>
          <p:cNvPr id="1061" name="直線コネクタ 7"/>
          <p:cNvCxnSpPr/>
          <p:nvPr userDrawn="1"/>
        </p:nvCxnSpPr>
        <p:spPr>
          <a:xfrm>
            <a:off x="0" y="6786563"/>
            <a:ext cx="99060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6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5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66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67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7AC0D9C-F465-4680-B1D8-92FF685D64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68" name="正方形/長方形 6"/>
          <p:cNvSpPr>
            <a:spLocks noChangeArrowheads="1"/>
          </p:cNvSpPr>
          <p:nvPr userDrawn="1"/>
        </p:nvSpPr>
        <p:spPr>
          <a:xfrm>
            <a:off x="0" y="0"/>
            <a:ext cx="9906000" cy="431800"/>
          </a:xfrm>
          <a:prstGeom prst="rect">
            <a:avLst/>
          </a:prstGeom>
          <a:solidFill>
            <a:srgbClr val="FC4C1C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solidFill>
                <a:srgbClr val="FFFFFF"/>
              </a:solidFill>
            </a:endParaRPr>
          </a:p>
        </p:txBody>
      </p:sp>
      <p:cxnSp>
        <p:nvCxnSpPr>
          <p:cNvPr id="1069" name="直線コネクタ 7"/>
          <p:cNvCxnSpPr/>
          <p:nvPr userDrawn="1"/>
        </p:nvCxnSpPr>
        <p:spPr>
          <a:xfrm>
            <a:off x="0" y="6786563"/>
            <a:ext cx="99060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7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3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74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75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AFF359B-2FCC-4E52-AF11-34534711CB6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76" name="正方形/長方形 6"/>
          <p:cNvSpPr>
            <a:spLocks noChangeArrowheads="1"/>
          </p:cNvSpPr>
          <p:nvPr userDrawn="1"/>
        </p:nvSpPr>
        <p:spPr>
          <a:xfrm>
            <a:off x="0" y="0"/>
            <a:ext cx="9906000" cy="431800"/>
          </a:xfrm>
          <a:prstGeom prst="rect">
            <a:avLst/>
          </a:prstGeom>
          <a:solidFill>
            <a:srgbClr val="FC4C1C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solidFill>
                <a:srgbClr val="FFFFFF"/>
              </a:solidFill>
            </a:endParaRPr>
          </a:p>
        </p:txBody>
      </p:sp>
      <p:cxnSp>
        <p:nvCxnSpPr>
          <p:cNvPr id="1077" name="直線コネクタ 7"/>
          <p:cNvCxnSpPr/>
          <p:nvPr userDrawn="1"/>
        </p:nvCxnSpPr>
        <p:spPr>
          <a:xfrm>
            <a:off x="0" y="6786563"/>
            <a:ext cx="99060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8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1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82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83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CFE1E8E-B4C0-4D4C-A350-1D446ABF42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84" name="正方形/長方形 6"/>
          <p:cNvSpPr>
            <a:spLocks noChangeArrowheads="1"/>
          </p:cNvSpPr>
          <p:nvPr userDrawn="1"/>
        </p:nvSpPr>
        <p:spPr>
          <a:xfrm>
            <a:off x="0" y="0"/>
            <a:ext cx="9906000" cy="431800"/>
          </a:xfrm>
          <a:prstGeom prst="rect">
            <a:avLst/>
          </a:prstGeom>
          <a:solidFill>
            <a:srgbClr val="FC4C1C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solidFill>
                <a:srgbClr val="FFFFFF"/>
              </a:solidFill>
            </a:endParaRPr>
          </a:p>
        </p:txBody>
      </p:sp>
      <p:cxnSp>
        <p:nvCxnSpPr>
          <p:cNvPr id="1085" name="直線コネクタ 7"/>
          <p:cNvCxnSpPr/>
          <p:nvPr userDrawn="1"/>
        </p:nvCxnSpPr>
        <p:spPr>
          <a:xfrm>
            <a:off x="0" y="6786563"/>
            <a:ext cx="99060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8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9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90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91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D2A84D-72AD-4327-84F6-FBD59308FC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92" name="正方形/長方形 6"/>
          <p:cNvSpPr>
            <a:spLocks noChangeArrowheads="1"/>
          </p:cNvSpPr>
          <p:nvPr userDrawn="1"/>
        </p:nvSpPr>
        <p:spPr>
          <a:xfrm>
            <a:off x="0" y="0"/>
            <a:ext cx="9906000" cy="431800"/>
          </a:xfrm>
          <a:prstGeom prst="rect">
            <a:avLst/>
          </a:prstGeom>
          <a:solidFill>
            <a:srgbClr val="FC4C1C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solidFill>
                <a:srgbClr val="FFFFFF"/>
              </a:solidFill>
            </a:endParaRPr>
          </a:p>
        </p:txBody>
      </p:sp>
      <p:cxnSp>
        <p:nvCxnSpPr>
          <p:cNvPr id="1093" name="直線コネクタ 7"/>
          <p:cNvCxnSpPr/>
          <p:nvPr userDrawn="1"/>
        </p:nvCxnSpPr>
        <p:spPr>
          <a:xfrm>
            <a:off x="0" y="6786563"/>
            <a:ext cx="99060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9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9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9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B17F170-3AED-4BAC-BB2C-40551D0B27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100" name="正方形/長方形 6"/>
          <p:cNvSpPr>
            <a:spLocks noChangeArrowheads="1"/>
          </p:cNvSpPr>
          <p:nvPr userDrawn="1"/>
        </p:nvSpPr>
        <p:spPr>
          <a:xfrm>
            <a:off x="0" y="0"/>
            <a:ext cx="9906000" cy="431800"/>
          </a:xfrm>
          <a:prstGeom prst="rect">
            <a:avLst/>
          </a:prstGeom>
          <a:solidFill>
            <a:srgbClr val="FC4C1C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solidFill>
                <a:srgbClr val="FFFFFF"/>
              </a:solidFill>
            </a:endParaRPr>
          </a:p>
        </p:txBody>
      </p:sp>
      <p:cxnSp>
        <p:nvCxnSpPr>
          <p:cNvPr id="1101" name="直線コネクタ 7"/>
          <p:cNvCxnSpPr/>
          <p:nvPr userDrawn="1"/>
        </p:nvCxnSpPr>
        <p:spPr>
          <a:xfrm>
            <a:off x="0" y="6786563"/>
            <a:ext cx="99060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10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5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6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7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1738C8A-B41F-479F-A1B6-383AB1DB11D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108" name="正方形/長方形 6"/>
          <p:cNvSpPr>
            <a:spLocks noChangeArrowheads="1"/>
          </p:cNvSpPr>
          <p:nvPr userDrawn="1"/>
        </p:nvSpPr>
        <p:spPr>
          <a:xfrm>
            <a:off x="0" y="0"/>
            <a:ext cx="9906000" cy="431800"/>
          </a:xfrm>
          <a:prstGeom prst="rect">
            <a:avLst/>
          </a:prstGeom>
          <a:solidFill>
            <a:srgbClr val="FC4C1C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solidFill>
                <a:srgbClr val="FFFFFF"/>
              </a:solidFill>
            </a:endParaRPr>
          </a:p>
        </p:txBody>
      </p:sp>
      <p:cxnSp>
        <p:nvCxnSpPr>
          <p:cNvPr id="1109" name="直線コネクタ 7"/>
          <p:cNvCxnSpPr/>
          <p:nvPr userDrawn="1"/>
        </p:nvCxnSpPr>
        <p:spPr>
          <a:xfrm>
            <a:off x="0" y="6786563"/>
            <a:ext cx="9906000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56" y="-27384"/>
            <a:ext cx="7779964" cy="439737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2000" dirty="0"/>
              <a:t>令和７年度　特定居住支援法人モデル構築実証調査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56454" y="1062143"/>
            <a:ext cx="1149885" cy="216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square" lIns="72000" tIns="0" rIns="0" bIns="0" rtlCol="0">
            <a:spAutoFit/>
          </a:bodyPr>
          <a:lstStyle/>
          <a:p>
            <a:r>
              <a:rPr lang="ja-JP" altLang="en-US" sz="1300" dirty="0">
                <a:solidFill>
                  <a:schemeClr val="bg1"/>
                </a:solidFill>
                <a:latin typeface="HGP創英角ｺﾞｼｯｸUB 見出し"/>
              </a:rPr>
              <a:t>調査の目的</a:t>
            </a:r>
          </a:p>
        </p:txBody>
      </p:sp>
      <p:sp>
        <p:nvSpPr>
          <p:cNvPr id="80" name="正方形/長方形 79"/>
          <p:cNvSpPr/>
          <p:nvPr/>
        </p:nvSpPr>
        <p:spPr>
          <a:xfrm>
            <a:off x="56455" y="1062145"/>
            <a:ext cx="9677599" cy="1076546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Overflow="overflow" horzOverflow="overflow" wrap="square" numCol="1" rtlCol="0" anchor="t" anchorCtr="0" compatLnSpc="1"/>
          <a:lstStyle/>
          <a:p>
            <a:pPr eaLnBrk="1" hangingPunct="1"/>
            <a:endParaRPr lang="en-US" altLang="ja-JP" sz="1000" dirty="0"/>
          </a:p>
          <a:p>
            <a:pPr eaLnBrk="1" hangingPunct="1"/>
            <a:endParaRPr lang="en-US" altLang="ja-JP" sz="10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0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 sz="10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ja-JP" altLang="en-US" sz="10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7815" y="2196715"/>
            <a:ext cx="1138524" cy="20005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square" lIns="72000" tIns="0" rIns="0" bIns="0" rtlCol="0">
            <a:spAutoFit/>
          </a:bodyPr>
          <a:lstStyle/>
          <a:p>
            <a:r>
              <a:rPr lang="ja-JP" altLang="en-US" sz="1300" dirty="0">
                <a:solidFill>
                  <a:schemeClr val="bg1"/>
                </a:solidFill>
                <a:latin typeface="+mj-ea"/>
              </a:rPr>
              <a:t>調査概要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70061" y="2197697"/>
            <a:ext cx="9663993" cy="3895389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Overflow="overflow" horzOverflow="overflow" wrap="square" numCol="1" rtlCol="0" anchor="t" anchorCtr="0" compatLnSpc="1"/>
          <a:lstStyle/>
          <a:p>
            <a:pPr eaLnBrk="1" hangingPunct="1"/>
            <a:r>
              <a:rPr lang="ja-JP" altLang="en-US" sz="1000" dirty="0"/>
              <a:t>　　　　　　　　　　　　　　　　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</a:t>
            </a:r>
            <a:endParaRPr lang="ja-JP" altLang="en-US" sz="10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89534" y="6179581"/>
            <a:ext cx="1127778" cy="216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square" lIns="72000" tIns="0" rIns="0" bIns="0" rtlCol="0">
            <a:spAutoFit/>
          </a:bodyPr>
          <a:lstStyle/>
          <a:p>
            <a:r>
              <a:rPr lang="ja-JP" altLang="en-US" sz="1300" dirty="0">
                <a:solidFill>
                  <a:schemeClr val="bg1"/>
                </a:solidFill>
                <a:latin typeface="+mn-ea"/>
                <a:ea typeface="+mn-ea"/>
              </a:rPr>
              <a:t>期待する効果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84162" y="6168987"/>
            <a:ext cx="9660638" cy="631257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Overflow="overflow" horzOverflow="overflow" wrap="square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1" lang="ja-JP" alt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/>
              <a:ea typeface="ＭＳ Ｐゴシック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93012" y="422370"/>
            <a:ext cx="2060060" cy="5807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Overflow="overflow" horzOverflow="overflow" wrap="square" numCol="1" rtlCol="0" anchor="ctr" anchorCtr="0" compatLnSpc="1"/>
          <a:lstStyle/>
          <a:p>
            <a:pPr eaLnBrk="1" hangingPunct="1"/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団体名</a:t>
            </a:r>
            <a:r>
              <a:rPr lang="en-US" altLang="ja-JP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or</a:t>
            </a: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コンソ名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153072" y="422369"/>
            <a:ext cx="7580983" cy="580769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Overflow="overflow" horzOverflow="overflow" wrap="square" numCol="1" rtlCol="0" anchor="ctr" anchorCtr="0" compatLnSpc="1"/>
          <a:lstStyle/>
          <a:p>
            <a:pPr eaLnBrk="1" hangingPunct="1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プロジェクト名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F17AA82-E9A9-22E7-91AB-82DCE3E0793D}"/>
              </a:ext>
            </a:extLst>
          </p:cNvPr>
          <p:cNvSpPr txBox="1"/>
          <p:nvPr/>
        </p:nvSpPr>
        <p:spPr>
          <a:xfrm>
            <a:off x="1438870" y="6395581"/>
            <a:ext cx="3874170" cy="276999"/>
          </a:xfrm>
          <a:prstGeom prst="rect">
            <a:avLst/>
          </a:prstGeom>
          <a:solidFill>
            <a:srgbClr val="FFFDA3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200" dirty="0"/>
              <a:t>今回の実証調査における期待する効果をご記入ください。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14165F8-5C89-9E92-C30F-3DFF844851DB}"/>
              </a:ext>
            </a:extLst>
          </p:cNvPr>
          <p:cNvSpPr txBox="1"/>
          <p:nvPr/>
        </p:nvSpPr>
        <p:spPr>
          <a:xfrm>
            <a:off x="1123042" y="2718278"/>
            <a:ext cx="3456384" cy="461665"/>
          </a:xfrm>
          <a:prstGeom prst="rect">
            <a:avLst/>
          </a:prstGeom>
          <a:solidFill>
            <a:srgbClr val="FFFDA3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200" dirty="0"/>
              <a:t>調査の概要を写真や図表を交えながら、ご記入ください。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DDB9A31-FF50-5E2D-099E-944A46C1DB05}"/>
              </a:ext>
            </a:extLst>
          </p:cNvPr>
          <p:cNvSpPr txBox="1">
            <a:spLocks noChangeArrowheads="1"/>
          </p:cNvSpPr>
          <p:nvPr/>
        </p:nvSpPr>
        <p:spPr>
          <a:xfrm>
            <a:off x="6753200" y="610493"/>
            <a:ext cx="3790491" cy="4397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1400" kern="0" dirty="0">
                <a:solidFill>
                  <a:srgbClr val="0070C0"/>
                </a:solidFill>
              </a:rPr>
              <a:t>（取組地域：○○県○○市、○○県）</a:t>
            </a:r>
          </a:p>
        </p:txBody>
      </p:sp>
    </p:spTree>
    <p:extLst>
      <p:ext uri="{BB962C8B-B14F-4D97-AF65-F5344CB8AC3E}">
        <p14:creationId xmlns:p14="http://schemas.microsoft.com/office/powerpoint/2010/main" val="1821162426"/>
      </p:ext>
    </p:extLst>
  </p:cSld>
  <p:clrMapOvr>
    <a:masterClrMapping/>
  </p:clrMapOvr>
</p:sld>
</file>

<file path=ppt/theme/theme1.xml><?xml version="1.0" encoding="utf-8"?>
<a:theme xmlns:a="http://schemas.openxmlformats.org/drawingml/2006/main" name="1_デザインの設定">
  <a:themeElements>
    <a:clrScheme name="1_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デザインの設定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</a:schemeClr>
          </a:prstShdw>
        </a:effectLst>
      </a:spPr>
      <a:bodyPr vertOverflow="overflow" horzOverflow="overflow" wrap="square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</a:schemeClr>
          </a:prstShdw>
        </a:effectLst>
      </a:spPr>
      <a:bodyPr vertOverflow="overflow" horzOverflow="overflow" wrap="square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10.xml><?xml version="1.0" encoding="utf-8"?>
<a:theme xmlns:a="http://schemas.openxmlformats.org/drawingml/2006/main" name="10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1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8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9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59</Words>
  <PresentationFormat>A4 210 x 297 mm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13</vt:i4>
      </vt:variant>
      <vt:variant>
        <vt:lpstr>スライド タイトル</vt:lpstr>
      </vt:variant>
      <vt:variant>
        <vt:i4>1</vt:i4>
      </vt:variant>
    </vt:vector>
  </HeadingPairs>
  <TitlesOfParts>
    <vt:vector size="19" baseType="lpstr">
      <vt:lpstr>HGP創英角ｺﾞｼｯｸUB</vt:lpstr>
      <vt:lpstr>HGP創英角ｺﾞｼｯｸUB 見出し</vt:lpstr>
      <vt:lpstr>メイリオ</vt:lpstr>
      <vt:lpstr>Arial</vt:lpstr>
      <vt:lpstr>Calibri</vt:lpstr>
      <vt:lpstr>1_デザインの設定</vt:lpstr>
      <vt:lpstr>2_デザインの設定</vt:lpstr>
      <vt:lpstr>3_デザインの設定</vt:lpstr>
      <vt:lpstr>4_デザインの設定</vt:lpstr>
      <vt:lpstr>5_デザインの設定</vt:lpstr>
      <vt:lpstr>6_デザインの設定</vt:lpstr>
      <vt:lpstr>7_デザインの設定</vt:lpstr>
      <vt:lpstr>8_デザインの設定</vt:lpstr>
      <vt:lpstr>9_デザインの設定</vt:lpstr>
      <vt:lpstr>10_デザインの設定</vt:lpstr>
      <vt:lpstr>11_デザインの設定</vt:lpstr>
      <vt:lpstr>12_デザインの設定</vt:lpstr>
      <vt:lpstr>1_標準デザイン</vt:lpstr>
      <vt:lpstr>令和７年度　特定居住支援法人モデル構築実証調査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