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vnd.openxmlformats-package.relationships+xml" Extension="rels"/>
  <Default ContentType="image/x-wmf" Extension="wmf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handoutMaster+xml" PartName="/ppt/handoutMasters/handoutMaster1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4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4.xml"/>
  <Override ContentType="application/vnd.openxmlformats-officedocument.presentationml.slideMaster+xml" PartName="/ppt/slideMasters/slideMaster5.xml"/>
  <Override ContentType="application/vnd.openxmlformats-officedocument.presentationml.slideMaster+xml" PartName="/ppt/slideMasters/slideMaster6.xml"/>
  <Override ContentType="application/vnd.openxmlformats-officedocument.presentationml.slideMaster+xml" PartName="/ppt/slideMasters/slideMaster7.xml"/>
  <Override ContentType="application/vnd.openxmlformats-officedocument.presentationml.slideMaster+xml" PartName="/ppt/slideMasters/slideMaster8.xml"/>
  <Override ContentType="application/vnd.openxmlformats-officedocument.presentationml.slideMaster+xml" PartName="/ppt/slideMasters/slideMaster9.xml"/>
  <Override ContentType="application/vnd.openxmlformats-officedocument.presentationml.slideMaster+xml" PartName="/ppt/slideMasters/slideMaster10.xml"/>
  <Override ContentType="application/vnd.openxmlformats-officedocument.presentationml.slideMaster+xml" PartName="/ppt/slideMasters/slideMaster11.xml"/>
  <Override ContentType="application/vnd.openxmlformats-officedocument.presentationml.slideMaster+xml" PartName="/ppt/slideMasters/slideMaster12.xml"/>
  <Override ContentType="application/vnd.openxmlformats-officedocument.presentationml.slideMaster+xml" PartName="/ppt/slideMasters/slideMaster13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  <Override ContentType="application/vnd.openxmlformats-officedocument.theme+xml" PartName="/ppt/theme/theme6.xml"/>
  <Override ContentType="application/vnd.openxmlformats-officedocument.theme+xml" PartName="/ppt/theme/theme7.xml"/>
  <Override ContentType="application/vnd.openxmlformats-officedocument.theme+xml" PartName="/ppt/theme/theme8.xml"/>
  <Override ContentType="application/vnd.openxmlformats-officedocument.theme+xml" PartName="/ppt/theme/theme9.xml"/>
  <Override ContentType="application/vnd.openxmlformats-officedocument.theme+xml" PartName="/ppt/theme/theme10.xml"/>
  <Override ContentType="application/vnd.openxmlformats-officedocument.theme+xml" PartName="/ppt/theme/theme11.xml"/>
  <Override ContentType="application/vnd.openxmlformats-officedocument.theme+xml" PartName="/ppt/theme/theme12.xml"/>
  <Override ContentType="application/vnd.openxmlformats-officedocument.theme+xml" PartName="/ppt/theme/theme13.xml"/>
  <Override ContentType="application/vnd.openxmlformats-officedocument.theme+xml" PartName="/ppt/theme/theme14.xml"/>
  <Override ContentType="application/vnd.openxmlformats-officedocument.theme+xml" PartName="/ppt/theme/theme15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48" r:id="rId1"/>
    <p:sldMasterId id="2147483950" r:id="rId2"/>
    <p:sldMasterId id="2147483952" r:id="rId3"/>
    <p:sldMasterId id="2147483954" r:id="rId4"/>
    <p:sldMasterId id="2147483956" r:id="rId5"/>
    <p:sldMasterId id="2147483958" r:id="rId6"/>
    <p:sldMasterId id="2147483960" r:id="rId7"/>
    <p:sldMasterId id="2147483962" r:id="rId8"/>
    <p:sldMasterId id="2147483964" r:id="rId9"/>
    <p:sldMasterId id="2147483966" r:id="rId10"/>
    <p:sldMasterId id="2147483968" r:id="rId11"/>
    <p:sldMasterId id="2147483970" r:id="rId12"/>
    <p:sldMasterId id="2147484071" r:id="rId13"/>
  </p:sldMasterIdLst>
  <p:notesMasterIdLst>
    <p:notesMasterId r:id="rId15"/>
  </p:notesMasterIdLst>
  <p:handoutMasterIdLst>
    <p:handoutMasterId r:id="rId16"/>
  </p:handoutMasterIdLst>
  <p:sldIdLst>
    <p:sldId id="351" r:id="rId14"/>
  </p:sldIdLst>
  <p:sldSz cx="9906000" cy="6858000" type="A4"/>
  <p:notesSz cx="6735763" cy="9866313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DA3"/>
    <a:srgbClr val="FF99CC"/>
    <a:srgbClr val="6BADF5"/>
    <a:srgbClr val="0A4C94"/>
    <a:srgbClr val="4F9DF3"/>
    <a:srgbClr val="5D76E1"/>
    <a:srgbClr val="A5CDF9"/>
    <a:srgbClr val="FFC000"/>
    <a:srgbClr val="CCFFCC"/>
    <a:srgbClr val="D3EB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1848" autoAdjust="0"/>
    <p:restoredTop sz="94333" autoAdjust="0"/>
  </p:normalViewPr>
  <p:slideViewPr>
    <p:cSldViewPr>
      <p:cViewPr varScale="1">
        <p:scale>
          <a:sx n="110" d="100"/>
          <a:sy n="110" d="100"/>
        </p:scale>
        <p:origin x="2064" y="114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Masters/slideMaster10.xml" Type="http://schemas.openxmlformats.org/officeDocument/2006/relationships/slideMaster"/><Relationship Id="rId11" Target="slideMasters/slideMaster11.xml" Type="http://schemas.openxmlformats.org/officeDocument/2006/relationships/slideMaster"/><Relationship Id="rId12" Target="slideMasters/slideMaster12.xml" Type="http://schemas.openxmlformats.org/officeDocument/2006/relationships/slideMaster"/><Relationship Id="rId13" Target="slideMasters/slideMaster13.xml" Type="http://schemas.openxmlformats.org/officeDocument/2006/relationships/slideMaster"/><Relationship Id="rId14" Target="slides/slide1.xml" Type="http://schemas.openxmlformats.org/officeDocument/2006/relationships/slide"/><Relationship Id="rId15" Target="notesMasters/notesMaster1.xml" Type="http://schemas.openxmlformats.org/officeDocument/2006/relationships/notesMaster"/><Relationship Id="rId16" Target="handoutMasters/handoutMaster1.xml" Type="http://schemas.openxmlformats.org/officeDocument/2006/relationships/handoutMaster"/><Relationship Id="rId17" Target="presProps.xml" Type="http://schemas.openxmlformats.org/officeDocument/2006/relationships/presProps"/><Relationship Id="rId18" Target="viewProps.xml" Type="http://schemas.openxmlformats.org/officeDocument/2006/relationships/viewProps"/><Relationship Id="rId19" Target="theme/theme1.xml" Type="http://schemas.openxmlformats.org/officeDocument/2006/relationships/theme"/><Relationship Id="rId2" Target="slideMasters/slideMaster2.xml" Type="http://schemas.openxmlformats.org/officeDocument/2006/relationships/slideMaster"/><Relationship Id="rId20" Target="tableStyles.xml" Type="http://schemas.openxmlformats.org/officeDocument/2006/relationships/tableStyles"/><Relationship Id="rId3" Target="slideMasters/slideMaster3.xml" Type="http://schemas.openxmlformats.org/officeDocument/2006/relationships/slideMaster"/><Relationship Id="rId4" Target="slideMasters/slideMaster4.xml" Type="http://schemas.openxmlformats.org/officeDocument/2006/relationships/slideMaster"/><Relationship Id="rId5" Target="slideMasters/slideMaster5.xml" Type="http://schemas.openxmlformats.org/officeDocument/2006/relationships/slideMaster"/><Relationship Id="rId6" Target="slideMasters/slideMaster6.xml" Type="http://schemas.openxmlformats.org/officeDocument/2006/relationships/slideMaster"/><Relationship Id="rId7" Target="slideMasters/slideMaster7.xml" Type="http://schemas.openxmlformats.org/officeDocument/2006/relationships/slideMaster"/><Relationship Id="rId8" Target="slideMasters/slideMaster8.xml" Type="http://schemas.openxmlformats.org/officeDocument/2006/relationships/slideMaster"/><Relationship Id="rId9" Target="slideMasters/slideMaster9.xml" Type="http://schemas.openxmlformats.org/officeDocument/2006/relationships/slideMaster"/></Relationships>
</file>

<file path=ppt/handoutMasters/_rels/handoutMaster1.xml.rels><?xml version="1.0" encoding="UTF-8" standalone="yes"?><Relationships xmlns="http://schemas.openxmlformats.org/package/2006/relationships"><Relationship Id="rId1" Target="../theme/theme15.xml" Type="http://schemas.openxmlformats.org/officeDocument/2006/relationships/theme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919413" cy="493713"/>
          </a:xfrm>
          <a:prstGeom prst="rect">
            <a:avLst/>
          </a:prstGeom>
        </p:spPr>
        <p:txBody>
          <a:bodyPr vert="horz" lIns="69316" tIns="34657" rIns="69316" bIns="34657" rtlCol="0"/>
          <a:lstStyle>
            <a:lvl1pPr algn="l" eaLnBrk="1" hangingPunct="1">
              <a:defRPr sz="9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1229" name="日付プレースホルダ 2"/>
          <p:cNvSpPr>
            <a:spLocks noGrp="1"/>
          </p:cNvSpPr>
          <p:nvPr>
            <p:ph type="dt" sz="quarter" idx="1"/>
          </p:nvPr>
        </p:nvSpPr>
        <p:spPr>
          <a:xfrm>
            <a:off x="3814763" y="2"/>
            <a:ext cx="2919412" cy="493713"/>
          </a:xfrm>
          <a:prstGeom prst="rect">
            <a:avLst/>
          </a:prstGeom>
        </p:spPr>
        <p:txBody>
          <a:bodyPr vert="horz" lIns="69316" tIns="34657" rIns="69316" bIns="34657" rtlCol="0"/>
          <a:lstStyle>
            <a:lvl1pPr algn="r" eaLnBrk="1" hangingPunct="1">
              <a:defRPr sz="9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16AC99EC-5459-44A0-919F-23FC7875E314}" type="datetimeFigureOut">
              <a:rPr lang="ja-JP" altLang="en-US"/>
              <a:pPr>
                <a:defRPr/>
              </a:pPr>
              <a:t>2026/4/21</a:t>
            </a:fld>
            <a:endParaRPr lang="ja-JP" altLang="en-US"/>
          </a:p>
        </p:txBody>
      </p:sp>
      <p:sp>
        <p:nvSpPr>
          <p:cNvPr id="1230" name="フッター プレースホルダ 3"/>
          <p:cNvSpPr>
            <a:spLocks noGrp="1"/>
          </p:cNvSpPr>
          <p:nvPr>
            <p:ph type="ftr" sz="quarter" idx="2"/>
          </p:nvPr>
        </p:nvSpPr>
        <p:spPr>
          <a:xfrm>
            <a:off x="2" y="9371013"/>
            <a:ext cx="2919413" cy="493712"/>
          </a:xfrm>
          <a:prstGeom prst="rect">
            <a:avLst/>
          </a:prstGeom>
        </p:spPr>
        <p:txBody>
          <a:bodyPr vert="horz" lIns="69316" tIns="34657" rIns="69316" bIns="34657" rtlCol="0" anchor="b"/>
          <a:lstStyle>
            <a:lvl1pPr algn="l" eaLnBrk="1" hangingPunct="1">
              <a:defRPr sz="9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1231" name="スライド番号プレースホルダ 4"/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wrap="square" lIns="69316" tIns="34657" rIns="69316" bIns="34657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900"/>
            </a:lvl1pPr>
          </a:lstStyle>
          <a:p>
            <a:pPr>
              <a:defRPr/>
            </a:pPr>
            <a:fld id="{BF2F25F1-C749-4337-8676-5D1885757C14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9415897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<Relationships xmlns="http://schemas.openxmlformats.org/package/2006/relationships"><Relationship Id="rId1" Target="../theme/theme14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1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919413" cy="493713"/>
          </a:xfrm>
          <a:prstGeom prst="rect">
            <a:avLst/>
          </a:prstGeom>
        </p:spPr>
        <p:txBody>
          <a:bodyPr vert="horz" lIns="69316" tIns="34657" rIns="69316" bIns="34657" rtlCol="0"/>
          <a:lstStyle>
            <a:lvl1pPr algn="l" eaLnBrk="1" hangingPunct="1">
              <a:defRPr sz="9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1222" name="日付プレースホルダ 2"/>
          <p:cNvSpPr>
            <a:spLocks noGrp="1"/>
          </p:cNvSpPr>
          <p:nvPr>
            <p:ph type="dt" idx="1"/>
          </p:nvPr>
        </p:nvSpPr>
        <p:spPr>
          <a:xfrm>
            <a:off x="3814763" y="2"/>
            <a:ext cx="2919412" cy="493713"/>
          </a:xfrm>
          <a:prstGeom prst="rect">
            <a:avLst/>
          </a:prstGeom>
        </p:spPr>
        <p:txBody>
          <a:bodyPr vert="horz" lIns="69316" tIns="34657" rIns="69316" bIns="34657" rtlCol="0"/>
          <a:lstStyle>
            <a:lvl1pPr algn="r" eaLnBrk="1" hangingPunct="1">
              <a:defRPr sz="9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3BAADDE3-5B8B-4BD8-A88C-AD3D2271A94C}" type="datetimeFigureOut">
              <a:rPr lang="ja-JP" altLang="en-US"/>
              <a:pPr>
                <a:defRPr/>
              </a:pPr>
              <a:t>2026/4/21</a:t>
            </a:fld>
            <a:endParaRPr lang="ja-JP" altLang="en-US"/>
          </a:p>
        </p:txBody>
      </p:sp>
      <p:sp>
        <p:nvSpPr>
          <p:cNvPr id="1223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695325" y="739775"/>
            <a:ext cx="534511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69316" tIns="34657" rIns="69316" bIns="34657" rtlCol="0" anchor="ctr"/>
          <a:lstStyle/>
          <a:p>
            <a:pPr lvl="0"/>
            <a:endParaRPr lang="ja-JP" altLang="en-US" noProof="0"/>
          </a:p>
        </p:txBody>
      </p:sp>
      <p:sp>
        <p:nvSpPr>
          <p:cNvPr id="1224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73101" y="4686300"/>
            <a:ext cx="5389563" cy="4440238"/>
          </a:xfrm>
          <a:prstGeom prst="rect">
            <a:avLst/>
          </a:prstGeom>
        </p:spPr>
        <p:txBody>
          <a:bodyPr vert="horz" lIns="69316" tIns="34657" rIns="69316" bIns="34657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1225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2" y="9371013"/>
            <a:ext cx="2919413" cy="493712"/>
          </a:xfrm>
          <a:prstGeom prst="rect">
            <a:avLst/>
          </a:prstGeom>
        </p:spPr>
        <p:txBody>
          <a:bodyPr vert="horz" lIns="69316" tIns="34657" rIns="69316" bIns="34657" rtlCol="0" anchor="b"/>
          <a:lstStyle>
            <a:lvl1pPr algn="l" eaLnBrk="1" hangingPunct="1">
              <a:defRPr sz="9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1226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wrap="square" lIns="69316" tIns="34657" rIns="69316" bIns="34657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900"/>
            </a:lvl1pPr>
          </a:lstStyle>
          <a:p>
            <a:pPr>
              <a:defRPr/>
            </a:pPr>
            <a:fld id="{247C48A8-325F-4B29-8DD9-B86C62AB0F4D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9102972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2" name="スライド イメージ プレースホルダー 1"/>
          <p:cNvSpPr>
            <a:spLocks noGrp="1" noRot="1" noChangeAspect="1" noTextEdit="1"/>
          </p:cNvSpPr>
          <p:nvPr>
            <p:ph type="sldImg"/>
          </p:nvPr>
        </p:nvSpPr>
        <p:spPr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93" name="ノート プレースホルダー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20839106"/>
      </p:ext>
    </p:extLst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3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3.xml" Type="http://schemas.openxmlformats.org/officeDocument/2006/relationships/slideMaster"/></Relationships>
</file>

<file path=ppt/slideLayouts/_rels/slideLayout12.xml.rels><?xml version="1.0" encoding="UTF-8" standalone="yes"?><Relationships xmlns="http://schemas.openxmlformats.org/package/2006/relationships"><Relationship Id="rId1" Target="../slideMasters/slideMaster13.xml" Type="http://schemas.openxmlformats.org/officeDocument/2006/relationships/slideMaster"/></Relationships>
</file>

<file path=ppt/slideLayouts/_rels/slideLayout13.xml.rels><?xml version="1.0" encoding="UTF-8" standalone="yes"?><Relationships xmlns="http://schemas.openxmlformats.org/package/2006/relationships"><Relationship Id="rId1" Target="../slideMasters/slideMaster13.xml" Type="http://schemas.openxmlformats.org/officeDocument/2006/relationships/slideMaster"/></Relationships>
</file>

<file path=ppt/slideLayouts/_rels/slideLayout14.xml.rels><?xml version="1.0" encoding="UTF-8" standalone="yes"?><Relationships xmlns="http://schemas.openxmlformats.org/package/2006/relationships"><Relationship Id="rId1" Target="../slideMasters/slideMaster13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3.xml" Type="http://schemas.openxmlformats.org/officeDocument/2006/relationships/slideMaster"/><Relationship Id="rId2" Target="../media/image2.png" Type="http://schemas.openxmlformats.org/officeDocument/2006/relationships/image"/><Relationship Id="rId3" Target="../media/image4.wmf" Type="http://schemas.openxmlformats.org/officeDocument/2006/relationships/image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3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3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3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3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3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1032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03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3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3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C035F2-F69D-41CB-9334-37476EFBE9B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5485170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1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92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93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9003D9-C46B-4094-B1F1-4BEE8E8FA72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230469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5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1196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197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1198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99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00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F35704-5440-4E1A-9586-47195C54CB9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713880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120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120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120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0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0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39C1D0-ADE1-4691-8A13-9AA65A2BFAD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4038866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9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1210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211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12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13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88440C-B31A-4577-9ED4-95125E61A7A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406966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5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058025" y="3"/>
            <a:ext cx="2352675" cy="6126163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1216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0" y="3"/>
            <a:ext cx="6892925" cy="6126163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21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1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1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7FB076-58C8-4592-94A0-AEAEDD90D09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726491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5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1046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04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4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4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98DAE2-2BF8-4EC3-8DB8-29E862BE06A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093833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52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53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856DA5-7E85-46E0-80F1-DA4960825CC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2699544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8" name="Picture 7" descr="mlit_top"/>
          <p:cNvPicPr>
            <a:picLocks noChangeAspect="1" noChangeArrowheads="1"/>
          </p:cNvPicPr>
          <p:nvPr userDrawn="1"/>
        </p:nvPicPr>
        <p:blipFill>
          <a:blip r:embed="rId2"/>
          <a:srcRect t="62230"/>
          <a:stretch>
            <a:fillRect/>
          </a:stretch>
        </p:blipFill>
        <p:spPr>
          <a:xfrm>
            <a:off x="0" y="6524625"/>
            <a:ext cx="9906000" cy="333375"/>
          </a:xfrm>
          <a:prstGeom prst="rect">
            <a:avLst/>
          </a:prstGeom>
          <a:noFill/>
          <a:ln>
            <a:noFill/>
          </a:ln>
        </p:spPr>
      </p:pic>
      <p:sp>
        <p:nvSpPr>
          <p:cNvPr id="1149" name="Rectangle 9"/>
          <p:cNvSpPr>
            <a:spLocks noChangeArrowheads="1"/>
          </p:cNvSpPr>
          <p:nvPr userDrawn="1"/>
        </p:nvSpPr>
        <p:spPr>
          <a:xfrm>
            <a:off x="1833563" y="3284538"/>
            <a:ext cx="8072437" cy="73025"/>
          </a:xfrm>
          <a:prstGeom prst="rect">
            <a:avLst/>
          </a:prstGeom>
          <a:solidFill>
            <a:srgbClr val="0066CC"/>
          </a:solidFill>
          <a:ln>
            <a:noFill/>
          </a:ln>
        </p:spPr>
        <p:txBody>
          <a:bodyPr wrap="none" anchor="ctr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defRPr/>
            </a:pPr>
            <a:endParaRPr lang="ja-JP" altLang="en-US" sz="1000">
              <a:solidFill>
                <a:srgbClr val="000000"/>
              </a:solidFill>
            </a:endParaRPr>
          </a:p>
        </p:txBody>
      </p:sp>
      <p:pic>
        <p:nvPicPr>
          <p:cNvPr id="1150" name="Picture 11"/>
          <p:cNvPicPr>
            <a:picLocks noChangeAspect="1" noChangeArrowheads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051550"/>
            <a:ext cx="2301875" cy="473075"/>
          </a:xfrm>
          <a:prstGeom prst="rect">
            <a:avLst/>
          </a:prstGeom>
          <a:noFill/>
          <a:ln>
            <a:noFill/>
          </a:ln>
        </p:spPr>
      </p:pic>
      <p:sp>
        <p:nvSpPr>
          <p:cNvPr id="1151" name="Text Box 12"/>
          <p:cNvSpPr txBox="1">
            <a:spLocks noChangeArrowheads="1"/>
          </p:cNvSpPr>
          <p:nvPr userDrawn="1"/>
        </p:nvSpPr>
        <p:spPr>
          <a:xfrm>
            <a:off x="0" y="6524625"/>
            <a:ext cx="3643313" cy="27622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defRPr/>
            </a:pPr>
            <a:r>
              <a:rPr lang="en-US" altLang="ja-JP" sz="1200" i="1">
                <a:solidFill>
                  <a:srgbClr val="FFFFFF"/>
                </a:solidFill>
                <a:latin typeface="Times New Roman" panose="02020603050405020304" pitchFamily="18" charset="0"/>
              </a:rPr>
              <a:t>Ministry of Land, Infrastructure, Transport and Tourism</a:t>
            </a:r>
          </a:p>
        </p:txBody>
      </p:sp>
      <p:sp>
        <p:nvSpPr>
          <p:cNvPr id="115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54187" y="2133603"/>
            <a:ext cx="8151813" cy="1470025"/>
          </a:xfrm>
        </p:spPr>
        <p:txBody>
          <a:bodyPr/>
          <a:lstStyle>
            <a:lvl1pPr>
              <a:defRPr sz="4000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115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115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5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5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99300" y="6245225"/>
            <a:ext cx="23114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45FC25-57B8-4F7C-90DA-070150BE070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774309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1159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160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61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62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F9266E-D3F8-4FA6-8409-BCEFF0E056F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945932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4" name="タイトル 1"/>
          <p:cNvSpPr>
            <a:spLocks noGrp="1"/>
          </p:cNvSpPr>
          <p:nvPr>
            <p:ph type="title"/>
          </p:nvPr>
        </p:nvSpPr>
        <p:spPr>
          <a:xfrm>
            <a:off x="782506" y="440690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1165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116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6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6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6069F0-5723-4898-854E-90141C263A0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4753932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1171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0" y="1600203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172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35550" y="1600203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17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7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7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5CF651-1A45-4C93-91AC-9E988085E92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5960212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1178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1179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180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1181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18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8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8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F78BD7-5BE1-4259-8379-88093337705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7137244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6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118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8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8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DCB17D-4EC1-4E1C-9EB6-56D194D7AB6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34225934"/>
      </p:ext>
    </p:extLst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2" Target="../theme/theme1.xml" Type="http://schemas.openxmlformats.org/officeDocument/2006/relationships/theme"/></Relationships>
</file>

<file path=ppt/slideMasters/_rels/slideMaster10.xml.rels><?xml version="1.0" encoding="UTF-8" standalone="yes"?><Relationships xmlns="http://schemas.openxmlformats.org/package/2006/relationships"><Relationship Id="rId1" Target="../theme/theme10.xml" Type="http://schemas.openxmlformats.org/officeDocument/2006/relationships/theme"/></Relationships>
</file>

<file path=ppt/slideMasters/_rels/slideMaster11.xml.rels><?xml version="1.0" encoding="UTF-8" standalone="yes"?><Relationships xmlns="http://schemas.openxmlformats.org/package/2006/relationships"><Relationship Id="rId1" Target="../theme/theme11.xml" Type="http://schemas.openxmlformats.org/officeDocument/2006/relationships/theme"/></Relationships>
</file>

<file path=ppt/slideMasters/_rels/slideMaster12.xml.rels><?xml version="1.0" encoding="UTF-8" standalone="yes"?><Relationships xmlns="http://schemas.openxmlformats.org/package/2006/relationships"><Relationship Id="rId1" Target="../theme/theme12.xml" Type="http://schemas.openxmlformats.org/officeDocument/2006/relationships/theme"/></Relationships>
</file>

<file path=ppt/slideMasters/_rels/slideMaster13.xml.rels><?xml version="1.0" encoding="UTF-8" standalone="yes"?><Relationships xmlns="http://schemas.openxmlformats.org/package/2006/relationships"><Relationship Id="rId1" Target="../slideLayouts/slideLayout4.xml" Type="http://schemas.openxmlformats.org/officeDocument/2006/relationships/slideLayout"/><Relationship Id="rId10" Target="../slideLayouts/slideLayout13.xml" Type="http://schemas.openxmlformats.org/officeDocument/2006/relationships/slideLayout"/><Relationship Id="rId11" Target="../slideLayouts/slideLayout14.xml" Type="http://schemas.openxmlformats.org/officeDocument/2006/relationships/slideLayout"/><Relationship Id="rId12" Target="../theme/theme13.xml" Type="http://schemas.openxmlformats.org/officeDocument/2006/relationships/theme"/><Relationship Id="rId13" Target="../media/image1.png" Type="http://schemas.openxmlformats.org/officeDocument/2006/relationships/image"/><Relationship Id="rId14" Target="../media/image2.png" Type="http://schemas.openxmlformats.org/officeDocument/2006/relationships/image"/><Relationship Id="rId15" Target="../media/image3.png" Type="http://schemas.openxmlformats.org/officeDocument/2006/relationships/image"/><Relationship Id="rId16" Target="../media/image4.wmf" Type="http://schemas.openxmlformats.org/officeDocument/2006/relationships/image"/><Relationship Id="rId2" Target="../slideLayouts/slideLayout5.xml" Type="http://schemas.openxmlformats.org/officeDocument/2006/relationships/slideLayout"/><Relationship Id="rId3" Target="../slideLayouts/slideLayout6.xml" Type="http://schemas.openxmlformats.org/officeDocument/2006/relationships/slideLayout"/><Relationship Id="rId4" Target="../slideLayouts/slideLayout7.xml" Type="http://schemas.openxmlformats.org/officeDocument/2006/relationships/slideLayout"/><Relationship Id="rId5" Target="../slideLayouts/slideLayout8.xml" Type="http://schemas.openxmlformats.org/officeDocument/2006/relationships/slideLayout"/><Relationship Id="rId6" Target="../slideLayouts/slideLayout9.xml" Type="http://schemas.openxmlformats.org/officeDocument/2006/relationships/slideLayout"/><Relationship Id="rId7" Target="../slideLayouts/slideLayout10.xml" Type="http://schemas.openxmlformats.org/officeDocument/2006/relationships/slideLayout"/><Relationship Id="rId8" Target="../slideLayouts/slideLayout11.xml" Type="http://schemas.openxmlformats.org/officeDocument/2006/relationships/slideLayout"/><Relationship Id="rId9" Target="../slideLayouts/slideLayout12.xml" Type="http://schemas.openxmlformats.org/officeDocument/2006/relationships/slideLayout"/></Relationships>
</file>

<file path=ppt/slideMasters/_rels/slideMaster2.xml.rels><?xml version="1.0" encoding="UTF-8" standalone="yes"?><Relationships xmlns="http://schemas.openxmlformats.org/package/2006/relationships"><Relationship Id="rId1" Target="../slideLayouts/slideLayout2.xml" Type="http://schemas.openxmlformats.org/officeDocument/2006/relationships/slideLayout"/><Relationship Id="rId2" Target="../slideLayouts/slideLayout3.xml" Type="http://schemas.openxmlformats.org/officeDocument/2006/relationships/slideLayout"/><Relationship Id="rId3" Target="../theme/theme2.xml" Type="http://schemas.openxmlformats.org/officeDocument/2006/relationships/theme"/></Relationships>
</file>

<file path=ppt/slideMasters/_rels/slideMaster3.xml.rels><?xml version="1.0" encoding="UTF-8" standalone="yes"?><Relationships xmlns="http://schemas.openxmlformats.org/package/2006/relationships"><Relationship Id="rId1" Target="../theme/theme3.xml" Type="http://schemas.openxmlformats.org/officeDocument/2006/relationships/theme"/></Relationships>
</file>

<file path=ppt/slideMasters/_rels/slideMaster4.xml.rels><?xml version="1.0" encoding="UTF-8" standalone="yes"?><Relationships xmlns="http://schemas.openxmlformats.org/package/2006/relationships"><Relationship Id="rId1" Target="../theme/theme4.xml" Type="http://schemas.openxmlformats.org/officeDocument/2006/relationships/theme"/></Relationships>
</file>

<file path=ppt/slideMasters/_rels/slideMaster5.xml.rels><?xml version="1.0" encoding="UTF-8" standalone="yes"?><Relationships xmlns="http://schemas.openxmlformats.org/package/2006/relationships"><Relationship Id="rId1" Target="../theme/theme5.xml" Type="http://schemas.openxmlformats.org/officeDocument/2006/relationships/theme"/></Relationships>
</file>

<file path=ppt/slideMasters/_rels/slideMaster6.xml.rels><?xml version="1.0" encoding="UTF-8" standalone="yes"?><Relationships xmlns="http://schemas.openxmlformats.org/package/2006/relationships"><Relationship Id="rId1" Target="../theme/theme6.xml" Type="http://schemas.openxmlformats.org/officeDocument/2006/relationships/theme"/></Relationships>
</file>

<file path=ppt/slideMasters/_rels/slideMaster7.xml.rels><?xml version="1.0" encoding="UTF-8" standalone="yes"?><Relationships xmlns="http://schemas.openxmlformats.org/package/2006/relationships"><Relationship Id="rId1" Target="../theme/theme7.xml" Type="http://schemas.openxmlformats.org/officeDocument/2006/relationships/theme"/></Relationships>
</file>

<file path=ppt/slideMasters/_rels/slideMaster8.xml.rels><?xml version="1.0" encoding="UTF-8" standalone="yes"?><Relationships xmlns="http://schemas.openxmlformats.org/package/2006/relationships"><Relationship Id="rId1" Target="../theme/theme8.xml" Type="http://schemas.openxmlformats.org/officeDocument/2006/relationships/theme"/></Relationships>
</file>

<file path=ppt/slideMasters/_rels/slideMaster9.xml.rels><?xml version="1.0" encoding="UTF-8" standalone="yes"?><Relationships xmlns="http://schemas.openxmlformats.org/package/2006/relationships"><Relationship Id="rId1" Target="../theme/theme9.xml" Type="http://schemas.openxmlformats.org/officeDocument/2006/relationships/theme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2"/>
          <p:cNvSpPr>
            <a:spLocks noGrp="1" noChangeArrowheads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027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495300" y="6245225"/>
            <a:ext cx="23114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  <a:latin typeface="Calibri" pitchFamily="34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384550" y="6245225"/>
            <a:ext cx="31369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  <a:latin typeface="Calibri" pitchFamily="34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9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099300" y="6245225"/>
            <a:ext cx="23114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E816C10D-CBE2-44BC-83A4-1E59C8AB77DD}" type="slidenum">
              <a:rPr lang="ja-JP" altLang="en-US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064" r:id="rId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1" name="タイトル プレースホル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112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113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1114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1115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58CCF4F7-F513-43CE-80AC-9E3357699445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  <p:sp>
        <p:nvSpPr>
          <p:cNvPr id="1116" name="正方形/長方形 6"/>
          <p:cNvSpPr>
            <a:spLocks noChangeArrowheads="1"/>
          </p:cNvSpPr>
          <p:nvPr userDrawn="1"/>
        </p:nvSpPr>
        <p:spPr>
          <a:xfrm>
            <a:off x="0" y="0"/>
            <a:ext cx="9906000" cy="431800"/>
          </a:xfrm>
          <a:prstGeom prst="rect">
            <a:avLst/>
          </a:prstGeom>
          <a:solidFill>
            <a:srgbClr val="FC4C1C"/>
          </a:solidFill>
          <a:ln>
            <a:noFill/>
          </a:ln>
        </p:spPr>
        <p:txBody>
          <a:bodyPr anchor="ctr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defRPr/>
            </a:pPr>
            <a:endParaRPr lang="ja-JP" altLang="en-US">
              <a:solidFill>
                <a:srgbClr val="FFFFFF"/>
              </a:solidFill>
            </a:endParaRPr>
          </a:p>
        </p:txBody>
      </p:sp>
      <p:cxnSp>
        <p:nvCxnSpPr>
          <p:cNvPr id="1117" name="直線コネクタ 7"/>
          <p:cNvCxnSpPr/>
          <p:nvPr userDrawn="1"/>
        </p:nvCxnSpPr>
        <p:spPr>
          <a:xfrm>
            <a:off x="0" y="6786563"/>
            <a:ext cx="9906000" cy="0"/>
          </a:xfrm>
          <a:prstGeom prst="lin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9" name="タイトル プレースホル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120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121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1122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1123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8023F6D0-AF3C-4445-929F-539BBE262A75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  <p:sp>
        <p:nvSpPr>
          <p:cNvPr id="1124" name="正方形/長方形 6"/>
          <p:cNvSpPr>
            <a:spLocks noChangeArrowheads="1"/>
          </p:cNvSpPr>
          <p:nvPr userDrawn="1"/>
        </p:nvSpPr>
        <p:spPr>
          <a:xfrm>
            <a:off x="0" y="0"/>
            <a:ext cx="9906000" cy="431800"/>
          </a:xfrm>
          <a:prstGeom prst="rect">
            <a:avLst/>
          </a:prstGeom>
          <a:solidFill>
            <a:srgbClr val="FC4C1C"/>
          </a:solidFill>
          <a:ln>
            <a:noFill/>
          </a:ln>
        </p:spPr>
        <p:txBody>
          <a:bodyPr anchor="ctr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defRPr/>
            </a:pPr>
            <a:endParaRPr lang="ja-JP" altLang="en-US">
              <a:solidFill>
                <a:srgbClr val="FFFFFF"/>
              </a:solidFill>
            </a:endParaRPr>
          </a:p>
        </p:txBody>
      </p:sp>
      <p:cxnSp>
        <p:nvCxnSpPr>
          <p:cNvPr id="1125" name="直線コネクタ 7"/>
          <p:cNvCxnSpPr/>
          <p:nvPr userDrawn="1"/>
        </p:nvCxnSpPr>
        <p:spPr>
          <a:xfrm>
            <a:off x="0" y="6786563"/>
            <a:ext cx="9906000" cy="0"/>
          </a:xfrm>
          <a:prstGeom prst="lin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" name="タイトル プレースホル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128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129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1130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1131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E30B1FF7-F414-4CE7-857C-3EB1D381133C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  <p:sp>
        <p:nvSpPr>
          <p:cNvPr id="1132" name="正方形/長方形 6"/>
          <p:cNvSpPr>
            <a:spLocks noChangeArrowheads="1"/>
          </p:cNvSpPr>
          <p:nvPr userDrawn="1"/>
        </p:nvSpPr>
        <p:spPr>
          <a:xfrm>
            <a:off x="0" y="0"/>
            <a:ext cx="9906000" cy="431800"/>
          </a:xfrm>
          <a:prstGeom prst="rect">
            <a:avLst/>
          </a:prstGeom>
          <a:solidFill>
            <a:srgbClr val="FC4C1C"/>
          </a:solidFill>
          <a:ln>
            <a:noFill/>
          </a:ln>
        </p:spPr>
        <p:txBody>
          <a:bodyPr anchor="ctr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defRPr/>
            </a:pPr>
            <a:endParaRPr lang="ja-JP" altLang="en-US">
              <a:solidFill>
                <a:srgbClr val="FFFFFF"/>
              </a:solidFill>
            </a:endParaRPr>
          </a:p>
        </p:txBody>
      </p:sp>
      <p:cxnSp>
        <p:nvCxnSpPr>
          <p:cNvPr id="1133" name="直線コネクタ 7"/>
          <p:cNvCxnSpPr/>
          <p:nvPr userDrawn="1"/>
        </p:nvCxnSpPr>
        <p:spPr>
          <a:xfrm>
            <a:off x="0" y="6786563"/>
            <a:ext cx="9906000" cy="0"/>
          </a:xfrm>
          <a:prstGeom prst="lin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13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495300" y="6245225"/>
            <a:ext cx="2311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3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384550" y="6245225"/>
            <a:ext cx="31369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3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594600" y="6237288"/>
            <a:ext cx="2311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7B8BDB36-C955-4D33-BC84-504CB46E63D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  <p:grpSp>
        <p:nvGrpSpPr>
          <p:cNvPr id="1139" name="Group 18"/>
          <p:cNvGrpSpPr/>
          <p:nvPr/>
        </p:nvGrpSpPr>
        <p:grpSpPr>
          <a:xfrm>
            <a:off x="0" y="0"/>
            <a:ext cx="9906000" cy="546100"/>
            <a:chOff x="0" y="0"/>
            <a:chExt cx="5760" cy="344"/>
          </a:xfrm>
        </p:grpSpPr>
        <p:pic>
          <p:nvPicPr>
            <p:cNvPr id="1140" name="Picture 9" descr="mlit_top"/>
            <p:cNvPicPr>
              <a:picLocks noChangeAspect="1" noChangeArrowheads="1"/>
            </p:cNvPicPr>
            <p:nvPr userDrawn="1"/>
          </p:nvPicPr>
          <p:blipFill>
            <a:blip r:embed="rId13"/>
            <a:srcRect t="26801" b="65286"/>
            <a:stretch>
              <a:fillRect/>
            </a:stretch>
          </p:blipFill>
          <p:spPr>
            <a:xfrm>
              <a:off x="0" y="300"/>
              <a:ext cx="5760" cy="44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141" name="Group 17"/>
            <p:cNvGrpSpPr/>
            <p:nvPr userDrawn="1"/>
          </p:nvGrpSpPr>
          <p:grpSpPr>
            <a:xfrm>
              <a:off x="0" y="0"/>
              <a:ext cx="5760" cy="318"/>
              <a:chOff x="0" y="0"/>
              <a:chExt cx="5760" cy="318"/>
            </a:xfrm>
          </p:grpSpPr>
          <p:pic>
            <p:nvPicPr>
              <p:cNvPr id="1142" name="Picture 11" descr="mlit_top"/>
              <p:cNvPicPr>
                <a:picLocks noChangeAspect="1" noChangeArrowheads="1"/>
              </p:cNvPicPr>
              <p:nvPr userDrawn="1"/>
            </p:nvPicPr>
            <p:blipFill>
              <a:blip r:embed="rId14"/>
              <a:srcRect r="66945" b="42805"/>
              <a:stretch>
                <a:fillRect/>
              </a:stretch>
            </p:blipFill>
            <p:spPr>
              <a:xfrm>
                <a:off x="3856" y="0"/>
                <a:ext cx="1904" cy="31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143" name="Picture 16" descr="mlit_top"/>
              <p:cNvPicPr>
                <a:picLocks noChangeAspect="1" noChangeArrowheads="1"/>
              </p:cNvPicPr>
              <p:nvPr userDrawn="1"/>
            </p:nvPicPr>
            <p:blipFill>
              <a:blip r:embed="rId15"/>
              <a:srcRect l="50000" b="42805"/>
              <a:stretch>
                <a:fillRect/>
              </a:stretch>
            </p:blipFill>
            <p:spPr>
              <a:xfrm>
                <a:off x="1043" y="0"/>
                <a:ext cx="2880" cy="31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144" name="Picture 10" descr="mlit_top"/>
              <p:cNvPicPr>
                <a:picLocks noChangeAspect="1" noChangeArrowheads="1"/>
              </p:cNvPicPr>
              <p:nvPr userDrawn="1"/>
            </p:nvPicPr>
            <p:blipFill>
              <a:blip r:embed="rId15"/>
              <a:srcRect l="68906" b="42805"/>
              <a:stretch>
                <a:fillRect/>
              </a:stretch>
            </p:blipFill>
            <p:spPr>
              <a:xfrm>
                <a:off x="0" y="0"/>
                <a:ext cx="1791" cy="31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114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7605713" cy="4762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pic>
        <p:nvPicPr>
          <p:cNvPr id="1146" name="Picture 14"/>
          <p:cNvPicPr>
            <a:picLocks noChangeAspect="1" noChangeArrowheads="1"/>
          </p:cNvPicPr>
          <p:nvPr/>
        </p:nvPicPr>
        <p:blipFill>
          <a:blip r:embed="rId16"/>
          <a:srcRect t="3670"/>
          <a:stretch>
            <a:fillRect/>
          </a:stretch>
        </p:blipFill>
        <p:spPr>
          <a:xfrm>
            <a:off x="8226425" y="0"/>
            <a:ext cx="1679575" cy="333375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9067" r:id="rId1"/>
    <p:sldLayoutId id="2147489054" r:id="rId2"/>
    <p:sldLayoutId id="2147489055" r:id="rId3"/>
    <p:sldLayoutId id="2147489056" r:id="rId4"/>
    <p:sldLayoutId id="2147489057" r:id="rId5"/>
    <p:sldLayoutId id="2147489058" r:id="rId6"/>
    <p:sldLayoutId id="2147489059" r:id="rId7"/>
    <p:sldLayoutId id="2147489060" r:id="rId8"/>
    <p:sldLayoutId id="2147489061" r:id="rId9"/>
    <p:sldLayoutId id="2147489062" r:id="rId10"/>
    <p:sldLayoutId id="2147489063" r:id="rId11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800">
          <a:solidFill>
            <a:srgbClr val="4087C8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800">
          <a:solidFill>
            <a:srgbClr val="4087C8"/>
          </a:solidFill>
          <a:latin typeface="HGP創英角ｺﾞｼｯｸUB" pitchFamily="50" charset="-128"/>
          <a:ea typeface="HGP創英角ｺﾞｼｯｸUB" pitchFamily="50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800">
          <a:solidFill>
            <a:srgbClr val="4087C8"/>
          </a:solidFill>
          <a:latin typeface="HGP創英角ｺﾞｼｯｸUB" pitchFamily="50" charset="-128"/>
          <a:ea typeface="HGP創英角ｺﾞｼｯｸUB" pitchFamily="50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800">
          <a:solidFill>
            <a:srgbClr val="4087C8"/>
          </a:solidFill>
          <a:latin typeface="HGP創英角ｺﾞｼｯｸUB" pitchFamily="50" charset="-128"/>
          <a:ea typeface="HGP創英角ｺﾞｼｯｸUB" pitchFamily="50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800">
          <a:solidFill>
            <a:srgbClr val="4087C8"/>
          </a:solidFill>
          <a:latin typeface="HGP創英角ｺﾞｼｯｸUB" pitchFamily="50" charset="-128"/>
          <a:ea typeface="HGP創英角ｺﾞｼｯｸUB" pitchFamily="50" charset="-128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2800">
          <a:solidFill>
            <a:srgbClr val="4087C8"/>
          </a:solidFill>
          <a:latin typeface="HGP創英角ｺﾞｼｯｸUB" pitchFamily="50" charset="-128"/>
          <a:ea typeface="HGP創英角ｺﾞｼｯｸUB" pitchFamily="50" charset="-128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2800">
          <a:solidFill>
            <a:srgbClr val="4087C8"/>
          </a:solidFill>
          <a:latin typeface="HGP創英角ｺﾞｼｯｸUB" pitchFamily="50" charset="-128"/>
          <a:ea typeface="HGP創英角ｺﾞｼｯｸUB" pitchFamily="50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2800">
          <a:solidFill>
            <a:srgbClr val="4087C8"/>
          </a:solidFill>
          <a:latin typeface="HGP創英角ｺﾞｼｯｸUB" pitchFamily="50" charset="-128"/>
          <a:ea typeface="HGP創英角ｺﾞｼｯｸUB" pitchFamily="50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2800">
          <a:solidFill>
            <a:srgbClr val="4087C8"/>
          </a:solidFill>
          <a:latin typeface="HGP創英角ｺﾞｼｯｸUB" pitchFamily="50" charset="-128"/>
          <a:ea typeface="HGP創英角ｺﾞｼｯｸUB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7" name="タイトル プレースホル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38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039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1040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1041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B7A53BFF-772C-4562-97E2-6D43746A626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  <p:sp>
        <p:nvSpPr>
          <p:cNvPr id="1042" name="正方形/長方形 6"/>
          <p:cNvSpPr>
            <a:spLocks noChangeArrowheads="1"/>
          </p:cNvSpPr>
          <p:nvPr userDrawn="1"/>
        </p:nvSpPr>
        <p:spPr>
          <a:xfrm>
            <a:off x="0" y="0"/>
            <a:ext cx="9906000" cy="431800"/>
          </a:xfrm>
          <a:prstGeom prst="rect">
            <a:avLst/>
          </a:prstGeom>
          <a:solidFill>
            <a:srgbClr val="FC4C1C"/>
          </a:solidFill>
          <a:ln>
            <a:noFill/>
          </a:ln>
        </p:spPr>
        <p:txBody>
          <a:bodyPr anchor="ctr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defRPr/>
            </a:pPr>
            <a:endParaRPr lang="ja-JP" altLang="en-US">
              <a:solidFill>
                <a:srgbClr val="FFFFFF"/>
              </a:solidFill>
            </a:endParaRPr>
          </a:p>
        </p:txBody>
      </p:sp>
      <p:cxnSp>
        <p:nvCxnSpPr>
          <p:cNvPr id="1043" name="直線コネクタ 7"/>
          <p:cNvCxnSpPr/>
          <p:nvPr userDrawn="1"/>
        </p:nvCxnSpPr>
        <p:spPr>
          <a:xfrm>
            <a:off x="0" y="6786563"/>
            <a:ext cx="9906000" cy="0"/>
          </a:xfrm>
          <a:prstGeom prst="lin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9065" r:id="rId1"/>
    <p:sldLayoutId id="2147489066" r:id="rId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タイトル プレースホル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56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057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1058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1059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2E180DEE-D41D-4038-9717-C1F8F61DBBC7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  <p:sp>
        <p:nvSpPr>
          <p:cNvPr id="1060" name="正方形/長方形 6"/>
          <p:cNvSpPr>
            <a:spLocks noChangeArrowheads="1"/>
          </p:cNvSpPr>
          <p:nvPr userDrawn="1"/>
        </p:nvSpPr>
        <p:spPr>
          <a:xfrm>
            <a:off x="0" y="0"/>
            <a:ext cx="9906000" cy="431800"/>
          </a:xfrm>
          <a:prstGeom prst="rect">
            <a:avLst/>
          </a:prstGeom>
          <a:solidFill>
            <a:srgbClr val="FC4C1C"/>
          </a:solidFill>
          <a:ln>
            <a:noFill/>
          </a:ln>
        </p:spPr>
        <p:txBody>
          <a:bodyPr anchor="ctr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defRPr/>
            </a:pPr>
            <a:endParaRPr lang="ja-JP" altLang="en-US">
              <a:solidFill>
                <a:srgbClr val="FFFFFF"/>
              </a:solidFill>
            </a:endParaRPr>
          </a:p>
        </p:txBody>
      </p:sp>
      <p:cxnSp>
        <p:nvCxnSpPr>
          <p:cNvPr id="1061" name="直線コネクタ 7"/>
          <p:cNvCxnSpPr/>
          <p:nvPr userDrawn="1"/>
        </p:nvCxnSpPr>
        <p:spPr>
          <a:xfrm>
            <a:off x="0" y="6786563"/>
            <a:ext cx="9906000" cy="0"/>
          </a:xfrm>
          <a:prstGeom prst="lin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3" name="タイトル プレースホル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64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065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1066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1067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E7AC0D9C-F465-4680-B1D8-92FF685D644F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  <p:sp>
        <p:nvSpPr>
          <p:cNvPr id="1068" name="正方形/長方形 6"/>
          <p:cNvSpPr>
            <a:spLocks noChangeArrowheads="1"/>
          </p:cNvSpPr>
          <p:nvPr userDrawn="1"/>
        </p:nvSpPr>
        <p:spPr>
          <a:xfrm>
            <a:off x="0" y="0"/>
            <a:ext cx="9906000" cy="431800"/>
          </a:xfrm>
          <a:prstGeom prst="rect">
            <a:avLst/>
          </a:prstGeom>
          <a:solidFill>
            <a:srgbClr val="FC4C1C"/>
          </a:solidFill>
          <a:ln>
            <a:noFill/>
          </a:ln>
        </p:spPr>
        <p:txBody>
          <a:bodyPr anchor="ctr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defRPr/>
            </a:pPr>
            <a:endParaRPr lang="ja-JP" altLang="en-US">
              <a:solidFill>
                <a:srgbClr val="FFFFFF"/>
              </a:solidFill>
            </a:endParaRPr>
          </a:p>
        </p:txBody>
      </p:sp>
      <p:cxnSp>
        <p:nvCxnSpPr>
          <p:cNvPr id="1069" name="直線コネクタ 7"/>
          <p:cNvCxnSpPr/>
          <p:nvPr userDrawn="1"/>
        </p:nvCxnSpPr>
        <p:spPr>
          <a:xfrm>
            <a:off x="0" y="6786563"/>
            <a:ext cx="9906000" cy="0"/>
          </a:xfrm>
          <a:prstGeom prst="lin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1" name="タイトル プレースホル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72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073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1074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1075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AFF359B-2FCC-4E52-AF11-34534711CB64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  <p:sp>
        <p:nvSpPr>
          <p:cNvPr id="1076" name="正方形/長方形 6"/>
          <p:cNvSpPr>
            <a:spLocks noChangeArrowheads="1"/>
          </p:cNvSpPr>
          <p:nvPr userDrawn="1"/>
        </p:nvSpPr>
        <p:spPr>
          <a:xfrm>
            <a:off x="0" y="0"/>
            <a:ext cx="9906000" cy="431800"/>
          </a:xfrm>
          <a:prstGeom prst="rect">
            <a:avLst/>
          </a:prstGeom>
          <a:solidFill>
            <a:srgbClr val="FC4C1C"/>
          </a:solidFill>
          <a:ln>
            <a:noFill/>
          </a:ln>
        </p:spPr>
        <p:txBody>
          <a:bodyPr anchor="ctr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defRPr/>
            </a:pPr>
            <a:endParaRPr lang="ja-JP" altLang="en-US">
              <a:solidFill>
                <a:srgbClr val="FFFFFF"/>
              </a:solidFill>
            </a:endParaRPr>
          </a:p>
        </p:txBody>
      </p:sp>
      <p:cxnSp>
        <p:nvCxnSpPr>
          <p:cNvPr id="1077" name="直線コネクタ 7"/>
          <p:cNvCxnSpPr/>
          <p:nvPr userDrawn="1"/>
        </p:nvCxnSpPr>
        <p:spPr>
          <a:xfrm>
            <a:off x="0" y="6786563"/>
            <a:ext cx="9906000" cy="0"/>
          </a:xfrm>
          <a:prstGeom prst="lin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タイトル プレースホル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80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081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1082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1083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CFE1E8E-B4C0-4D4C-A350-1D446ABF42DF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  <p:sp>
        <p:nvSpPr>
          <p:cNvPr id="1084" name="正方形/長方形 6"/>
          <p:cNvSpPr>
            <a:spLocks noChangeArrowheads="1"/>
          </p:cNvSpPr>
          <p:nvPr userDrawn="1"/>
        </p:nvSpPr>
        <p:spPr>
          <a:xfrm>
            <a:off x="0" y="0"/>
            <a:ext cx="9906000" cy="431800"/>
          </a:xfrm>
          <a:prstGeom prst="rect">
            <a:avLst/>
          </a:prstGeom>
          <a:solidFill>
            <a:srgbClr val="FC4C1C"/>
          </a:solidFill>
          <a:ln>
            <a:noFill/>
          </a:ln>
        </p:spPr>
        <p:txBody>
          <a:bodyPr anchor="ctr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defRPr/>
            </a:pPr>
            <a:endParaRPr lang="ja-JP" altLang="en-US">
              <a:solidFill>
                <a:srgbClr val="FFFFFF"/>
              </a:solidFill>
            </a:endParaRPr>
          </a:p>
        </p:txBody>
      </p:sp>
      <p:cxnSp>
        <p:nvCxnSpPr>
          <p:cNvPr id="1085" name="直線コネクタ 7"/>
          <p:cNvCxnSpPr/>
          <p:nvPr userDrawn="1"/>
        </p:nvCxnSpPr>
        <p:spPr>
          <a:xfrm>
            <a:off x="0" y="6786563"/>
            <a:ext cx="9906000" cy="0"/>
          </a:xfrm>
          <a:prstGeom prst="lin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7" name="タイトル プレースホル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88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089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1090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1091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46D2A84D-72AD-4327-84F6-FBD59308FC2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  <p:sp>
        <p:nvSpPr>
          <p:cNvPr id="1092" name="正方形/長方形 6"/>
          <p:cNvSpPr>
            <a:spLocks noChangeArrowheads="1"/>
          </p:cNvSpPr>
          <p:nvPr userDrawn="1"/>
        </p:nvSpPr>
        <p:spPr>
          <a:xfrm>
            <a:off x="0" y="0"/>
            <a:ext cx="9906000" cy="431800"/>
          </a:xfrm>
          <a:prstGeom prst="rect">
            <a:avLst/>
          </a:prstGeom>
          <a:solidFill>
            <a:srgbClr val="FC4C1C"/>
          </a:solidFill>
          <a:ln>
            <a:noFill/>
          </a:ln>
        </p:spPr>
        <p:txBody>
          <a:bodyPr anchor="ctr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defRPr/>
            </a:pPr>
            <a:endParaRPr lang="ja-JP" altLang="en-US">
              <a:solidFill>
                <a:srgbClr val="FFFFFF"/>
              </a:solidFill>
            </a:endParaRPr>
          </a:p>
        </p:txBody>
      </p:sp>
      <p:cxnSp>
        <p:nvCxnSpPr>
          <p:cNvPr id="1093" name="直線コネクタ 7"/>
          <p:cNvCxnSpPr/>
          <p:nvPr userDrawn="1"/>
        </p:nvCxnSpPr>
        <p:spPr>
          <a:xfrm>
            <a:off x="0" y="6786563"/>
            <a:ext cx="9906000" cy="0"/>
          </a:xfrm>
          <a:prstGeom prst="lin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" name="タイトル プレースホル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96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097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1098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1099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2B17F170-3AED-4BAC-BB2C-40551D0B276D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  <p:sp>
        <p:nvSpPr>
          <p:cNvPr id="1100" name="正方形/長方形 6"/>
          <p:cNvSpPr>
            <a:spLocks noChangeArrowheads="1"/>
          </p:cNvSpPr>
          <p:nvPr userDrawn="1"/>
        </p:nvSpPr>
        <p:spPr>
          <a:xfrm>
            <a:off x="0" y="0"/>
            <a:ext cx="9906000" cy="431800"/>
          </a:xfrm>
          <a:prstGeom prst="rect">
            <a:avLst/>
          </a:prstGeom>
          <a:solidFill>
            <a:srgbClr val="FC4C1C"/>
          </a:solidFill>
          <a:ln>
            <a:noFill/>
          </a:ln>
        </p:spPr>
        <p:txBody>
          <a:bodyPr anchor="ctr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defRPr/>
            </a:pPr>
            <a:endParaRPr lang="ja-JP" altLang="en-US">
              <a:solidFill>
                <a:srgbClr val="FFFFFF"/>
              </a:solidFill>
            </a:endParaRPr>
          </a:p>
        </p:txBody>
      </p:sp>
      <p:cxnSp>
        <p:nvCxnSpPr>
          <p:cNvPr id="1101" name="直線コネクタ 7"/>
          <p:cNvCxnSpPr/>
          <p:nvPr userDrawn="1"/>
        </p:nvCxnSpPr>
        <p:spPr>
          <a:xfrm>
            <a:off x="0" y="6786563"/>
            <a:ext cx="9906000" cy="0"/>
          </a:xfrm>
          <a:prstGeom prst="lin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3" name="タイトル プレースホル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104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105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1106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1107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21738C8A-B41F-479F-A1B6-383AB1DB11D5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  <p:sp>
        <p:nvSpPr>
          <p:cNvPr id="1108" name="正方形/長方形 6"/>
          <p:cNvSpPr>
            <a:spLocks noChangeArrowheads="1"/>
          </p:cNvSpPr>
          <p:nvPr userDrawn="1"/>
        </p:nvSpPr>
        <p:spPr>
          <a:xfrm>
            <a:off x="0" y="0"/>
            <a:ext cx="9906000" cy="431800"/>
          </a:xfrm>
          <a:prstGeom prst="rect">
            <a:avLst/>
          </a:prstGeom>
          <a:solidFill>
            <a:srgbClr val="FC4C1C"/>
          </a:solidFill>
          <a:ln>
            <a:noFill/>
          </a:ln>
        </p:spPr>
        <p:txBody>
          <a:bodyPr anchor="ctr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defRPr/>
            </a:pPr>
            <a:endParaRPr lang="ja-JP" altLang="en-US">
              <a:solidFill>
                <a:srgbClr val="FFFFFF"/>
              </a:solidFill>
            </a:endParaRPr>
          </a:p>
        </p:txBody>
      </p:sp>
      <p:cxnSp>
        <p:nvCxnSpPr>
          <p:cNvPr id="1109" name="直線コネクタ 7"/>
          <p:cNvCxnSpPr/>
          <p:nvPr userDrawn="1"/>
        </p:nvCxnSpPr>
        <p:spPr>
          <a:xfrm>
            <a:off x="0" y="6786563"/>
            <a:ext cx="9906000" cy="0"/>
          </a:xfrm>
          <a:prstGeom prst="lin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5.xml" Type="http://schemas.openxmlformats.org/officeDocument/2006/relationships/slideLayout"/><Relationship Id="rId2" Target="../notesSlides/notesSlide1.xml" Type="http://schemas.openxmlformats.org/officeDocument/2006/relationships/notesSlide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56" y="-27384"/>
            <a:ext cx="7779964" cy="439737"/>
          </a:xfrm>
        </p:spPr>
        <p:txBody>
          <a:bodyPr/>
          <a:lstStyle/>
          <a:p>
            <a:pPr eaLnBrk="1" hangingPunct="1">
              <a:defRPr/>
            </a:pPr>
            <a:r>
              <a:rPr lang="ja-JP" altLang="en-US" sz="2000" dirty="0"/>
              <a:t>令和７年度　特定居住支援法人モデル構築実証調査</a:t>
            </a:r>
            <a:endParaRPr lang="ja-JP" altLang="en-US" sz="2000" dirty="0">
              <a:solidFill>
                <a:srgbClr val="FF0000"/>
              </a:solidFill>
            </a:endParaRPr>
          </a:p>
        </p:txBody>
      </p:sp>
      <p:sp>
        <p:nvSpPr>
          <p:cNvPr id="95" name="テキスト ボックス 94"/>
          <p:cNvSpPr txBox="1"/>
          <p:nvPr/>
        </p:nvSpPr>
        <p:spPr>
          <a:xfrm>
            <a:off x="56454" y="1062143"/>
            <a:ext cx="1149885" cy="216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wrap="square" lIns="72000" tIns="0" rIns="0" bIns="0" rtlCol="0">
            <a:spAutoFit/>
          </a:bodyPr>
          <a:lstStyle/>
          <a:p>
            <a:r>
              <a:rPr lang="ja-JP" altLang="en-US" sz="1300" dirty="0">
                <a:solidFill>
                  <a:schemeClr val="bg1"/>
                </a:solidFill>
                <a:latin typeface="HGP創英角ｺﾞｼｯｸUB 見出し"/>
              </a:rPr>
              <a:t>調査の目的</a:t>
            </a:r>
          </a:p>
        </p:txBody>
      </p:sp>
      <p:sp>
        <p:nvSpPr>
          <p:cNvPr id="80" name="正方形/長方形 79"/>
          <p:cNvSpPr/>
          <p:nvPr/>
        </p:nvSpPr>
        <p:spPr>
          <a:xfrm>
            <a:off x="56455" y="1062145"/>
            <a:ext cx="9677599" cy="1076546"/>
          </a:xfrm>
          <a:prstGeom prst="rect">
            <a:avLst/>
          </a:prstGeom>
          <a:noFill/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Overflow="overflow" horzOverflow="overflow" wrap="square" numCol="1" rtlCol="0" anchor="t" anchorCtr="0" compatLnSpc="1"/>
          <a:lstStyle/>
          <a:p>
            <a:pPr eaLnBrk="1" hangingPunct="1"/>
            <a:endParaRPr lang="en-US" altLang="ja-JP" sz="1000" dirty="0"/>
          </a:p>
          <a:p>
            <a:pPr eaLnBrk="1" hangingPunct="1"/>
            <a:endParaRPr lang="en-US" altLang="ja-JP" sz="1000" u="sng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eaLnBrk="1" hangingPunct="1"/>
            <a:endParaRPr lang="en-US" altLang="ja-JP" sz="1000" u="sng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eaLnBrk="1" hangingPunct="1"/>
            <a:endParaRPr lang="en-US" altLang="ja-JP" sz="1000" u="sng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eaLnBrk="1" hangingPunct="1"/>
            <a:endParaRPr lang="ja-JP" altLang="en-US" sz="1000" u="sng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0" name="テキスト ボックス 39"/>
          <p:cNvSpPr txBox="1"/>
          <p:nvPr/>
        </p:nvSpPr>
        <p:spPr>
          <a:xfrm>
            <a:off x="67815" y="2196715"/>
            <a:ext cx="1138524" cy="20005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wrap="square" lIns="72000" tIns="0" rIns="0" bIns="0" rtlCol="0">
            <a:spAutoFit/>
          </a:bodyPr>
          <a:lstStyle/>
          <a:p>
            <a:r>
              <a:rPr lang="ja-JP" altLang="en-US" sz="1300" dirty="0">
                <a:solidFill>
                  <a:schemeClr val="bg1"/>
                </a:solidFill>
                <a:latin typeface="+mj-ea"/>
              </a:rPr>
              <a:t>調査概要</a:t>
            </a:r>
          </a:p>
        </p:txBody>
      </p:sp>
      <p:sp>
        <p:nvSpPr>
          <p:cNvPr id="43" name="正方形/長方形 42"/>
          <p:cNvSpPr/>
          <p:nvPr/>
        </p:nvSpPr>
        <p:spPr>
          <a:xfrm>
            <a:off x="70061" y="2197697"/>
            <a:ext cx="9663993" cy="3895389"/>
          </a:xfrm>
          <a:prstGeom prst="rect">
            <a:avLst/>
          </a:prstGeom>
          <a:noFill/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Overflow="overflow" horzOverflow="overflow" wrap="square" numCol="1" rtlCol="0" anchor="t" anchorCtr="0" compatLnSpc="1"/>
          <a:lstStyle/>
          <a:p>
            <a:pPr eaLnBrk="1" hangingPunct="1"/>
            <a:r>
              <a:rPr lang="ja-JP" altLang="en-US" sz="1000" dirty="0"/>
              <a:t>　　　　　　　　　　　　　　　　</a:t>
            </a:r>
            <a:r>
              <a:rPr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　　　　　　　　　　　　　　</a:t>
            </a:r>
            <a:endParaRPr lang="ja-JP" altLang="en-US" sz="1000" u="sng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7" name="テキスト ボックス 46"/>
          <p:cNvSpPr txBox="1"/>
          <p:nvPr/>
        </p:nvSpPr>
        <p:spPr>
          <a:xfrm>
            <a:off x="89534" y="6179581"/>
            <a:ext cx="1127778" cy="216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wrap="square" lIns="72000" tIns="0" rIns="0" bIns="0" rtlCol="0">
            <a:spAutoFit/>
          </a:bodyPr>
          <a:lstStyle/>
          <a:p>
            <a:r>
              <a:rPr lang="ja-JP" altLang="en-US" sz="1300" dirty="0">
                <a:solidFill>
                  <a:schemeClr val="bg1"/>
                </a:solidFill>
                <a:latin typeface="+mn-ea"/>
                <a:ea typeface="+mn-ea"/>
              </a:rPr>
              <a:t>期待する効果</a:t>
            </a:r>
          </a:p>
        </p:txBody>
      </p:sp>
      <p:sp>
        <p:nvSpPr>
          <p:cNvPr id="48" name="正方形/長方形 47"/>
          <p:cNvSpPr/>
          <p:nvPr/>
        </p:nvSpPr>
        <p:spPr>
          <a:xfrm>
            <a:off x="84162" y="6168987"/>
            <a:ext cx="9660638" cy="631257"/>
          </a:xfrm>
          <a:prstGeom prst="rect">
            <a:avLst/>
          </a:prstGeom>
          <a:noFill/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Overflow="overflow" horzOverflow="overflow" wrap="square" numCol="1" rtlCol="0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kumimoji="1" lang="ja-JP" altLang="en-US" sz="1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/>
              <a:ea typeface="ＭＳ Ｐゴシック"/>
            </a:endParaRPr>
          </a:p>
        </p:txBody>
      </p:sp>
      <p:sp>
        <p:nvSpPr>
          <p:cNvPr id="26" name="正方形/長方形 25"/>
          <p:cNvSpPr/>
          <p:nvPr/>
        </p:nvSpPr>
        <p:spPr>
          <a:xfrm>
            <a:off x="93012" y="422370"/>
            <a:ext cx="2060060" cy="580768"/>
          </a:xfrm>
          <a:prstGeom prst="rect">
            <a:avLst/>
          </a:prstGeom>
          <a:solidFill>
            <a:schemeClr val="accent2">
              <a:lumMod val="75000"/>
            </a:schemeClr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Overflow="overflow" horzOverflow="overflow" wrap="square" numCol="1" rtlCol="0" anchor="ctr" anchorCtr="0" compatLnSpc="1"/>
          <a:lstStyle/>
          <a:p>
            <a:pPr eaLnBrk="1" hangingPunct="1"/>
            <a:r>
              <a:rPr lang="ja-JP" altLang="en-US" sz="1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団体名</a:t>
            </a:r>
            <a:r>
              <a:rPr lang="en-US" altLang="ja-JP" sz="1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or</a:t>
            </a:r>
            <a:r>
              <a:rPr lang="ja-JP" altLang="en-US" sz="1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コンソ名</a:t>
            </a:r>
            <a:endParaRPr lang="en-US" altLang="ja-JP" sz="1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8" name="正方形/長方形 27"/>
          <p:cNvSpPr/>
          <p:nvPr/>
        </p:nvSpPr>
        <p:spPr>
          <a:xfrm>
            <a:off x="2153072" y="422369"/>
            <a:ext cx="7580983" cy="580769"/>
          </a:xfrm>
          <a:prstGeom prst="rect">
            <a:avLst/>
          </a:prstGeom>
          <a:noFill/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Overflow="overflow" horzOverflow="overflow" wrap="square" numCol="1" rtlCol="0" anchor="ctr" anchorCtr="0" compatLnSpc="1"/>
          <a:lstStyle/>
          <a:p>
            <a:pPr eaLnBrk="1" hangingPunct="1"/>
            <a:r>
              <a:rPr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プロジェクト名</a:t>
            </a:r>
            <a:endParaRPr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eaLnBrk="1" hangingPunct="1"/>
            <a:endParaRPr lang="ja-JP" altLang="en-US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CF17AA82-E9A9-22E7-91AB-82DCE3E0793D}"/>
              </a:ext>
            </a:extLst>
          </p:cNvPr>
          <p:cNvSpPr txBox="1"/>
          <p:nvPr/>
        </p:nvSpPr>
        <p:spPr>
          <a:xfrm>
            <a:off x="1438870" y="6395581"/>
            <a:ext cx="3874170" cy="276999"/>
          </a:xfrm>
          <a:prstGeom prst="rect">
            <a:avLst/>
          </a:prstGeom>
          <a:solidFill>
            <a:srgbClr val="FFFDA3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kumimoji="1" lang="ja-JP" altLang="en-US" sz="1200" dirty="0"/>
              <a:t>今回の実証調査における期待する効果をご記入ください。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914165F8-5C89-9E92-C30F-3DFF844851DB}"/>
              </a:ext>
            </a:extLst>
          </p:cNvPr>
          <p:cNvSpPr txBox="1"/>
          <p:nvPr/>
        </p:nvSpPr>
        <p:spPr>
          <a:xfrm>
            <a:off x="1123042" y="2718278"/>
            <a:ext cx="3456384" cy="461665"/>
          </a:xfrm>
          <a:prstGeom prst="rect">
            <a:avLst/>
          </a:prstGeom>
          <a:solidFill>
            <a:srgbClr val="FFFDA3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kumimoji="1" lang="ja-JP" altLang="en-US" sz="1200" dirty="0"/>
              <a:t>調査の概要を写真や図表を交えながら、ご記入ください。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9DDB9A31-FF50-5E2D-099E-944A46C1DB05}"/>
              </a:ext>
            </a:extLst>
          </p:cNvPr>
          <p:cNvSpPr txBox="1">
            <a:spLocks noChangeArrowheads="1"/>
          </p:cNvSpPr>
          <p:nvPr/>
        </p:nvSpPr>
        <p:spPr>
          <a:xfrm>
            <a:off x="6753200" y="610493"/>
            <a:ext cx="3790491" cy="4397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4087C8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4087C8"/>
                </a:solidFill>
                <a:latin typeface="HGP創英角ｺﾞｼｯｸUB" pitchFamily="50" charset="-128"/>
                <a:ea typeface="HGP創英角ｺﾞｼｯｸUB" pitchFamily="50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4087C8"/>
                </a:solidFill>
                <a:latin typeface="HGP創英角ｺﾞｼｯｸUB" pitchFamily="50" charset="-128"/>
                <a:ea typeface="HGP創英角ｺﾞｼｯｸUB" pitchFamily="50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4087C8"/>
                </a:solidFill>
                <a:latin typeface="HGP創英角ｺﾞｼｯｸUB" pitchFamily="50" charset="-128"/>
                <a:ea typeface="HGP創英角ｺﾞｼｯｸUB" pitchFamily="50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4087C8"/>
                </a:solidFill>
                <a:latin typeface="HGP創英角ｺﾞｼｯｸUB" pitchFamily="50" charset="-128"/>
                <a:ea typeface="HGP創英角ｺﾞｼｯｸUB" pitchFamily="50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4087C8"/>
                </a:solidFill>
                <a:latin typeface="HGP創英角ｺﾞｼｯｸUB" pitchFamily="50" charset="-128"/>
                <a:ea typeface="HGP創英角ｺﾞｼｯｸUB" pitchFamily="50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4087C8"/>
                </a:solidFill>
                <a:latin typeface="HGP創英角ｺﾞｼｯｸUB" pitchFamily="50" charset="-128"/>
                <a:ea typeface="HGP創英角ｺﾞｼｯｸUB" pitchFamily="50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4087C8"/>
                </a:solidFill>
                <a:latin typeface="HGP創英角ｺﾞｼｯｸUB" pitchFamily="50" charset="-128"/>
                <a:ea typeface="HGP創英角ｺﾞｼｯｸUB" pitchFamily="50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4087C8"/>
                </a:solidFill>
                <a:latin typeface="HGP創英角ｺﾞｼｯｸUB" pitchFamily="50" charset="-128"/>
                <a:ea typeface="HGP創英角ｺﾞｼｯｸUB" pitchFamily="50" charset="-128"/>
              </a:defRPr>
            </a:lvl9pPr>
          </a:lstStyle>
          <a:p>
            <a:pPr eaLnBrk="1" hangingPunct="1">
              <a:defRPr/>
            </a:pPr>
            <a:r>
              <a:rPr lang="ja-JP" altLang="en-US" sz="1400" kern="0" dirty="0">
                <a:solidFill>
                  <a:srgbClr val="0070C0"/>
                </a:solidFill>
              </a:rPr>
              <a:t>（取組地域：○○県○○市、○○県）</a:t>
            </a:r>
          </a:p>
        </p:txBody>
      </p:sp>
    </p:spTree>
    <p:extLst>
      <p:ext uri="{BB962C8B-B14F-4D97-AF65-F5344CB8AC3E}">
        <p14:creationId xmlns:p14="http://schemas.microsoft.com/office/powerpoint/2010/main" val="1821162426"/>
      </p:ext>
    </p:extLst>
  </p:cSld>
  <p:clrMapOvr>
    <a:masterClrMapping/>
  </p:clrMapOvr>
</p:sld>
</file>

<file path=ppt/theme/theme1.xml><?xml version="1.0" encoding="utf-8"?>
<a:theme xmlns:a="http://schemas.openxmlformats.org/drawingml/2006/main" name="1_デザインの設定">
  <a:themeElements>
    <a:clrScheme name="1_デザインの設定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デザインの設定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>
    <a:spDef>
      <a:spPr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>
          <a:prstShdw prst="shdw17" dist="17961" dir="2700000">
            <a:schemeClr val="tx1">
              <a:gamma/>
              <a:shade val="60000"/>
              <a:invGamma/>
            </a:schemeClr>
          </a:prstShdw>
        </a:effectLst>
      </a:spPr>
      <a:bodyPr vertOverflow="overflow" horzOverflow="overflow" wrap="square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defRPr kumimoji="1" lang="ja-JP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/>
            <a:ea typeface="ＭＳ Ｐゴシック"/>
          </a:defRPr>
        </a:defPPr>
      </a:lstStyle>
    </a:spDef>
    <a:lnDef>
      <a:spPr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>
          <a:prstShdw prst="shdw17" dist="17961" dir="2700000">
            <a:schemeClr val="tx1">
              <a:gamma/>
              <a:shade val="60000"/>
              <a:invGamma/>
            </a:schemeClr>
          </a:prstShdw>
        </a:effectLst>
      </a:spPr>
      <a:bodyPr vertOverflow="overflow" horzOverflow="overflow" wrap="square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defRPr kumimoji="1" lang="ja-JP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/>
            <a:ea typeface="ＭＳ Ｐゴシック"/>
          </a:defRPr>
        </a:defPPr>
      </a:lstStyle>
    </a:lnDef>
  </a:objectDefaults>
  <a:extraClrSchemeLst/>
</a:theme>
</file>

<file path=ppt/theme/theme10.xml><?xml version="1.0" encoding="utf-8"?>
<a:theme xmlns:a="http://schemas.openxmlformats.org/drawingml/2006/main" name="10_デザインの設定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11_デザインの設定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12_デザインの設定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1_標準デザイン">
  <a:themeElements>
    <a:clrScheme name="標準デザイ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標準デザイン">
      <a:majorFont>
        <a:latin typeface="HGP創英角ｺﾞｼｯｸUB"/>
        <a:ea typeface="HGP創英角ｺﾞｼｯｸUB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>
    <a:spDef>
      <a:spPr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Overflow="overflow" horzOverflow="overflow" wrap="square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defRPr kumimoji="1" lang="ja-JP" altLang="en-US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/>
            <a:ea typeface="ＭＳ Ｐゴシック"/>
          </a:defRPr>
        </a:defPPr>
      </a:lstStyle>
    </a:spDef>
    <a:lnDef>
      <a:spPr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Overflow="overflow" horzOverflow="overflow" wrap="square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defRPr kumimoji="1" lang="ja-JP" altLang="en-US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/>
            <a:ea typeface="ＭＳ Ｐゴシック"/>
          </a:defRPr>
        </a:defPPr>
      </a:lstStyle>
    </a:lnDef>
  </a:objectDefaults>
  <a:extraClrSchemeLst/>
</a:theme>
</file>

<file path=ppt/theme/theme14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デザインの設定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デザインの設定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_デザインの設定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5_デザインの設定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6_デザインの設定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7_デザインの設定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8_デザインの設定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9_デザインの設定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Words>59</Words>
  <PresentationFormat>A4 210 x 297 mm</PresentationFormat>
  <Paragraphs>13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13</vt:i4>
      </vt:variant>
      <vt:variant>
        <vt:lpstr>スライド タイトル</vt:lpstr>
      </vt:variant>
      <vt:variant>
        <vt:i4>1</vt:i4>
      </vt:variant>
    </vt:vector>
  </HeadingPairs>
  <TitlesOfParts>
    <vt:vector size="19" baseType="lpstr">
      <vt:lpstr>HGP創英角ｺﾞｼｯｸUB</vt:lpstr>
      <vt:lpstr>HGP創英角ｺﾞｼｯｸUB 見出し</vt:lpstr>
      <vt:lpstr>メイリオ</vt:lpstr>
      <vt:lpstr>Arial</vt:lpstr>
      <vt:lpstr>Calibri</vt:lpstr>
      <vt:lpstr>1_デザインの設定</vt:lpstr>
      <vt:lpstr>2_デザインの設定</vt:lpstr>
      <vt:lpstr>3_デザインの設定</vt:lpstr>
      <vt:lpstr>4_デザインの設定</vt:lpstr>
      <vt:lpstr>5_デザインの設定</vt:lpstr>
      <vt:lpstr>6_デザインの設定</vt:lpstr>
      <vt:lpstr>7_デザインの設定</vt:lpstr>
      <vt:lpstr>8_デザインの設定</vt:lpstr>
      <vt:lpstr>9_デザインの設定</vt:lpstr>
      <vt:lpstr>10_デザインの設定</vt:lpstr>
      <vt:lpstr>11_デザインの設定</vt:lpstr>
      <vt:lpstr>12_デザインの設定</vt:lpstr>
      <vt:lpstr>1_標準デザイン</vt:lpstr>
      <vt:lpstr>令和７年度　特定居住支援法人モデル構築実証調査</vt:lpstr>
    </vt:vector>
  </TitlesOfParts>
  <LinksUpToDate>false</LinksUpToDate>
  <SharedDoc>false</SharedDoc>
  <HyperlinksChanged>false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