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200900" cy="10333038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7813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5626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3439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12522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390651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868782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346913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825044" algn="l" defTabSz="956261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5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3"/>
    <p:restoredTop sz="94660"/>
  </p:normalViewPr>
  <p:slideViewPr>
    <p:cSldViewPr>
      <p:cViewPr>
        <p:scale>
          <a:sx n="66" d="100"/>
          <a:sy n="66" d="100"/>
        </p:scale>
        <p:origin x="1830" y="60"/>
      </p:cViewPr>
      <p:guideLst>
        <p:guide orient="horz" pos="3255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514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038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/>
          <a:lstStyle>
            <a:lvl1pPr algn="r">
              <a:defRPr sz="1300"/>
            </a:lvl1pPr>
          </a:lstStyle>
          <a:p>
            <a:fld id="{2E73C88D-68A5-4765-8999-664EF5B46FEB}" type="datetimeFigureOut">
              <a:rPr kumimoji="1" lang="ja-JP" altLang="en-US" smtClean="0"/>
              <a:pPr/>
              <a:t>2023/2/28</a:t>
            </a:fld>
            <a:endParaRPr kumimoji="1" lang="ja-JP" altLang="en-US"/>
          </a:p>
        </p:txBody>
      </p:sp>
      <p:sp>
        <p:nvSpPr>
          <p:cNvPr id="1039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1040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55" tIns="47427" rIns="94855" bIns="47427" rtlCol="0" anchor="b"/>
          <a:lstStyle>
            <a:lvl1pPr algn="r">
              <a:defRPr sz="1300"/>
            </a:lvl1pPr>
          </a:lstStyle>
          <a:p>
            <a:fld id="{7FBFE2CE-705C-443C-B52D-AA8BECFD043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868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6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2023/2/28</a:t>
            </a:fld>
            <a:endParaRPr kumimoji="1" lang="ja-JP" altLang="en-US"/>
          </a:p>
        </p:txBody>
      </p:sp>
      <p:sp>
        <p:nvSpPr>
          <p:cNvPr id="106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78698" y="739973"/>
            <a:ext cx="2578368" cy="369986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06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6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40068" y="3209204"/>
            <a:ext cx="6120765" cy="2215642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90"/>
            <a:ext cx="5040630" cy="26412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6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2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0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6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5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BCFA-6236-45A1-9B55-E05C1B2587F2}" type="datetimeFigureOut">
              <a:rPr kumimoji="1" lang="ja-JP" altLang="en-US" smtClean="0"/>
              <a:pPr/>
              <a:t>2023/2/28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66C1F-E472-4057-9DCE-54C8326878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986"/>
            <a:ext cx="6480810" cy="1722173"/>
          </a:xfrm>
          <a:prstGeom prst="rect">
            <a:avLst/>
          </a:prstGeom>
        </p:spPr>
        <p:txBody>
          <a:bodyPr vert="horz" lIns="95626" tIns="47813" rIns="95626" bIns="47813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44"/>
            <a:ext cx="6480810" cy="6819143"/>
          </a:xfrm>
          <a:prstGeom prst="rect">
            <a:avLst/>
          </a:prstGeom>
        </p:spPr>
        <p:txBody>
          <a:bodyPr vert="horz" lIns="95626" tIns="47813" rIns="95626" bIns="4781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46" y="9577931"/>
            <a:ext cx="1680210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7BCFA-6236-45A1-9B55-E05C1B2587F2}" type="datetimeFigureOut">
              <a:rPr kumimoji="1" lang="ja-JP" altLang="en-US" smtClean="0"/>
              <a:pPr/>
              <a:t>2023/2/28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08" y="9577931"/>
            <a:ext cx="2280285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46" y="9577931"/>
            <a:ext cx="1680210" cy="549771"/>
          </a:xfrm>
          <a:prstGeom prst="rect">
            <a:avLst/>
          </a:prstGeom>
        </p:spPr>
        <p:txBody>
          <a:bodyPr vert="horz" lIns="95626" tIns="47813" rIns="95626" bIns="4781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66C1F-E472-4057-9DCE-54C8326878A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956261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598" indent="-358598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6962" indent="-298831" algn="l" defTabSz="956261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95326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73457" indent="-239065" algn="l" defTabSz="956261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51587" indent="-239065" algn="l" defTabSz="956261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29717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07848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585978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064109" indent="-239065" algn="l" defTabSz="956261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8130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626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3439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12522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390651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868782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46913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5044" algn="l" defTabSz="956261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正方形/長方形 9"/>
          <p:cNvSpPr/>
          <p:nvPr/>
        </p:nvSpPr>
        <p:spPr>
          <a:xfrm>
            <a:off x="0" y="702023"/>
            <a:ext cx="7200900" cy="96310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3" name="テキスト ボックス 3"/>
          <p:cNvSpPr txBox="1">
            <a:spLocks noChangeArrowheads="1"/>
          </p:cNvSpPr>
          <p:nvPr/>
        </p:nvSpPr>
        <p:spPr>
          <a:xfrm>
            <a:off x="0" y="1"/>
            <a:ext cx="1741621" cy="237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5626" tIns="37648" rIns="95626" bIns="37648">
            <a:spAutoFit/>
          </a:bodyPr>
          <a:lstStyle/>
          <a:p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推進費要求書　様式</a:t>
            </a:r>
            <a:r>
              <a:rPr lang="en-US" altLang="ja-JP" sz="1050" dirty="0" smtClean="0">
                <a:latin typeface="ＭＳ 明朝" pitchFamily="17" charset="-128"/>
                <a:ea typeface="ＭＳ 明朝" pitchFamily="17" charset="-128"/>
              </a:rPr>
              <a:t>-</a:t>
            </a:r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災３</a:t>
            </a:r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4" name="テキスト ボックス 3"/>
          <p:cNvSpPr txBox="1">
            <a:spLocks noChangeArrowheads="1"/>
          </p:cNvSpPr>
          <p:nvPr/>
        </p:nvSpPr>
        <p:spPr>
          <a:xfrm>
            <a:off x="0" y="197967"/>
            <a:ext cx="7200900" cy="26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pPr algn="ctr"/>
            <a:r>
              <a:rPr lang="ja-JP" altLang="en-US" sz="1200" dirty="0" smtClean="0">
                <a:latin typeface="ＭＳ 明朝" pitchFamily="17" charset="-128"/>
                <a:ea typeface="ＭＳ 明朝" pitchFamily="17" charset="-128"/>
              </a:rPr>
              <a:t>防災・減災対策等強化事業推進費要求書（事業計画書）［災害対策事業</a:t>
            </a:r>
            <a:r>
              <a:rPr lang="en-US" altLang="ja-JP" sz="1200" dirty="0" smtClean="0">
                <a:latin typeface="ＭＳ 明朝" pitchFamily="17" charset="-128"/>
                <a:ea typeface="ＭＳ 明朝" pitchFamily="17" charset="-128"/>
              </a:rPr>
              <a:t>_</a:t>
            </a:r>
            <a:r>
              <a:rPr lang="ja-JP" altLang="en-US" sz="1200" dirty="0" smtClean="0">
                <a:latin typeface="ＭＳ 明朝" pitchFamily="17" charset="-128"/>
                <a:ea typeface="ＭＳ 明朝" pitchFamily="17" charset="-128"/>
              </a:rPr>
              <a:t>概要図］</a:t>
            </a:r>
            <a:endParaRPr lang="ja-JP" altLang="en-US" sz="12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5" name="テキスト ボックス 3"/>
          <p:cNvSpPr txBox="1">
            <a:spLocks noChangeArrowheads="1"/>
          </p:cNvSpPr>
          <p:nvPr/>
        </p:nvSpPr>
        <p:spPr>
          <a:xfrm>
            <a:off x="0" y="702023"/>
            <a:ext cx="2880370" cy="2376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pPr algn="ctr"/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事　業　計　画　概　要　図</a:t>
            </a:r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6" name="正方形/長方形 23"/>
          <p:cNvSpPr/>
          <p:nvPr/>
        </p:nvSpPr>
        <p:spPr>
          <a:xfrm>
            <a:off x="288082" y="1062063"/>
            <a:ext cx="2736304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7" name="正方形/長方形 25"/>
          <p:cNvSpPr/>
          <p:nvPr/>
        </p:nvSpPr>
        <p:spPr>
          <a:xfrm>
            <a:off x="288082" y="2718247"/>
            <a:ext cx="6480720" cy="48965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8" name="正方形/長方形 31"/>
          <p:cNvSpPr/>
          <p:nvPr/>
        </p:nvSpPr>
        <p:spPr>
          <a:xfrm>
            <a:off x="288082" y="5958607"/>
            <a:ext cx="2736304" cy="165618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49" name="正方形/長方形 32"/>
          <p:cNvSpPr/>
          <p:nvPr/>
        </p:nvSpPr>
        <p:spPr>
          <a:xfrm>
            <a:off x="288082" y="8088528"/>
            <a:ext cx="3024336" cy="183051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50" name="正方形/長方形 33"/>
          <p:cNvSpPr/>
          <p:nvPr/>
        </p:nvSpPr>
        <p:spPr>
          <a:xfrm>
            <a:off x="3794559" y="8118847"/>
            <a:ext cx="2974243" cy="1800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graphicFrame>
        <p:nvGraphicFramePr>
          <p:cNvPr id="1051" name="表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811665"/>
              </p:ext>
            </p:extLst>
          </p:nvPr>
        </p:nvGraphicFramePr>
        <p:xfrm>
          <a:off x="4139158" y="794884"/>
          <a:ext cx="2520280" cy="148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6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solidFill>
                            <a:sysClr val="windowText" lastClr="000000"/>
                          </a:solidFill>
                          <a:latin typeface="ＭＳ 明朝" pitchFamily="17" charset="-128"/>
                          <a:ea typeface="ＭＳ 明朝" pitchFamily="17" charset="-128"/>
                        </a:rPr>
                        <a:t>凡　　　例</a:t>
                      </a:r>
                      <a:endParaRPr kumimoji="1" lang="ja-JP" altLang="en-US" sz="1050" dirty="0">
                        <a:solidFill>
                          <a:sysClr val="windowText" lastClr="000000"/>
                        </a:solidFill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赤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推進費施行箇所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緑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災害復旧・関連（当年度施行）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青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当年度施行箇所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</a:rPr>
                        <a:t>黄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次年度以降の実施予定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4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bg1"/>
                          </a:solidFill>
                        </a:rPr>
                        <a:t>黒</a:t>
                      </a:r>
                      <a:endParaRPr kumimoji="1" lang="ja-JP" altLang="en-US" sz="105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kumimoji="1" lang="ja-JP" altLang="en-US" sz="1050" dirty="0" smtClean="0">
                          <a:latin typeface="ＭＳ 明朝" pitchFamily="17" charset="-128"/>
                          <a:ea typeface="ＭＳ 明朝" pitchFamily="17" charset="-128"/>
                        </a:rPr>
                        <a:t>施行完了箇所</a:t>
                      </a:r>
                      <a:endParaRPr kumimoji="1" lang="ja-JP" altLang="en-US" sz="1050" dirty="0">
                        <a:latin typeface="ＭＳ 明朝" pitchFamily="17" charset="-128"/>
                        <a:ea typeface="ＭＳ 明朝" pitchFamily="17" charset="-128"/>
                      </a:endParaRPr>
                    </a:p>
                  </a:txBody>
                  <a:tcPr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52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0730" y="2805485"/>
            <a:ext cx="5524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54" name="テキスト ボックス 3"/>
          <p:cNvSpPr txBox="1">
            <a:spLocks noChangeArrowheads="1"/>
          </p:cNvSpPr>
          <p:nvPr/>
        </p:nvSpPr>
        <p:spPr>
          <a:xfrm>
            <a:off x="0" y="464409"/>
            <a:ext cx="1440210" cy="2376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r>
              <a:rPr lang="ja-JP" altLang="en-US" sz="1050" dirty="0" smtClean="0">
                <a:latin typeface="ＭＳ 明朝" pitchFamily="17" charset="-128"/>
                <a:ea typeface="ＭＳ 明朝" pitchFamily="17" charset="-128"/>
              </a:rPr>
              <a:t>事業名（地区名）</a:t>
            </a:r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55" name="テキスト ボックス 3"/>
          <p:cNvSpPr txBox="1">
            <a:spLocks noChangeArrowheads="1"/>
          </p:cNvSpPr>
          <p:nvPr/>
        </p:nvSpPr>
        <p:spPr>
          <a:xfrm>
            <a:off x="1440210" y="464409"/>
            <a:ext cx="5760690" cy="2368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5626" tIns="37648" rIns="95626" bIns="37648">
            <a:spAutoFit/>
          </a:bodyPr>
          <a:lstStyle/>
          <a:p>
            <a:endParaRPr lang="ja-JP" altLang="en-US" sz="105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56" name="テキスト ボックス 2"/>
          <p:cNvSpPr txBox="1"/>
          <p:nvPr/>
        </p:nvSpPr>
        <p:spPr>
          <a:xfrm>
            <a:off x="72033" y="1072093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 smtClean="0"/>
              <a:t>位置図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1057" name="テキスト ボックス 18"/>
          <p:cNvSpPr txBox="1"/>
          <p:nvPr/>
        </p:nvSpPr>
        <p:spPr>
          <a:xfrm>
            <a:off x="72033" y="273884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/>
              <a:t>平面</a:t>
            </a:r>
            <a:r>
              <a:rPr lang="ja-JP" altLang="en-US" sz="1400" dirty="0" smtClean="0"/>
              <a:t>図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1058" name="テキスト ボックス 19"/>
          <p:cNvSpPr txBox="1"/>
          <p:nvPr/>
        </p:nvSpPr>
        <p:spPr>
          <a:xfrm>
            <a:off x="78135" y="597920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 smtClean="0"/>
              <a:t>【</a:t>
            </a:r>
            <a:r>
              <a:rPr lang="ja-JP" altLang="en-US" sz="1400" dirty="0"/>
              <a:t>断面</a:t>
            </a:r>
            <a:r>
              <a:rPr lang="ja-JP" altLang="en-US" sz="1400" dirty="0" smtClean="0"/>
              <a:t>図</a:t>
            </a:r>
            <a:r>
              <a:rPr lang="en-US" altLang="ja-JP" sz="1400" dirty="0" smtClean="0"/>
              <a:t>】</a:t>
            </a:r>
            <a:endParaRPr kumimoji="1" lang="ja-JP" altLang="en-US" sz="1400" dirty="0"/>
          </a:p>
        </p:txBody>
      </p:sp>
      <p:sp>
        <p:nvSpPr>
          <p:cNvPr id="1059" name="テキスト ボックス 20"/>
          <p:cNvSpPr txBox="1"/>
          <p:nvPr/>
        </p:nvSpPr>
        <p:spPr>
          <a:xfrm>
            <a:off x="78146" y="8118847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写真①</a:t>
            </a:r>
            <a:endParaRPr kumimoji="1" lang="ja-JP" altLang="en-US" sz="1400" dirty="0"/>
          </a:p>
        </p:txBody>
      </p:sp>
      <p:sp>
        <p:nvSpPr>
          <p:cNvPr id="1060" name="テキスト ボックス 24"/>
          <p:cNvSpPr txBox="1"/>
          <p:nvPr/>
        </p:nvSpPr>
        <p:spPr>
          <a:xfrm>
            <a:off x="3600450" y="816443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写真②</a:t>
            </a:r>
            <a:endParaRPr kumimoji="1" lang="ja-JP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90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游ゴシック</vt:lpstr>
      <vt:lpstr>Arial</vt:lpstr>
      <vt:lpstr>Calibri</vt:lpstr>
      <vt:lpstr>デザインの設定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小澤 国大</cp:lastModifiedBy>
  <cp:revision>43</cp:revision>
  <cp:lastPrinted>2020-01-08T07:20:07Z</cp:lastPrinted>
  <dcterms:created xsi:type="dcterms:W3CDTF">2011-02-07T02:49:28Z</dcterms:created>
  <dcterms:modified xsi:type="dcterms:W3CDTF">2023-02-28T02:18:54Z</dcterms:modified>
</cp:coreProperties>
</file>