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sldIdLst>
    <p:sldId id="288" r:id="rId2"/>
    <p:sldId id="285" r:id="rId3"/>
    <p:sldId id="291" r:id="rId4"/>
  </p:sldIdLst>
  <p:sldSz cx="9906000" cy="6858000" type="A4"/>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2DF"/>
    <a:srgbClr val="FFFF99"/>
    <a:srgbClr val="0000FF"/>
    <a:srgbClr val="FF0000"/>
    <a:srgbClr val="66FF33"/>
    <a:srgbClr val="CCFF66"/>
    <a:srgbClr val="FFFF00"/>
    <a:srgbClr val="FFCC99"/>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89"/>
    <p:restoredTop sz="98664" autoAdjust="0"/>
  </p:normalViewPr>
  <p:slideViewPr>
    <p:cSldViewPr>
      <p:cViewPr>
        <p:scale>
          <a:sx n="100" d="100"/>
          <a:sy n="100" d="100"/>
        </p:scale>
        <p:origin x="1884" y="192"/>
      </p:cViewPr>
      <p:guideLst>
        <p:guide orient="horz" pos="2160"/>
        <p:guide pos="3120"/>
      </p:guideLst>
    </p:cSldViewPr>
  </p:slid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nishimura-h2c9\Desktop\&#65288;&#21029;&#28155;&#65297;&#65289;&#24314;&#31689;&#30906;&#35469;&#20214;&#25968;&#3156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nishimura-h2c9\Desktop\&#65288;&#21029;&#28155;&#65297;&#65289;&#24314;&#31689;&#30906;&#35469;&#20214;&#25968;&#31561;.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nishimura-h2c9\Desktop\&#65288;&#21029;&#28155;&#65297;&#65289;&#24314;&#31689;&#30906;&#35469;&#20214;&#25968;&#31561;.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02127252819886"/>
          <c:y val="0"/>
          <c:w val="0.89545587040700736"/>
          <c:h val="0.97443532739491412"/>
        </c:manualLayout>
      </c:layout>
      <c:barChart>
        <c:barDir val="col"/>
        <c:grouping val="clustered"/>
        <c:varyColors val="0"/>
        <c:ser>
          <c:idx val="0"/>
          <c:order val="0"/>
          <c:tx>
            <c:strRef>
              <c:f>'1_確認件数の推移'!#REF!</c:f>
              <c:strCache>
                <c:ptCount val="1"/>
                <c:pt idx="0">
                  <c:v>#REF!</c:v>
                </c:pt>
              </c:strCache>
            </c:strRef>
          </c:tx>
          <c:spPr>
            <a:solidFill>
              <a:srgbClr val="99CCFF"/>
            </a:solidFill>
            <a:ln w="12700">
              <a:solidFill>
                <a:srgbClr val="0000FF"/>
              </a:solidFill>
              <a:prstDash val="solid"/>
            </a:ln>
          </c:spPr>
          <c:invertIfNegative val="0"/>
          <c:dLbls>
            <c:delete val="1"/>
          </c:dLbls>
          <c:cat>
            <c:strRef>
              <c:f>'1_確認件数の推移'!$E$75:$Q$75</c:f>
              <c:strCache>
                <c:ptCount val="13"/>
                <c:pt idx="0">
                  <c:v>9月</c:v>
                </c:pt>
                <c:pt idx="1">
                  <c:v>10月</c:v>
                </c:pt>
                <c:pt idx="2">
                  <c:v>11月</c:v>
                </c:pt>
                <c:pt idx="3">
                  <c:v>12月</c:v>
                </c:pt>
                <c:pt idx="4">
                  <c:v>1月</c:v>
                </c:pt>
                <c:pt idx="5">
                  <c:v>2月</c:v>
                </c:pt>
                <c:pt idx="6">
                  <c:v>12月</c:v>
                </c:pt>
                <c:pt idx="7">
                  <c:v>1月</c:v>
                </c:pt>
                <c:pt idx="8">
                  <c:v>2月</c:v>
                </c:pt>
                <c:pt idx="9">
                  <c:v>3月</c:v>
                </c:pt>
                <c:pt idx="10">
                  <c:v>4月</c:v>
                </c:pt>
                <c:pt idx="11">
                  <c:v>5月</c:v>
                </c:pt>
                <c:pt idx="12">
                  <c:v>6月</c:v>
                </c:pt>
              </c:strCache>
            </c:strRef>
          </c:cat>
          <c:val>
            <c:numRef>
              <c:f>'1_確認件数の推移'!$E$80:$Q$80</c:f>
              <c:numCache>
                <c:formatCode>#,##0_ </c:formatCode>
                <c:ptCount val="13"/>
                <c:pt idx="0">
                  <c:v>208</c:v>
                </c:pt>
                <c:pt idx="1">
                  <c:v>873</c:v>
                </c:pt>
                <c:pt idx="2">
                  <c:v>1430</c:v>
                </c:pt>
                <c:pt idx="3">
                  <c:v>1686</c:v>
                </c:pt>
                <c:pt idx="4">
                  <c:v>1539</c:v>
                </c:pt>
                <c:pt idx="5">
                  <c:v>1830</c:v>
                </c:pt>
                <c:pt idx="6">
                  <c:v>1456</c:v>
                </c:pt>
                <c:pt idx="7">
                  <c:v>1051</c:v>
                </c:pt>
                <c:pt idx="8">
                  <c:v>1161</c:v>
                </c:pt>
                <c:pt idx="9">
                  <c:v>1594</c:v>
                </c:pt>
                <c:pt idx="10">
                  <c:v>1378</c:v>
                </c:pt>
                <c:pt idx="11">
                  <c:v>1347</c:v>
                </c:pt>
                <c:pt idx="12">
                  <c:v>1563</c:v>
                </c:pt>
              </c:numCache>
            </c:numRef>
          </c:val>
          <c:extLst>
            <c:ext xmlns:c16="http://schemas.microsoft.com/office/drawing/2014/chart" uri="{C3380CC4-5D6E-409C-BE32-E72D297353CC}">
              <c16:uniqueId val="{00000000-9371-40A4-B3E0-2C08BFE31083}"/>
            </c:ext>
          </c:extLst>
        </c:ser>
        <c:dLbls>
          <c:showLegendKey val="0"/>
          <c:showVal val="1"/>
          <c:showCatName val="0"/>
          <c:showSerName val="0"/>
          <c:showPercent val="0"/>
          <c:showBubbleSize val="0"/>
        </c:dLbls>
        <c:gapWidth val="150"/>
        <c:axId val="1"/>
        <c:axId val="2"/>
      </c:barChart>
      <c:catAx>
        <c:axId val="1"/>
        <c:scaling>
          <c:orientation val="minMax"/>
        </c:scaling>
        <c:delete val="1"/>
        <c:axPos val="b"/>
        <c:numFmt formatCode="General" sourceLinked="0"/>
        <c:majorTickMark val="in"/>
        <c:minorTickMark val="none"/>
        <c:tickLblPos val="none"/>
        <c:crossAx val="2"/>
        <c:crosses val="autoZero"/>
        <c:auto val="1"/>
        <c:lblAlgn val="ctr"/>
        <c:lblOffset val="100"/>
        <c:tickLblSkip val="1"/>
        <c:noMultiLvlLbl val="0"/>
      </c:catAx>
      <c:valAx>
        <c:axId val="2"/>
        <c:scaling>
          <c:orientation val="minMax"/>
        </c:scaling>
        <c:delete val="1"/>
        <c:axPos val="l"/>
        <c:numFmt formatCode="#,##0_ " sourceLinked="1"/>
        <c:majorTickMark val="in"/>
        <c:minorTickMark val="none"/>
        <c:tickLblPos val="none"/>
        <c:crossAx val="1"/>
        <c:crosses val="autoZero"/>
        <c:crossBetween val="between"/>
      </c:valAx>
      <c:spPr>
        <a:noFill/>
        <a:ln w="25400">
          <a:noFill/>
        </a:ln>
      </c:spPr>
    </c:plotArea>
    <c:plotVisOnly val="1"/>
    <c:dispBlanksAs val="gap"/>
    <c:showDLblsOverMax val="0"/>
  </c:chart>
  <c:spPr>
    <a:noFill/>
    <a:ln w="9525">
      <a:noFill/>
    </a:ln>
  </c:spPr>
  <c:txPr>
    <a:bodyPr horzOverflow="overflow" anchor="ctr" anchorCtr="1"/>
    <a:lstStyle/>
    <a:p>
      <a:pPr algn="ctr" rtl="0">
        <a:defRPr lang="ja-JP" altLang="en-US" sz="1425" b="0" i="0" u="none" strike="noStrike" baseline="0">
          <a:solidFill>
            <a:srgbClr val="000000"/>
          </a:solidFill>
          <a:latin typeface="ＭＳ Ｐゴシック"/>
          <a:ea typeface="ＭＳ Ｐゴシック"/>
          <a:cs typeface="ＭＳ Ｐゴシック"/>
        </a:defRPr>
      </a:pPr>
      <a:endParaRPr lang="ja-JP"/>
    </a:p>
  </c:txPr>
  <c:externalData r:id="rId2">
    <c:autoUpdate val="0"/>
  </c:externalData>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02127252819886"/>
          <c:y val="0.19367986890345429"/>
          <c:w val="0.89545587040700736"/>
          <c:h val="0.745291005291015"/>
        </c:manualLayout>
      </c:layout>
      <c:barChart>
        <c:barDir val="col"/>
        <c:grouping val="clustered"/>
        <c:varyColors val="0"/>
        <c:ser>
          <c:idx val="0"/>
          <c:order val="0"/>
          <c:tx>
            <c:strRef>
              <c:f>'1_確認件数の推移'!#REF!</c:f>
              <c:strCache>
                <c:ptCount val="1"/>
                <c:pt idx="0">
                  <c:v>#REF!</c:v>
                </c:pt>
              </c:strCache>
            </c:strRef>
          </c:tx>
          <c:spPr>
            <a:solidFill>
              <a:srgbClr val="99CCFF"/>
            </a:solidFill>
            <a:ln w="12700">
              <a:solidFill>
                <a:srgbClr val="0000FF"/>
              </a:solidFill>
              <a:prstDash val="solid"/>
            </a:ln>
          </c:spPr>
          <c:invertIfNegative val="0"/>
          <c:dLbls>
            <c:delete val="1"/>
          </c:dLbls>
          <c:cat>
            <c:strRef>
              <c:f>'1_確認件数の推移'!$E$75:$Q$75</c:f>
              <c:strCache>
                <c:ptCount val="13"/>
                <c:pt idx="0">
                  <c:v>9月</c:v>
                </c:pt>
                <c:pt idx="1">
                  <c:v>10月</c:v>
                </c:pt>
                <c:pt idx="2">
                  <c:v>11月</c:v>
                </c:pt>
                <c:pt idx="3">
                  <c:v>12月</c:v>
                </c:pt>
                <c:pt idx="4">
                  <c:v>1月</c:v>
                </c:pt>
                <c:pt idx="5">
                  <c:v>2月</c:v>
                </c:pt>
                <c:pt idx="6">
                  <c:v>12月</c:v>
                </c:pt>
                <c:pt idx="7">
                  <c:v>1月</c:v>
                </c:pt>
                <c:pt idx="8">
                  <c:v>2月</c:v>
                </c:pt>
                <c:pt idx="9">
                  <c:v>3月</c:v>
                </c:pt>
                <c:pt idx="10">
                  <c:v>4月</c:v>
                </c:pt>
                <c:pt idx="11">
                  <c:v>5月</c:v>
                </c:pt>
                <c:pt idx="12">
                  <c:v>6月</c:v>
                </c:pt>
              </c:strCache>
            </c:strRef>
          </c:cat>
          <c:val>
            <c:numRef>
              <c:f>'1_確認件数の推移'!$E$80:$Q$80</c:f>
              <c:numCache>
                <c:formatCode>#,##0_ </c:formatCode>
                <c:ptCount val="13"/>
                <c:pt idx="0">
                  <c:v>208</c:v>
                </c:pt>
                <c:pt idx="1">
                  <c:v>873</c:v>
                </c:pt>
                <c:pt idx="2">
                  <c:v>1430</c:v>
                </c:pt>
                <c:pt idx="3">
                  <c:v>1686</c:v>
                </c:pt>
                <c:pt idx="4">
                  <c:v>1539</c:v>
                </c:pt>
                <c:pt idx="5">
                  <c:v>1830</c:v>
                </c:pt>
                <c:pt idx="6">
                  <c:v>1456</c:v>
                </c:pt>
                <c:pt idx="7">
                  <c:v>1051</c:v>
                </c:pt>
                <c:pt idx="8">
                  <c:v>1161</c:v>
                </c:pt>
                <c:pt idx="9">
                  <c:v>1594</c:v>
                </c:pt>
                <c:pt idx="10">
                  <c:v>1378</c:v>
                </c:pt>
                <c:pt idx="11">
                  <c:v>1347</c:v>
                </c:pt>
                <c:pt idx="12">
                  <c:v>1563</c:v>
                </c:pt>
              </c:numCache>
            </c:numRef>
          </c:val>
          <c:extLst>
            <c:ext xmlns:c16="http://schemas.microsoft.com/office/drawing/2014/chart" uri="{C3380CC4-5D6E-409C-BE32-E72D297353CC}">
              <c16:uniqueId val="{00000000-6925-4DED-95A4-85DEB570E306}"/>
            </c:ext>
          </c:extLst>
        </c:ser>
        <c:dLbls>
          <c:showLegendKey val="0"/>
          <c:showVal val="1"/>
          <c:showCatName val="0"/>
          <c:showSerName val="0"/>
          <c:showPercent val="0"/>
          <c:showBubbleSize val="0"/>
        </c:dLbls>
        <c:gapWidth val="150"/>
        <c:axId val="1"/>
        <c:axId val="2"/>
      </c:barChart>
      <c:catAx>
        <c:axId val="1"/>
        <c:scaling>
          <c:orientation val="minMax"/>
        </c:scaling>
        <c:delete val="1"/>
        <c:axPos val="b"/>
        <c:numFmt formatCode="General" sourceLinked="0"/>
        <c:majorTickMark val="in"/>
        <c:minorTickMark val="none"/>
        <c:tickLblPos val="none"/>
        <c:crossAx val="2"/>
        <c:crosses val="autoZero"/>
        <c:auto val="1"/>
        <c:lblAlgn val="ctr"/>
        <c:lblOffset val="100"/>
        <c:tickLblSkip val="1"/>
        <c:noMultiLvlLbl val="0"/>
      </c:catAx>
      <c:valAx>
        <c:axId val="2"/>
        <c:scaling>
          <c:orientation val="minMax"/>
        </c:scaling>
        <c:delete val="1"/>
        <c:axPos val="l"/>
        <c:numFmt formatCode="#,##0_ " sourceLinked="1"/>
        <c:majorTickMark val="in"/>
        <c:minorTickMark val="none"/>
        <c:tickLblPos val="none"/>
        <c:crossAx val="1"/>
        <c:crosses val="autoZero"/>
        <c:crossBetween val="between"/>
      </c:valAx>
      <c:spPr>
        <a:noFill/>
        <a:ln w="25400">
          <a:noFill/>
        </a:ln>
      </c:spPr>
    </c:plotArea>
    <c:plotVisOnly val="1"/>
    <c:dispBlanksAs val="gap"/>
    <c:showDLblsOverMax val="0"/>
  </c:chart>
  <c:spPr>
    <a:noFill/>
    <a:ln w="9525">
      <a:noFill/>
    </a:ln>
  </c:spPr>
  <c:txPr>
    <a:bodyPr horzOverflow="overflow" anchor="ctr" anchorCtr="1"/>
    <a:lstStyle/>
    <a:p>
      <a:pPr algn="ctr" rtl="0">
        <a:defRPr lang="ja-JP" altLang="en-US" sz="1425" b="0" i="0" u="none" strike="noStrike" baseline="0">
          <a:solidFill>
            <a:srgbClr val="000000"/>
          </a:solidFill>
          <a:latin typeface="ＭＳ Ｐゴシック"/>
          <a:ea typeface="ＭＳ Ｐゴシック"/>
          <a:cs typeface="ＭＳ Ｐゴシック"/>
        </a:defRPr>
      </a:pPr>
      <a:endParaRPr lang="ja-JP"/>
    </a:p>
  </c:txPr>
  <c:externalData r:id="rId2">
    <c:autoUpdate val="0"/>
  </c:externalData>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02127252819886"/>
          <c:y val="0.19367986890345429"/>
          <c:w val="0.89545587040700736"/>
          <c:h val="0.745291005291015"/>
        </c:manualLayout>
      </c:layout>
      <c:barChart>
        <c:barDir val="col"/>
        <c:grouping val="clustered"/>
        <c:varyColors val="0"/>
        <c:ser>
          <c:idx val="0"/>
          <c:order val="0"/>
          <c:tx>
            <c:strRef>
              <c:f>'1_確認件数の推移'!#REF!</c:f>
              <c:strCache>
                <c:ptCount val="1"/>
                <c:pt idx="0">
                  <c:v>#REF!</c:v>
                </c:pt>
              </c:strCache>
            </c:strRef>
          </c:tx>
          <c:spPr>
            <a:solidFill>
              <a:srgbClr val="99CCFF"/>
            </a:solidFill>
            <a:ln w="12700">
              <a:solidFill>
                <a:srgbClr val="0000FF"/>
              </a:solidFill>
              <a:prstDash val="solid"/>
            </a:ln>
          </c:spPr>
          <c:invertIfNegative val="0"/>
          <c:dLbls>
            <c:delete val="1"/>
          </c:dLbls>
          <c:cat>
            <c:strRef>
              <c:f>'1_確認件数の推移'!$E$75:$Q$75</c:f>
              <c:strCache>
                <c:ptCount val="13"/>
                <c:pt idx="0">
                  <c:v>9月</c:v>
                </c:pt>
                <c:pt idx="1">
                  <c:v>10月</c:v>
                </c:pt>
                <c:pt idx="2">
                  <c:v>11月</c:v>
                </c:pt>
                <c:pt idx="3">
                  <c:v>12月</c:v>
                </c:pt>
                <c:pt idx="4">
                  <c:v>1月</c:v>
                </c:pt>
                <c:pt idx="5">
                  <c:v>2月</c:v>
                </c:pt>
                <c:pt idx="6">
                  <c:v>12月</c:v>
                </c:pt>
                <c:pt idx="7">
                  <c:v>1月</c:v>
                </c:pt>
                <c:pt idx="8">
                  <c:v>2月</c:v>
                </c:pt>
                <c:pt idx="9">
                  <c:v>3月</c:v>
                </c:pt>
                <c:pt idx="10">
                  <c:v>4月</c:v>
                </c:pt>
                <c:pt idx="11">
                  <c:v>5月</c:v>
                </c:pt>
                <c:pt idx="12">
                  <c:v>6月</c:v>
                </c:pt>
              </c:strCache>
            </c:strRef>
          </c:cat>
          <c:val>
            <c:numRef>
              <c:f>'1_確認件数の推移'!$E$80:$Q$80</c:f>
              <c:numCache>
                <c:formatCode>#,##0_ </c:formatCode>
                <c:ptCount val="13"/>
                <c:pt idx="0">
                  <c:v>208</c:v>
                </c:pt>
                <c:pt idx="1">
                  <c:v>873</c:v>
                </c:pt>
                <c:pt idx="2">
                  <c:v>1430</c:v>
                </c:pt>
                <c:pt idx="3">
                  <c:v>1686</c:v>
                </c:pt>
                <c:pt idx="4">
                  <c:v>1539</c:v>
                </c:pt>
                <c:pt idx="5">
                  <c:v>1830</c:v>
                </c:pt>
                <c:pt idx="6">
                  <c:v>1456</c:v>
                </c:pt>
                <c:pt idx="7">
                  <c:v>1051</c:v>
                </c:pt>
                <c:pt idx="8">
                  <c:v>1161</c:v>
                </c:pt>
                <c:pt idx="9">
                  <c:v>1594</c:v>
                </c:pt>
                <c:pt idx="10">
                  <c:v>1378</c:v>
                </c:pt>
                <c:pt idx="11">
                  <c:v>1347</c:v>
                </c:pt>
                <c:pt idx="12">
                  <c:v>1563</c:v>
                </c:pt>
              </c:numCache>
            </c:numRef>
          </c:val>
          <c:extLst>
            <c:ext xmlns:c16="http://schemas.microsoft.com/office/drawing/2014/chart" uri="{C3380CC4-5D6E-409C-BE32-E72D297353CC}">
              <c16:uniqueId val="{00000000-6925-4DED-95A4-85DEB570E306}"/>
            </c:ext>
          </c:extLst>
        </c:ser>
        <c:dLbls>
          <c:showLegendKey val="0"/>
          <c:showVal val="1"/>
          <c:showCatName val="0"/>
          <c:showSerName val="0"/>
          <c:showPercent val="0"/>
          <c:showBubbleSize val="0"/>
        </c:dLbls>
        <c:gapWidth val="150"/>
        <c:axId val="1"/>
        <c:axId val="2"/>
      </c:barChart>
      <c:catAx>
        <c:axId val="1"/>
        <c:scaling>
          <c:orientation val="minMax"/>
        </c:scaling>
        <c:delete val="1"/>
        <c:axPos val="b"/>
        <c:numFmt formatCode="General" sourceLinked="0"/>
        <c:majorTickMark val="in"/>
        <c:minorTickMark val="none"/>
        <c:tickLblPos val="none"/>
        <c:crossAx val="2"/>
        <c:crosses val="autoZero"/>
        <c:auto val="1"/>
        <c:lblAlgn val="ctr"/>
        <c:lblOffset val="100"/>
        <c:tickLblSkip val="1"/>
        <c:noMultiLvlLbl val="0"/>
      </c:catAx>
      <c:valAx>
        <c:axId val="2"/>
        <c:scaling>
          <c:orientation val="minMax"/>
        </c:scaling>
        <c:delete val="1"/>
        <c:axPos val="l"/>
        <c:numFmt formatCode="#,##0_ " sourceLinked="1"/>
        <c:majorTickMark val="in"/>
        <c:minorTickMark val="none"/>
        <c:tickLblPos val="none"/>
        <c:crossAx val="1"/>
        <c:crosses val="autoZero"/>
        <c:crossBetween val="between"/>
      </c:valAx>
      <c:spPr>
        <a:noFill/>
        <a:ln w="25400">
          <a:noFill/>
        </a:ln>
      </c:spPr>
    </c:plotArea>
    <c:plotVisOnly val="1"/>
    <c:dispBlanksAs val="gap"/>
    <c:showDLblsOverMax val="0"/>
  </c:chart>
  <c:spPr>
    <a:noFill/>
    <a:ln w="9525">
      <a:noFill/>
    </a:ln>
  </c:spPr>
  <c:txPr>
    <a:bodyPr horzOverflow="overflow" anchor="ctr" anchorCtr="1"/>
    <a:lstStyle/>
    <a:p>
      <a:pPr algn="ctr" rtl="0">
        <a:defRPr lang="ja-JP" altLang="en-US" sz="1425" b="0" i="0" u="none" strike="noStrike" baseline="0">
          <a:solidFill>
            <a:srgbClr val="000000"/>
          </a:solidFill>
          <a:latin typeface="ＭＳ Ｐゴシック"/>
          <a:ea typeface="ＭＳ Ｐゴシック"/>
          <a:cs typeface="ＭＳ Ｐゴシック"/>
        </a:defRPr>
      </a:pPr>
      <a:endParaRPr lang="ja-JP"/>
    </a:p>
  </c:txPr>
  <c:externalData r:id="rId2">
    <c:autoUpdate val="0"/>
  </c:externalData>
  <c:extLst/>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0" name="ヘッダー プレースホルダ 1"/>
          <p:cNvSpPr>
            <a:spLocks noGrp="1"/>
          </p:cNvSpPr>
          <p:nvPr>
            <p:ph type="hdr" sz="quarter"/>
          </p:nvPr>
        </p:nvSpPr>
        <p:spPr>
          <a:xfrm>
            <a:off x="0" y="0"/>
            <a:ext cx="2921000" cy="492125"/>
          </a:xfrm>
          <a:prstGeom prst="rect">
            <a:avLst/>
          </a:prstGeom>
          <a:noFill/>
          <a:ln w="9525">
            <a:noFill/>
            <a:miter lim="800000"/>
            <a:headEnd/>
            <a:tailEnd/>
          </a:ln>
        </p:spPr>
        <p:txBody>
          <a:bodyPr vert="horz" wrap="square" lIns="90707" tIns="45353" rIns="90707" bIns="45353" numCol="1" anchor="t" anchorCtr="0" compatLnSpc="1">
            <a:prstTxWarp prst="textNoShape">
              <a:avLst/>
            </a:prstTxWarp>
          </a:bodyPr>
          <a:lstStyle>
            <a:lvl1pPr defTabSz="906848" eaLnBrk="1" hangingPunct="1">
              <a:defRPr sz="1200">
                <a:latin typeface="Arial" charset="0"/>
                <a:ea typeface="ＭＳ Ｐゴシック" pitchFamily="50" charset="-128"/>
              </a:defRPr>
            </a:lvl1pPr>
          </a:lstStyle>
          <a:p>
            <a:pPr>
              <a:defRPr/>
            </a:pPr>
            <a:endParaRPr lang="ja-JP" altLang="en-US"/>
          </a:p>
        </p:txBody>
      </p:sp>
      <p:sp>
        <p:nvSpPr>
          <p:cNvPr id="1101" name="日付プレースホルダ 2"/>
          <p:cNvSpPr>
            <a:spLocks noGrp="1"/>
          </p:cNvSpPr>
          <p:nvPr>
            <p:ph type="dt" idx="1"/>
          </p:nvPr>
        </p:nvSpPr>
        <p:spPr>
          <a:xfrm>
            <a:off x="3813175" y="0"/>
            <a:ext cx="2921000" cy="492125"/>
          </a:xfrm>
          <a:prstGeom prst="rect">
            <a:avLst/>
          </a:prstGeom>
          <a:noFill/>
          <a:ln w="9525">
            <a:noFill/>
            <a:miter lim="800000"/>
            <a:headEnd/>
            <a:tailEnd/>
          </a:ln>
        </p:spPr>
        <p:txBody>
          <a:bodyPr vert="horz" wrap="square" lIns="90707" tIns="45353" rIns="90707" bIns="45353" numCol="1" anchor="t" anchorCtr="0" compatLnSpc="1">
            <a:prstTxWarp prst="textNoShape">
              <a:avLst/>
            </a:prstTxWarp>
          </a:bodyPr>
          <a:lstStyle>
            <a:lvl1pPr algn="r" defTabSz="906848" eaLnBrk="1" hangingPunct="1">
              <a:defRPr sz="1200">
                <a:latin typeface="Arial" charset="0"/>
                <a:ea typeface="ＭＳ Ｐゴシック" pitchFamily="50" charset="-128"/>
              </a:defRPr>
            </a:lvl1pPr>
          </a:lstStyle>
          <a:p>
            <a:pPr>
              <a:defRPr/>
            </a:pPr>
            <a:fld id="{39BE27CD-CA46-421E-9DD5-F7410A63724A}" type="datetimeFigureOut">
              <a:rPr lang="ja-JP" altLang="en-US"/>
              <a:pPr>
                <a:defRPr/>
              </a:pPr>
              <a:t>2025/1/14</a:t>
            </a:fld>
            <a:endParaRPr lang="en-US" altLang="ja-JP"/>
          </a:p>
        </p:txBody>
      </p:sp>
      <p:sp>
        <p:nvSpPr>
          <p:cNvPr id="1102" name="スライド イメージ プレースホルダ 3"/>
          <p:cNvSpPr>
            <a:spLocks noGrp="1" noRot="1" noChangeAspect="1"/>
          </p:cNvSpPr>
          <p:nvPr>
            <p:ph type="sldImg" idx="2"/>
          </p:nvPr>
        </p:nvSpPr>
        <p:spPr>
          <a:xfrm>
            <a:off x="696913" y="739775"/>
            <a:ext cx="5343525" cy="3700463"/>
          </a:xfrm>
          <a:prstGeom prst="rect">
            <a:avLst/>
          </a:prstGeom>
          <a:noFill/>
          <a:ln w="12700">
            <a:solidFill>
              <a:prstClr val="black"/>
            </a:solidFill>
          </a:ln>
        </p:spPr>
        <p:txBody>
          <a:bodyPr vert="horz" lIns="91319" tIns="45658" rIns="91319" bIns="45658" rtlCol="0" anchor="ctr"/>
          <a:lstStyle/>
          <a:p>
            <a:pPr lvl="0"/>
            <a:endParaRPr lang="ja-JP" altLang="en-US" noProof="0"/>
          </a:p>
        </p:txBody>
      </p:sp>
      <p:sp>
        <p:nvSpPr>
          <p:cNvPr id="1103" name="ノート プレースホルダ 4"/>
          <p:cNvSpPr>
            <a:spLocks noGrp="1"/>
          </p:cNvSpPr>
          <p:nvPr>
            <p:ph type="body" sz="quarter" idx="3"/>
          </p:nvPr>
        </p:nvSpPr>
        <p:spPr>
          <a:xfrm>
            <a:off x="674688" y="4686300"/>
            <a:ext cx="5386387" cy="4440238"/>
          </a:xfrm>
          <a:prstGeom prst="rect">
            <a:avLst/>
          </a:prstGeom>
          <a:noFill/>
          <a:ln w="9525">
            <a:noFill/>
            <a:miter lim="800000"/>
            <a:headEnd/>
            <a:tailEnd/>
          </a:ln>
        </p:spPr>
        <p:txBody>
          <a:bodyPr vert="horz" wrap="square" lIns="90707" tIns="45353" rIns="90707" bIns="4535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104" name="フッター プレースホルダ 5"/>
          <p:cNvSpPr>
            <a:spLocks noGrp="1"/>
          </p:cNvSpPr>
          <p:nvPr>
            <p:ph type="ftr" sz="quarter" idx="4"/>
          </p:nvPr>
        </p:nvSpPr>
        <p:spPr>
          <a:xfrm>
            <a:off x="0" y="9372600"/>
            <a:ext cx="2921000" cy="492125"/>
          </a:xfrm>
          <a:prstGeom prst="rect">
            <a:avLst/>
          </a:prstGeom>
          <a:noFill/>
          <a:ln w="9525">
            <a:noFill/>
            <a:miter lim="800000"/>
            <a:headEnd/>
            <a:tailEnd/>
          </a:ln>
        </p:spPr>
        <p:txBody>
          <a:bodyPr vert="horz" wrap="square" lIns="90707" tIns="45353" rIns="90707" bIns="45353" numCol="1" anchor="b" anchorCtr="0" compatLnSpc="1">
            <a:prstTxWarp prst="textNoShape">
              <a:avLst/>
            </a:prstTxWarp>
          </a:bodyPr>
          <a:lstStyle>
            <a:lvl1pPr defTabSz="906848" eaLnBrk="1" hangingPunct="1">
              <a:defRPr sz="1200">
                <a:latin typeface="Arial" charset="0"/>
                <a:ea typeface="ＭＳ Ｐゴシック" pitchFamily="50" charset="-128"/>
              </a:defRPr>
            </a:lvl1pPr>
          </a:lstStyle>
          <a:p>
            <a:pPr>
              <a:defRPr/>
            </a:pPr>
            <a:endParaRPr lang="ja-JP" altLang="en-US"/>
          </a:p>
        </p:txBody>
      </p:sp>
      <p:sp>
        <p:nvSpPr>
          <p:cNvPr id="1105" name="スライド番号プレースホルダ 6"/>
          <p:cNvSpPr>
            <a:spLocks noGrp="1"/>
          </p:cNvSpPr>
          <p:nvPr>
            <p:ph type="sldNum" sz="quarter" idx="5"/>
          </p:nvPr>
        </p:nvSpPr>
        <p:spPr>
          <a:xfrm>
            <a:off x="3813175" y="9372600"/>
            <a:ext cx="2921000" cy="492125"/>
          </a:xfrm>
          <a:prstGeom prst="rect">
            <a:avLst/>
          </a:prstGeom>
          <a:noFill/>
          <a:ln w="9525">
            <a:noFill/>
            <a:miter lim="800000"/>
            <a:headEnd/>
            <a:tailEnd/>
          </a:ln>
        </p:spPr>
        <p:txBody>
          <a:bodyPr vert="horz" wrap="square" lIns="90707" tIns="45353" rIns="90707" bIns="45353" numCol="1" anchor="b" anchorCtr="0" compatLnSpc="1">
            <a:prstTxWarp prst="textNoShape">
              <a:avLst/>
            </a:prstTxWarp>
          </a:bodyPr>
          <a:lstStyle>
            <a:lvl1pPr algn="r" defTabSz="906128" eaLnBrk="1" hangingPunct="1">
              <a:defRPr sz="1200"/>
            </a:lvl1pPr>
          </a:lstStyle>
          <a:p>
            <a:pPr>
              <a:defRPr/>
            </a:pPr>
            <a:fld id="{005C530D-1A63-4BBE-AF5D-1A357B00B172}" type="slidenum">
              <a:rPr lang="ja-JP" altLang="en-US"/>
              <a:pPr>
                <a:defRPr/>
              </a:pPr>
              <a:t>‹#›</a:t>
            </a:fld>
            <a:endParaRPr lang="en-US" altLang="ja-JP"/>
          </a:p>
        </p:txBody>
      </p:sp>
    </p:spTree>
    <p:extLst>
      <p:ext uri="{BB962C8B-B14F-4D97-AF65-F5344CB8AC3E}">
        <p14:creationId xmlns:p14="http://schemas.microsoft.com/office/powerpoint/2010/main" val="34833123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4" name="Rectangle 7"/>
          <p:cNvSpPr>
            <a:spLocks noGrp="1" noChangeArrowheads="1"/>
          </p:cNvSpPr>
          <p:nvPr>
            <p:ph type="sldNum" sz="quarter" idx="5"/>
          </p:nvPr>
        </p:nvSpPr>
        <p:spPr>
          <a:noFill/>
          <a:ln/>
        </p:spPr>
        <p:txBody>
          <a:bodyPr/>
          <a:lstStyle>
            <a:lvl1pPr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11200" indent="-273050"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0937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53193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19700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4272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8844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3416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7988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5FA4BCF1-9F76-4D07-B93C-8A56BF351219}" type="slidenum">
              <a:rPr lang="en-US" altLang="ja-JP" smtClean="0">
                <a:latin typeface="Arial" panose="020B0604020202020204" pitchFamily="34" charset="0"/>
              </a:rPr>
              <a:pPr>
                <a:spcBef>
                  <a:spcPct val="0"/>
                </a:spcBef>
              </a:pPr>
              <a:t>1</a:t>
            </a:fld>
            <a:endParaRPr lang="en-US" altLang="ja-JP">
              <a:latin typeface="Arial" panose="020B0604020202020204" pitchFamily="34" charset="0"/>
            </a:endParaRPr>
          </a:p>
        </p:txBody>
      </p:sp>
      <p:sp>
        <p:nvSpPr>
          <p:cNvPr id="1155" name="Rectangle 2"/>
          <p:cNvSpPr>
            <a:spLocks noGrp="1" noRot="1" noChangeAspect="1" noChangeArrowheads="1" noTextEdit="1"/>
          </p:cNvSpPr>
          <p:nvPr>
            <p:ph type="sldImg"/>
          </p:nvPr>
        </p:nvSpPr>
        <p:spPr>
          <a:noFill/>
          <a:ln>
            <a:solidFill>
              <a:srgbClr val="000000"/>
            </a:solidFill>
            <a:miter lim="800000"/>
            <a:headEnd/>
            <a:tailEnd/>
          </a:ln>
        </p:spPr>
      </p:sp>
      <p:sp>
        <p:nvSpPr>
          <p:cNvPr id="1156" name="Rectangle 3"/>
          <p:cNvSpPr>
            <a:spLocks noGrp="1" noChangeArrowheads="1"/>
          </p:cNvSpPr>
          <p:nvPr>
            <p:ph type="body" idx="1"/>
          </p:nvPr>
        </p:nvSpPr>
        <p:spPr>
          <a:noFill/>
          <a:ln/>
        </p:spPr>
        <p:txBody>
          <a:bodyPr/>
          <a:lstStyle/>
          <a:p>
            <a:pPr eaLnBrk="1" hangingPunct="1">
              <a:spcBef>
                <a:spcPct val="0"/>
              </a:spcBef>
            </a:pPr>
            <a:endParaRPr lang="ja-JP" altLang="ja-JP"/>
          </a:p>
        </p:txBody>
      </p:sp>
    </p:spTree>
    <p:extLst>
      <p:ext uri="{BB962C8B-B14F-4D97-AF65-F5344CB8AC3E}">
        <p14:creationId xmlns:p14="http://schemas.microsoft.com/office/powerpoint/2010/main" val="354779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 name="Rectangle 7"/>
          <p:cNvSpPr>
            <a:spLocks noGrp="1" noChangeArrowheads="1"/>
          </p:cNvSpPr>
          <p:nvPr>
            <p:ph type="sldNum" sz="quarter" idx="5"/>
          </p:nvPr>
        </p:nvSpPr>
        <p:spPr>
          <a:noFill/>
          <a:ln/>
        </p:spPr>
        <p:txBody>
          <a:bodyPr/>
          <a:lstStyle>
            <a:lvl1pPr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11200" indent="-273050"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0937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53193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19700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4272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8844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3416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7988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DAD010E0-F436-4D3A-B2FD-262136F095F3}" type="slidenum">
              <a:rPr lang="en-US" altLang="ja-JP" smtClean="0">
                <a:latin typeface="Arial" panose="020B0604020202020204" pitchFamily="34" charset="0"/>
              </a:rPr>
              <a:pPr>
                <a:spcBef>
                  <a:spcPct val="0"/>
                </a:spcBef>
              </a:pPr>
              <a:t>2</a:t>
            </a:fld>
            <a:endParaRPr lang="en-US" altLang="ja-JP">
              <a:latin typeface="Arial" panose="020B0604020202020204" pitchFamily="34" charset="0"/>
            </a:endParaRPr>
          </a:p>
        </p:txBody>
      </p:sp>
      <p:sp>
        <p:nvSpPr>
          <p:cNvPr id="1219" name="Rectangle 2"/>
          <p:cNvSpPr>
            <a:spLocks noGrp="1" noRot="1" noChangeAspect="1" noChangeArrowheads="1" noTextEdit="1"/>
          </p:cNvSpPr>
          <p:nvPr>
            <p:ph type="sldImg"/>
          </p:nvPr>
        </p:nvSpPr>
        <p:spPr>
          <a:noFill/>
          <a:ln>
            <a:solidFill>
              <a:srgbClr val="000000"/>
            </a:solidFill>
            <a:miter lim="800000"/>
            <a:headEnd/>
            <a:tailEnd/>
          </a:ln>
        </p:spPr>
      </p:sp>
      <p:sp>
        <p:nvSpPr>
          <p:cNvPr id="1220" name="Rectangle 3"/>
          <p:cNvSpPr>
            <a:spLocks noGrp="1" noChangeArrowheads="1"/>
          </p:cNvSpPr>
          <p:nvPr>
            <p:ph type="body" idx="1"/>
          </p:nvPr>
        </p:nvSpPr>
        <p:spPr>
          <a:noFill/>
          <a:ln/>
        </p:spPr>
        <p:txBody>
          <a:bodyPr/>
          <a:lstStyle/>
          <a:p>
            <a:pPr eaLnBrk="1" hangingPunct="1">
              <a:spcBef>
                <a:spcPct val="0"/>
              </a:spcBef>
            </a:pPr>
            <a:endParaRPr lang="ja-JP" altLang="ja-JP"/>
          </a:p>
        </p:txBody>
      </p:sp>
    </p:spTree>
    <p:extLst>
      <p:ext uri="{BB962C8B-B14F-4D97-AF65-F5344CB8AC3E}">
        <p14:creationId xmlns:p14="http://schemas.microsoft.com/office/powerpoint/2010/main" val="801769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 name="Rectangle 7"/>
          <p:cNvSpPr>
            <a:spLocks noGrp="1" noChangeArrowheads="1"/>
          </p:cNvSpPr>
          <p:nvPr>
            <p:ph type="sldNum" sz="quarter" idx="5"/>
          </p:nvPr>
        </p:nvSpPr>
        <p:spPr>
          <a:noFill/>
          <a:ln/>
        </p:spPr>
        <p:txBody>
          <a:bodyPr/>
          <a:lstStyle>
            <a:lvl1pPr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11200" indent="-273050"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0937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53193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1970088" indent="-217488" defTabSz="911225">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4272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8844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3416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798888" indent="-217488" defTabSz="911225"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DAD010E0-F436-4D3A-B2FD-262136F095F3}" type="slidenum">
              <a:rPr lang="en-US" altLang="ja-JP" smtClean="0">
                <a:latin typeface="Arial" panose="020B0604020202020204" pitchFamily="34" charset="0"/>
              </a:rPr>
              <a:pPr>
                <a:spcBef>
                  <a:spcPct val="0"/>
                </a:spcBef>
              </a:pPr>
              <a:t>3</a:t>
            </a:fld>
            <a:endParaRPr lang="en-US" altLang="ja-JP">
              <a:latin typeface="Arial" panose="020B0604020202020204" pitchFamily="34" charset="0"/>
            </a:endParaRPr>
          </a:p>
        </p:txBody>
      </p:sp>
      <p:sp>
        <p:nvSpPr>
          <p:cNvPr id="1219" name="Rectangle 2"/>
          <p:cNvSpPr>
            <a:spLocks noGrp="1" noRot="1" noChangeAspect="1" noChangeArrowheads="1" noTextEdit="1"/>
          </p:cNvSpPr>
          <p:nvPr>
            <p:ph type="sldImg"/>
          </p:nvPr>
        </p:nvSpPr>
        <p:spPr>
          <a:noFill/>
          <a:ln>
            <a:solidFill>
              <a:srgbClr val="000000"/>
            </a:solidFill>
            <a:miter lim="800000"/>
            <a:headEnd/>
            <a:tailEnd/>
          </a:ln>
        </p:spPr>
      </p:sp>
      <p:sp>
        <p:nvSpPr>
          <p:cNvPr id="1220" name="Rectangle 3"/>
          <p:cNvSpPr>
            <a:spLocks noGrp="1" noChangeArrowheads="1"/>
          </p:cNvSpPr>
          <p:nvPr>
            <p:ph type="body" idx="1"/>
          </p:nvPr>
        </p:nvSpPr>
        <p:spPr>
          <a:noFill/>
          <a:ln/>
        </p:spPr>
        <p:txBody>
          <a:bodyPr/>
          <a:lstStyle/>
          <a:p>
            <a:pPr eaLnBrk="1" hangingPunct="1">
              <a:spcBef>
                <a:spcPct val="0"/>
              </a:spcBef>
            </a:pPr>
            <a:endParaRPr lang="ja-JP" altLang="ja-JP"/>
          </a:p>
        </p:txBody>
      </p:sp>
    </p:spTree>
    <p:extLst>
      <p:ext uri="{BB962C8B-B14F-4D97-AF65-F5344CB8AC3E}">
        <p14:creationId xmlns:p14="http://schemas.microsoft.com/office/powerpoint/2010/main" val="346097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031" name="タイトル 1"/>
          <p:cNvSpPr>
            <a:spLocks noGrp="1"/>
          </p:cNvSpPr>
          <p:nvPr>
            <p:ph type="ctrTitle"/>
          </p:nvPr>
        </p:nvSpPr>
        <p:spPr>
          <a:xfrm>
            <a:off x="742950" y="2130426"/>
            <a:ext cx="8420100" cy="1470025"/>
          </a:xfrm>
        </p:spPr>
        <p:txBody>
          <a:bodyPr/>
          <a:lstStyle/>
          <a:p>
            <a:r>
              <a:rPr lang="ja-JP" altLang="en-US"/>
              <a:t>マスタ タイトルの書式設定</a:t>
            </a:r>
          </a:p>
        </p:txBody>
      </p:sp>
      <p:sp>
        <p:nvSpPr>
          <p:cNvPr id="1032"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1033" name="日付プレースホルダ 3"/>
          <p:cNvSpPr>
            <a:spLocks noGrp="1"/>
          </p:cNvSpPr>
          <p:nvPr>
            <p:ph type="dt" sz="half" idx="10"/>
          </p:nvPr>
        </p:nvSpPr>
        <p:spPr/>
        <p:txBody>
          <a:bodyPr/>
          <a:lstStyle>
            <a:lvl1pPr>
              <a:defRPr/>
            </a:lvl1pPr>
          </a:lstStyle>
          <a:p>
            <a:pPr>
              <a:defRPr/>
            </a:pPr>
            <a:fld id="{B8C43C01-354B-4092-8227-CCD8269B1C24}" type="datetimeFigureOut">
              <a:rPr lang="ja-JP" altLang="en-US"/>
              <a:pPr>
                <a:defRPr/>
              </a:pPr>
              <a:t>2025/1/14</a:t>
            </a:fld>
            <a:endParaRPr lang="ja-JP" altLang="en-US"/>
          </a:p>
        </p:txBody>
      </p:sp>
      <p:sp>
        <p:nvSpPr>
          <p:cNvPr id="103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35" name="スライド番号プレースホルダ 5"/>
          <p:cNvSpPr>
            <a:spLocks noGrp="1"/>
          </p:cNvSpPr>
          <p:nvPr>
            <p:ph type="sldNum" sz="quarter" idx="12"/>
          </p:nvPr>
        </p:nvSpPr>
        <p:spPr/>
        <p:txBody>
          <a:bodyPr/>
          <a:lstStyle>
            <a:lvl1pPr>
              <a:defRPr/>
            </a:lvl1pPr>
          </a:lstStyle>
          <a:p>
            <a:pPr>
              <a:defRPr/>
            </a:pPr>
            <a:fld id="{3A5D9670-E6B1-4FE9-A2B7-5EEE8602D3ED}" type="slidenum">
              <a:rPr lang="ja-JP" altLang="en-US"/>
              <a:pPr>
                <a:defRPr/>
              </a:pPr>
              <a:t>‹#›</a:t>
            </a:fld>
            <a:endParaRPr lang="ja-JP" altLang="en-US"/>
          </a:p>
        </p:txBody>
      </p:sp>
    </p:spTree>
    <p:extLst>
      <p:ext uri="{BB962C8B-B14F-4D97-AF65-F5344CB8AC3E}">
        <p14:creationId xmlns:p14="http://schemas.microsoft.com/office/powerpoint/2010/main" val="955012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1088" name="タイトル 1"/>
          <p:cNvSpPr>
            <a:spLocks noGrp="1"/>
          </p:cNvSpPr>
          <p:nvPr>
            <p:ph type="title"/>
          </p:nvPr>
        </p:nvSpPr>
        <p:spPr/>
        <p:txBody>
          <a:bodyPr/>
          <a:lstStyle/>
          <a:p>
            <a:r>
              <a:rPr lang="ja-JP" altLang="en-US"/>
              <a:t>マスタ タイトルの書式設定</a:t>
            </a:r>
          </a:p>
        </p:txBody>
      </p:sp>
      <p:sp>
        <p:nvSpPr>
          <p:cNvPr id="1089"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90" name="日付プレースホルダ 3"/>
          <p:cNvSpPr>
            <a:spLocks noGrp="1"/>
          </p:cNvSpPr>
          <p:nvPr>
            <p:ph type="dt" sz="half" idx="10"/>
          </p:nvPr>
        </p:nvSpPr>
        <p:spPr/>
        <p:txBody>
          <a:bodyPr/>
          <a:lstStyle>
            <a:lvl1pPr>
              <a:defRPr/>
            </a:lvl1pPr>
          </a:lstStyle>
          <a:p>
            <a:pPr>
              <a:defRPr/>
            </a:pPr>
            <a:fld id="{C298D4F8-8F3E-4488-B8B3-472EE159020F}" type="datetimeFigureOut">
              <a:rPr lang="ja-JP" altLang="en-US"/>
              <a:pPr>
                <a:defRPr/>
              </a:pPr>
              <a:t>2025/1/14</a:t>
            </a:fld>
            <a:endParaRPr lang="ja-JP" altLang="en-US"/>
          </a:p>
        </p:txBody>
      </p:sp>
      <p:sp>
        <p:nvSpPr>
          <p:cNvPr id="1091"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92" name="スライド番号プレースホルダ 5"/>
          <p:cNvSpPr>
            <a:spLocks noGrp="1"/>
          </p:cNvSpPr>
          <p:nvPr>
            <p:ph type="sldNum" sz="quarter" idx="12"/>
          </p:nvPr>
        </p:nvSpPr>
        <p:spPr/>
        <p:txBody>
          <a:bodyPr/>
          <a:lstStyle>
            <a:lvl1pPr>
              <a:defRPr/>
            </a:lvl1pPr>
          </a:lstStyle>
          <a:p>
            <a:pPr>
              <a:defRPr/>
            </a:pPr>
            <a:fld id="{061BAB77-478D-4D8D-8046-AA3145EE174E}" type="slidenum">
              <a:rPr lang="ja-JP" altLang="en-US"/>
              <a:pPr>
                <a:defRPr/>
              </a:pPr>
              <a:t>‹#›</a:t>
            </a:fld>
            <a:endParaRPr lang="ja-JP" altLang="en-US"/>
          </a:p>
        </p:txBody>
      </p:sp>
    </p:spTree>
    <p:extLst>
      <p:ext uri="{BB962C8B-B14F-4D97-AF65-F5344CB8AC3E}">
        <p14:creationId xmlns:p14="http://schemas.microsoft.com/office/powerpoint/2010/main" val="1452384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1094" name="縦書きタイトル 1"/>
          <p:cNvSpPr>
            <a:spLocks noGrp="1"/>
          </p:cNvSpPr>
          <p:nvPr>
            <p:ph type="title" orient="vert"/>
          </p:nvPr>
        </p:nvSpPr>
        <p:spPr>
          <a:xfrm>
            <a:off x="7780337" y="274639"/>
            <a:ext cx="2414588" cy="5851525"/>
          </a:xfrm>
        </p:spPr>
        <p:txBody>
          <a:bodyPr vert="eaVert"/>
          <a:lstStyle/>
          <a:p>
            <a:r>
              <a:rPr lang="ja-JP" altLang="en-US"/>
              <a:t>マスタ タイトルの書式設定</a:t>
            </a:r>
          </a:p>
        </p:txBody>
      </p:sp>
      <p:sp>
        <p:nvSpPr>
          <p:cNvPr id="1095" name="縦書きテキスト プレースホルダ 2"/>
          <p:cNvSpPr>
            <a:spLocks noGrp="1"/>
          </p:cNvSpPr>
          <p:nvPr>
            <p:ph type="body" orient="vert" idx="1"/>
          </p:nvPr>
        </p:nvSpPr>
        <p:spPr>
          <a:xfrm>
            <a:off x="536575" y="274639"/>
            <a:ext cx="7078663"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96" name="日付プレースホルダ 3"/>
          <p:cNvSpPr>
            <a:spLocks noGrp="1"/>
          </p:cNvSpPr>
          <p:nvPr>
            <p:ph type="dt" sz="half" idx="10"/>
          </p:nvPr>
        </p:nvSpPr>
        <p:spPr/>
        <p:txBody>
          <a:bodyPr/>
          <a:lstStyle>
            <a:lvl1pPr>
              <a:defRPr/>
            </a:lvl1pPr>
          </a:lstStyle>
          <a:p>
            <a:pPr>
              <a:defRPr/>
            </a:pPr>
            <a:fld id="{B540FCB8-1641-4345-BA0F-D559E00D64BF}" type="datetimeFigureOut">
              <a:rPr lang="ja-JP" altLang="en-US"/>
              <a:pPr>
                <a:defRPr/>
              </a:pPr>
              <a:t>2025/1/14</a:t>
            </a:fld>
            <a:endParaRPr lang="ja-JP" altLang="en-US"/>
          </a:p>
        </p:txBody>
      </p:sp>
      <p:sp>
        <p:nvSpPr>
          <p:cNvPr id="1097"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98" name="スライド番号プレースホルダ 5"/>
          <p:cNvSpPr>
            <a:spLocks noGrp="1"/>
          </p:cNvSpPr>
          <p:nvPr>
            <p:ph type="sldNum" sz="quarter" idx="12"/>
          </p:nvPr>
        </p:nvSpPr>
        <p:spPr/>
        <p:txBody>
          <a:bodyPr/>
          <a:lstStyle>
            <a:lvl1pPr>
              <a:defRPr/>
            </a:lvl1pPr>
          </a:lstStyle>
          <a:p>
            <a:pPr>
              <a:defRPr/>
            </a:pPr>
            <a:fld id="{16365CE0-E137-46C2-800A-37F752E26F16}" type="slidenum">
              <a:rPr lang="ja-JP" altLang="en-US"/>
              <a:pPr>
                <a:defRPr/>
              </a:pPr>
              <a:t>‹#›</a:t>
            </a:fld>
            <a:endParaRPr lang="ja-JP" altLang="en-US"/>
          </a:p>
        </p:txBody>
      </p:sp>
    </p:spTree>
    <p:extLst>
      <p:ext uri="{BB962C8B-B14F-4D97-AF65-F5344CB8AC3E}">
        <p14:creationId xmlns:p14="http://schemas.microsoft.com/office/powerpoint/2010/main" val="3444654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37" name="タイトル 1"/>
          <p:cNvSpPr>
            <a:spLocks noGrp="1"/>
          </p:cNvSpPr>
          <p:nvPr>
            <p:ph type="title"/>
          </p:nvPr>
        </p:nvSpPr>
        <p:spPr/>
        <p:txBody>
          <a:bodyPr/>
          <a:lstStyle/>
          <a:p>
            <a:r>
              <a:rPr lang="ja-JP" altLang="en-US"/>
              <a:t>マスタ タイトルの書式設定</a:t>
            </a:r>
          </a:p>
        </p:txBody>
      </p:sp>
      <p:sp>
        <p:nvSpPr>
          <p:cNvPr id="1038"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39" name="日付プレースホルダ 3"/>
          <p:cNvSpPr>
            <a:spLocks noGrp="1"/>
          </p:cNvSpPr>
          <p:nvPr>
            <p:ph type="dt" sz="half" idx="10"/>
          </p:nvPr>
        </p:nvSpPr>
        <p:spPr/>
        <p:txBody>
          <a:bodyPr/>
          <a:lstStyle>
            <a:lvl1pPr>
              <a:defRPr/>
            </a:lvl1pPr>
          </a:lstStyle>
          <a:p>
            <a:pPr>
              <a:defRPr/>
            </a:pPr>
            <a:fld id="{CD30E961-664F-4E7F-A5BF-C543857C9ECC}" type="datetimeFigureOut">
              <a:rPr lang="ja-JP" altLang="en-US"/>
              <a:pPr>
                <a:defRPr/>
              </a:pPr>
              <a:t>2025/1/14</a:t>
            </a:fld>
            <a:endParaRPr lang="ja-JP" altLang="en-US"/>
          </a:p>
        </p:txBody>
      </p:sp>
      <p:sp>
        <p:nvSpPr>
          <p:cNvPr id="1040"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41" name="スライド番号プレースホルダ 5"/>
          <p:cNvSpPr>
            <a:spLocks noGrp="1"/>
          </p:cNvSpPr>
          <p:nvPr>
            <p:ph type="sldNum" sz="quarter" idx="12"/>
          </p:nvPr>
        </p:nvSpPr>
        <p:spPr/>
        <p:txBody>
          <a:bodyPr/>
          <a:lstStyle>
            <a:lvl1pPr>
              <a:defRPr/>
            </a:lvl1pPr>
          </a:lstStyle>
          <a:p>
            <a:pPr>
              <a:defRPr/>
            </a:pPr>
            <a:fld id="{7C220201-71EF-42E1-BBC2-7BF106732944}" type="slidenum">
              <a:rPr lang="ja-JP" altLang="en-US"/>
              <a:pPr>
                <a:defRPr/>
              </a:pPr>
              <a:t>‹#›</a:t>
            </a:fld>
            <a:endParaRPr lang="ja-JP" altLang="en-US"/>
          </a:p>
        </p:txBody>
      </p:sp>
    </p:spTree>
    <p:extLst>
      <p:ext uri="{BB962C8B-B14F-4D97-AF65-F5344CB8AC3E}">
        <p14:creationId xmlns:p14="http://schemas.microsoft.com/office/powerpoint/2010/main" val="4135503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3"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a:t>マスタ タイトルの書式設定</a:t>
            </a:r>
          </a:p>
        </p:txBody>
      </p:sp>
      <p:sp>
        <p:nvSpPr>
          <p:cNvPr id="1044"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1045" name="日付プレースホルダ 3"/>
          <p:cNvSpPr>
            <a:spLocks noGrp="1"/>
          </p:cNvSpPr>
          <p:nvPr>
            <p:ph type="dt" sz="half" idx="10"/>
          </p:nvPr>
        </p:nvSpPr>
        <p:spPr/>
        <p:txBody>
          <a:bodyPr/>
          <a:lstStyle>
            <a:lvl1pPr>
              <a:defRPr/>
            </a:lvl1pPr>
          </a:lstStyle>
          <a:p>
            <a:pPr>
              <a:defRPr/>
            </a:pPr>
            <a:fld id="{4E488206-4E1B-4FB9-8664-B72813A149E0}" type="datetimeFigureOut">
              <a:rPr lang="ja-JP" altLang="en-US"/>
              <a:pPr>
                <a:defRPr/>
              </a:pPr>
              <a:t>2025/1/14</a:t>
            </a:fld>
            <a:endParaRPr lang="ja-JP" altLang="en-US"/>
          </a:p>
        </p:txBody>
      </p:sp>
      <p:sp>
        <p:nvSpPr>
          <p:cNvPr id="104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47" name="スライド番号プレースホルダ 5"/>
          <p:cNvSpPr>
            <a:spLocks noGrp="1"/>
          </p:cNvSpPr>
          <p:nvPr>
            <p:ph type="sldNum" sz="quarter" idx="12"/>
          </p:nvPr>
        </p:nvSpPr>
        <p:spPr/>
        <p:txBody>
          <a:bodyPr/>
          <a:lstStyle>
            <a:lvl1pPr>
              <a:defRPr/>
            </a:lvl1pPr>
          </a:lstStyle>
          <a:p>
            <a:pPr>
              <a:defRPr/>
            </a:pPr>
            <a:fld id="{112EA443-CB62-46BC-A354-9E4EEF623D86}" type="slidenum">
              <a:rPr lang="ja-JP" altLang="en-US"/>
              <a:pPr>
                <a:defRPr/>
              </a:pPr>
              <a:t>‹#›</a:t>
            </a:fld>
            <a:endParaRPr lang="ja-JP" altLang="en-US"/>
          </a:p>
        </p:txBody>
      </p:sp>
    </p:spTree>
    <p:extLst>
      <p:ext uri="{BB962C8B-B14F-4D97-AF65-F5344CB8AC3E}">
        <p14:creationId xmlns:p14="http://schemas.microsoft.com/office/powerpoint/2010/main" val="4102257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49" name="タイトル 1"/>
          <p:cNvSpPr>
            <a:spLocks noGrp="1"/>
          </p:cNvSpPr>
          <p:nvPr>
            <p:ph type="title"/>
          </p:nvPr>
        </p:nvSpPr>
        <p:spPr/>
        <p:txBody>
          <a:bodyPr/>
          <a:lstStyle/>
          <a:p>
            <a:r>
              <a:rPr lang="ja-JP" altLang="en-US"/>
              <a:t>マスタ タイトルの書式設定</a:t>
            </a:r>
          </a:p>
        </p:txBody>
      </p:sp>
      <p:sp>
        <p:nvSpPr>
          <p:cNvPr id="1050" name="コンテンツ プレースホルダ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1" name="コンテンツ プレースホルダ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2" name="日付プレースホルダ 3"/>
          <p:cNvSpPr>
            <a:spLocks noGrp="1"/>
          </p:cNvSpPr>
          <p:nvPr>
            <p:ph type="dt" sz="half" idx="10"/>
          </p:nvPr>
        </p:nvSpPr>
        <p:spPr/>
        <p:txBody>
          <a:bodyPr/>
          <a:lstStyle>
            <a:lvl1pPr>
              <a:defRPr/>
            </a:lvl1pPr>
          </a:lstStyle>
          <a:p>
            <a:pPr>
              <a:defRPr/>
            </a:pPr>
            <a:fld id="{7BDF8FAC-658C-464F-B5D7-D6F371C2B006}" type="datetimeFigureOut">
              <a:rPr lang="ja-JP" altLang="en-US"/>
              <a:pPr>
                <a:defRPr/>
              </a:pPr>
              <a:t>2025/1/14</a:t>
            </a:fld>
            <a:endParaRPr lang="ja-JP" altLang="en-US"/>
          </a:p>
        </p:txBody>
      </p:sp>
      <p:sp>
        <p:nvSpPr>
          <p:cNvPr id="105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54" name="スライド番号プレースホルダ 5"/>
          <p:cNvSpPr>
            <a:spLocks noGrp="1"/>
          </p:cNvSpPr>
          <p:nvPr>
            <p:ph type="sldNum" sz="quarter" idx="12"/>
          </p:nvPr>
        </p:nvSpPr>
        <p:spPr/>
        <p:txBody>
          <a:bodyPr/>
          <a:lstStyle>
            <a:lvl1pPr>
              <a:defRPr/>
            </a:lvl1pPr>
          </a:lstStyle>
          <a:p>
            <a:pPr>
              <a:defRPr/>
            </a:pPr>
            <a:fld id="{19F4066A-4CFC-436E-9F00-7CF4B0E74BBC}" type="slidenum">
              <a:rPr lang="ja-JP" altLang="en-US"/>
              <a:pPr>
                <a:defRPr/>
              </a:pPr>
              <a:t>‹#›</a:t>
            </a:fld>
            <a:endParaRPr lang="ja-JP" altLang="en-US"/>
          </a:p>
        </p:txBody>
      </p:sp>
    </p:spTree>
    <p:extLst>
      <p:ext uri="{BB962C8B-B14F-4D97-AF65-F5344CB8AC3E}">
        <p14:creationId xmlns:p14="http://schemas.microsoft.com/office/powerpoint/2010/main" val="1944628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6" name="タイトル 1"/>
          <p:cNvSpPr>
            <a:spLocks noGrp="1"/>
          </p:cNvSpPr>
          <p:nvPr>
            <p:ph type="title"/>
          </p:nvPr>
        </p:nvSpPr>
        <p:spPr>
          <a:xfrm>
            <a:off x="495300" y="274638"/>
            <a:ext cx="8915400" cy="1143000"/>
          </a:xfrm>
        </p:spPr>
        <p:txBody>
          <a:bodyPr/>
          <a:lstStyle>
            <a:lvl1pPr>
              <a:defRPr/>
            </a:lvl1pPr>
          </a:lstStyle>
          <a:p>
            <a:r>
              <a:rPr lang="ja-JP" altLang="en-US"/>
              <a:t>マスタ タイトルの書式設定</a:t>
            </a:r>
          </a:p>
        </p:txBody>
      </p:sp>
      <p:sp>
        <p:nvSpPr>
          <p:cNvPr id="1057"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1058"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9"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1060"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1" name="日付プレースホルダ 3"/>
          <p:cNvSpPr>
            <a:spLocks noGrp="1"/>
          </p:cNvSpPr>
          <p:nvPr>
            <p:ph type="dt" sz="half" idx="10"/>
          </p:nvPr>
        </p:nvSpPr>
        <p:spPr/>
        <p:txBody>
          <a:bodyPr/>
          <a:lstStyle>
            <a:lvl1pPr>
              <a:defRPr/>
            </a:lvl1pPr>
          </a:lstStyle>
          <a:p>
            <a:pPr>
              <a:defRPr/>
            </a:pPr>
            <a:fld id="{3F2F565D-F148-4C6F-B6C7-F7982F0C9801}" type="datetimeFigureOut">
              <a:rPr lang="ja-JP" altLang="en-US"/>
              <a:pPr>
                <a:defRPr/>
              </a:pPr>
              <a:t>2025/1/14</a:t>
            </a:fld>
            <a:endParaRPr lang="ja-JP" altLang="en-US"/>
          </a:p>
        </p:txBody>
      </p:sp>
      <p:sp>
        <p:nvSpPr>
          <p:cNvPr id="1062"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63" name="スライド番号プレースホルダ 5"/>
          <p:cNvSpPr>
            <a:spLocks noGrp="1"/>
          </p:cNvSpPr>
          <p:nvPr>
            <p:ph type="sldNum" sz="quarter" idx="12"/>
          </p:nvPr>
        </p:nvSpPr>
        <p:spPr/>
        <p:txBody>
          <a:bodyPr/>
          <a:lstStyle>
            <a:lvl1pPr>
              <a:defRPr/>
            </a:lvl1pPr>
          </a:lstStyle>
          <a:p>
            <a:pPr>
              <a:defRPr/>
            </a:pPr>
            <a:fld id="{E2D3DE18-50C8-4620-8D50-0D1D9CA1C567}" type="slidenum">
              <a:rPr lang="ja-JP" altLang="en-US"/>
              <a:pPr>
                <a:defRPr/>
              </a:pPr>
              <a:t>‹#›</a:t>
            </a:fld>
            <a:endParaRPr lang="ja-JP" altLang="en-US"/>
          </a:p>
        </p:txBody>
      </p:sp>
    </p:spTree>
    <p:extLst>
      <p:ext uri="{BB962C8B-B14F-4D97-AF65-F5344CB8AC3E}">
        <p14:creationId xmlns:p14="http://schemas.microsoft.com/office/powerpoint/2010/main" val="4233637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5" name="タイトル 1"/>
          <p:cNvSpPr>
            <a:spLocks noGrp="1"/>
          </p:cNvSpPr>
          <p:nvPr>
            <p:ph type="title"/>
          </p:nvPr>
        </p:nvSpPr>
        <p:spPr/>
        <p:txBody>
          <a:bodyPr/>
          <a:lstStyle/>
          <a:p>
            <a:r>
              <a:rPr lang="ja-JP" altLang="en-US"/>
              <a:t>マスタ タイトルの書式設定</a:t>
            </a:r>
          </a:p>
        </p:txBody>
      </p:sp>
      <p:sp>
        <p:nvSpPr>
          <p:cNvPr id="1066" name="日付プレースホルダ 3"/>
          <p:cNvSpPr>
            <a:spLocks noGrp="1"/>
          </p:cNvSpPr>
          <p:nvPr>
            <p:ph type="dt" sz="half" idx="10"/>
          </p:nvPr>
        </p:nvSpPr>
        <p:spPr/>
        <p:txBody>
          <a:bodyPr/>
          <a:lstStyle>
            <a:lvl1pPr>
              <a:defRPr/>
            </a:lvl1pPr>
          </a:lstStyle>
          <a:p>
            <a:pPr>
              <a:defRPr/>
            </a:pPr>
            <a:fld id="{0E7F827F-795A-4F97-84FF-8AB227C6ECF8}" type="datetimeFigureOut">
              <a:rPr lang="ja-JP" altLang="en-US"/>
              <a:pPr>
                <a:defRPr/>
              </a:pPr>
              <a:t>2025/1/14</a:t>
            </a:fld>
            <a:endParaRPr lang="ja-JP" altLang="en-US"/>
          </a:p>
        </p:txBody>
      </p:sp>
      <p:sp>
        <p:nvSpPr>
          <p:cNvPr id="1067"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68" name="スライド番号プレースホルダ 5"/>
          <p:cNvSpPr>
            <a:spLocks noGrp="1"/>
          </p:cNvSpPr>
          <p:nvPr>
            <p:ph type="sldNum" sz="quarter" idx="12"/>
          </p:nvPr>
        </p:nvSpPr>
        <p:spPr/>
        <p:txBody>
          <a:bodyPr/>
          <a:lstStyle>
            <a:lvl1pPr>
              <a:defRPr/>
            </a:lvl1pPr>
          </a:lstStyle>
          <a:p>
            <a:pPr>
              <a:defRPr/>
            </a:pPr>
            <a:fld id="{3C86FC41-8B5B-44BC-A6B9-7B762CC0FA25}" type="slidenum">
              <a:rPr lang="ja-JP" altLang="en-US"/>
              <a:pPr>
                <a:defRPr/>
              </a:pPr>
              <a:t>‹#›</a:t>
            </a:fld>
            <a:endParaRPr lang="ja-JP" altLang="en-US"/>
          </a:p>
        </p:txBody>
      </p:sp>
    </p:spTree>
    <p:extLst>
      <p:ext uri="{BB962C8B-B14F-4D97-AF65-F5344CB8AC3E}">
        <p14:creationId xmlns:p14="http://schemas.microsoft.com/office/powerpoint/2010/main" val="192971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0" name="日付プレースホルダ 3"/>
          <p:cNvSpPr>
            <a:spLocks noGrp="1"/>
          </p:cNvSpPr>
          <p:nvPr>
            <p:ph type="dt" sz="half" idx="10"/>
          </p:nvPr>
        </p:nvSpPr>
        <p:spPr/>
        <p:txBody>
          <a:bodyPr/>
          <a:lstStyle>
            <a:lvl1pPr>
              <a:defRPr/>
            </a:lvl1pPr>
          </a:lstStyle>
          <a:p>
            <a:pPr>
              <a:defRPr/>
            </a:pPr>
            <a:fld id="{0A483613-0F8F-4D98-95CB-6E458F702343}" type="datetimeFigureOut">
              <a:rPr lang="ja-JP" altLang="en-US"/>
              <a:pPr>
                <a:defRPr/>
              </a:pPr>
              <a:t>2025/1/14</a:t>
            </a:fld>
            <a:endParaRPr lang="ja-JP" altLang="en-US"/>
          </a:p>
        </p:txBody>
      </p:sp>
      <p:sp>
        <p:nvSpPr>
          <p:cNvPr id="1071"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72" name="スライド番号プレースホルダ 5"/>
          <p:cNvSpPr>
            <a:spLocks noGrp="1"/>
          </p:cNvSpPr>
          <p:nvPr>
            <p:ph type="sldNum" sz="quarter" idx="12"/>
          </p:nvPr>
        </p:nvSpPr>
        <p:spPr/>
        <p:txBody>
          <a:bodyPr/>
          <a:lstStyle>
            <a:lvl1pPr>
              <a:defRPr/>
            </a:lvl1pPr>
          </a:lstStyle>
          <a:p>
            <a:pPr>
              <a:defRPr/>
            </a:pPr>
            <a:fld id="{3E701880-F692-4A31-9DF8-2659B2413622}" type="slidenum">
              <a:rPr lang="ja-JP" altLang="en-US"/>
              <a:pPr>
                <a:defRPr/>
              </a:pPr>
              <a:t>‹#›</a:t>
            </a:fld>
            <a:endParaRPr lang="ja-JP" altLang="en-US"/>
          </a:p>
        </p:txBody>
      </p:sp>
    </p:spTree>
    <p:extLst>
      <p:ext uri="{BB962C8B-B14F-4D97-AF65-F5344CB8AC3E}">
        <p14:creationId xmlns:p14="http://schemas.microsoft.com/office/powerpoint/2010/main" val="4122687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1074" name="タイトル 1"/>
          <p:cNvSpPr>
            <a:spLocks noGrp="1"/>
          </p:cNvSpPr>
          <p:nvPr>
            <p:ph type="title"/>
          </p:nvPr>
        </p:nvSpPr>
        <p:spPr>
          <a:xfrm>
            <a:off x="495300" y="273050"/>
            <a:ext cx="3259006" cy="1162050"/>
          </a:xfrm>
        </p:spPr>
        <p:txBody>
          <a:bodyPr anchor="b"/>
          <a:lstStyle>
            <a:lvl1pPr algn="l">
              <a:defRPr sz="2000" b="1"/>
            </a:lvl1pPr>
          </a:lstStyle>
          <a:p>
            <a:r>
              <a:rPr lang="ja-JP" altLang="en-US"/>
              <a:t>マスタ タイトルの書式設定</a:t>
            </a:r>
          </a:p>
        </p:txBody>
      </p:sp>
      <p:sp>
        <p:nvSpPr>
          <p:cNvPr id="1075"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6"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1077" name="日付プレースホルダ 3"/>
          <p:cNvSpPr>
            <a:spLocks noGrp="1"/>
          </p:cNvSpPr>
          <p:nvPr>
            <p:ph type="dt" sz="half" idx="10"/>
          </p:nvPr>
        </p:nvSpPr>
        <p:spPr/>
        <p:txBody>
          <a:bodyPr/>
          <a:lstStyle>
            <a:lvl1pPr>
              <a:defRPr/>
            </a:lvl1pPr>
          </a:lstStyle>
          <a:p>
            <a:pPr>
              <a:defRPr/>
            </a:pPr>
            <a:fld id="{AC854DF7-1281-4531-9CCC-C8D34D055BFD}" type="datetimeFigureOut">
              <a:rPr lang="ja-JP" altLang="en-US"/>
              <a:pPr>
                <a:defRPr/>
              </a:pPr>
              <a:t>2025/1/14</a:t>
            </a:fld>
            <a:endParaRPr lang="ja-JP" altLang="en-US"/>
          </a:p>
        </p:txBody>
      </p:sp>
      <p:sp>
        <p:nvSpPr>
          <p:cNvPr id="107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79" name="スライド番号プレースホルダ 5"/>
          <p:cNvSpPr>
            <a:spLocks noGrp="1"/>
          </p:cNvSpPr>
          <p:nvPr>
            <p:ph type="sldNum" sz="quarter" idx="12"/>
          </p:nvPr>
        </p:nvSpPr>
        <p:spPr/>
        <p:txBody>
          <a:bodyPr/>
          <a:lstStyle>
            <a:lvl1pPr>
              <a:defRPr/>
            </a:lvl1pPr>
          </a:lstStyle>
          <a:p>
            <a:pPr>
              <a:defRPr/>
            </a:pPr>
            <a:fld id="{6ED642A5-8080-4892-BA6B-CF17F5361BE5}" type="slidenum">
              <a:rPr lang="ja-JP" altLang="en-US"/>
              <a:pPr>
                <a:defRPr/>
              </a:pPr>
              <a:t>‹#›</a:t>
            </a:fld>
            <a:endParaRPr lang="ja-JP" altLang="en-US"/>
          </a:p>
        </p:txBody>
      </p:sp>
    </p:spTree>
    <p:extLst>
      <p:ext uri="{BB962C8B-B14F-4D97-AF65-F5344CB8AC3E}">
        <p14:creationId xmlns:p14="http://schemas.microsoft.com/office/powerpoint/2010/main" val="2814663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1"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 タイトルの書式設定</a:t>
            </a:r>
          </a:p>
        </p:txBody>
      </p:sp>
      <p:sp>
        <p:nvSpPr>
          <p:cNvPr id="1082"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1083"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1084" name="日付プレースホルダ 3"/>
          <p:cNvSpPr>
            <a:spLocks noGrp="1"/>
          </p:cNvSpPr>
          <p:nvPr>
            <p:ph type="dt" sz="half" idx="10"/>
          </p:nvPr>
        </p:nvSpPr>
        <p:spPr/>
        <p:txBody>
          <a:bodyPr/>
          <a:lstStyle>
            <a:lvl1pPr>
              <a:defRPr/>
            </a:lvl1pPr>
          </a:lstStyle>
          <a:p>
            <a:pPr>
              <a:defRPr/>
            </a:pPr>
            <a:fld id="{EB7AB275-EA86-47EE-B0CC-BBA1D0C33322}" type="datetimeFigureOut">
              <a:rPr lang="ja-JP" altLang="en-US"/>
              <a:pPr>
                <a:defRPr/>
              </a:pPr>
              <a:t>2025/1/14</a:t>
            </a:fld>
            <a:endParaRPr lang="ja-JP" altLang="en-US"/>
          </a:p>
        </p:txBody>
      </p:sp>
      <p:sp>
        <p:nvSpPr>
          <p:cNvPr id="108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1086" name="スライド番号プレースホルダ 5"/>
          <p:cNvSpPr>
            <a:spLocks noGrp="1"/>
          </p:cNvSpPr>
          <p:nvPr>
            <p:ph type="sldNum" sz="quarter" idx="12"/>
          </p:nvPr>
        </p:nvSpPr>
        <p:spPr/>
        <p:txBody>
          <a:bodyPr/>
          <a:lstStyle>
            <a:lvl1pPr>
              <a:defRPr/>
            </a:lvl1pPr>
          </a:lstStyle>
          <a:p>
            <a:pPr>
              <a:defRPr/>
            </a:pPr>
            <a:fld id="{CE0E6DC2-3421-4AB4-9FFB-A6B7E4B177E9}" type="slidenum">
              <a:rPr lang="ja-JP" altLang="en-US"/>
              <a:pPr>
                <a:defRPr/>
              </a:pPr>
              <a:t>‹#›</a:t>
            </a:fld>
            <a:endParaRPr lang="ja-JP" altLang="en-US"/>
          </a:p>
        </p:txBody>
      </p:sp>
    </p:spTree>
    <p:extLst>
      <p:ext uri="{BB962C8B-B14F-4D97-AF65-F5344CB8AC3E}">
        <p14:creationId xmlns:p14="http://schemas.microsoft.com/office/powerpoint/2010/main" val="3483208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タイトル プレースホルダ 1"/>
          <p:cNvSpPr>
            <a:spLocks noGrp="1"/>
          </p:cNvSpPr>
          <p:nvPr>
            <p:ph type="title"/>
          </p:nvPr>
        </p:nvSpPr>
        <p:spPr>
          <a:xfrm>
            <a:off x="495300" y="274638"/>
            <a:ext cx="8915400" cy="1143000"/>
          </a:xfrm>
          <a:prstGeom prst="rect">
            <a:avLst/>
          </a:prstGeom>
          <a:noFill/>
          <a:ln>
            <a:noFill/>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6" name="テキスト プレースホルダ 2"/>
          <p:cNvSpPr>
            <a:spLocks noGrp="1"/>
          </p:cNvSpPr>
          <p:nvPr>
            <p:ph type="body" idx="1"/>
          </p:nvPr>
        </p:nvSpPr>
        <p:spPr>
          <a:xfrm>
            <a:off x="495300" y="1600200"/>
            <a:ext cx="8915400" cy="4525963"/>
          </a:xfrm>
          <a:prstGeom prst="rect">
            <a:avLst/>
          </a:prstGeom>
          <a:noFill/>
          <a:ln>
            <a:noFill/>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7"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2EC7AB6E-8124-4B50-A770-87A5D40BE3B3}" type="datetimeFigureOut">
              <a:rPr lang="ja-JP" altLang="en-US"/>
              <a:pPr>
                <a:defRPr/>
              </a:pPr>
              <a:t>2025/1/14</a:t>
            </a:fld>
            <a:endParaRPr lang="ja-JP" altLang="en-US"/>
          </a:p>
        </p:txBody>
      </p:sp>
      <p:sp>
        <p:nvSpPr>
          <p:cNvPr id="1028"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029" name="スライド番号プレースホルダ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B7F6AC2A-8D25-4E64-B295-E93218888D88}"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Rectangle 2"/>
          <p:cNvSpPr>
            <a:spLocks noChangeArrowheads="1"/>
          </p:cNvSpPr>
          <p:nvPr/>
        </p:nvSpPr>
        <p:spPr>
          <a:xfrm>
            <a:off x="0" y="233363"/>
            <a:ext cx="9906000" cy="387350"/>
          </a:xfrm>
          <a:prstGeom prst="rect">
            <a:avLst/>
          </a:prstGeom>
          <a:solidFill>
            <a:srgbClr val="002060"/>
          </a:solidFill>
          <a:ln w="9525">
            <a:solidFill>
              <a:srgbClr val="002060"/>
            </a:solidFill>
            <a:miter lim="800000"/>
            <a:headEnd/>
            <a:tailEnd/>
          </a:ln>
        </p:spPr>
        <p:txBody>
          <a:bodyPr wrap="none" anchor="ctr"/>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2000" dirty="0">
              <a:solidFill>
                <a:schemeClr val="bg1"/>
              </a:solidFill>
              <a:latin typeface="HG丸ｺﾞｼｯｸM-PRO" panose="020F0600000000000000" pitchFamily="50" charset="-128"/>
              <a:ea typeface="HG丸ｺﾞｼｯｸM-PRO" panose="020F0600000000000000" pitchFamily="50" charset="-128"/>
            </a:endParaRPr>
          </a:p>
        </p:txBody>
      </p:sp>
      <p:sp>
        <p:nvSpPr>
          <p:cNvPr id="1108" name="AutoShape 4"/>
          <p:cNvSpPr>
            <a:spLocks noChangeArrowheads="1"/>
          </p:cNvSpPr>
          <p:nvPr/>
        </p:nvSpPr>
        <p:spPr>
          <a:xfrm>
            <a:off x="100013" y="814452"/>
            <a:ext cx="9763125" cy="1354378"/>
          </a:xfrm>
          <a:prstGeom prst="roundRect">
            <a:avLst>
              <a:gd name="adj" fmla="val 8815"/>
            </a:avLst>
          </a:prstGeom>
          <a:noFill/>
          <a:ln w="19050">
            <a:solidFill>
              <a:srgbClr val="002060"/>
            </a:solidFill>
            <a:round/>
            <a:headEnd/>
            <a:tailEnd/>
          </a:ln>
        </p:spPr>
        <p:txBody>
          <a:bodyPr wrap="none" anchor="t"/>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dirty="0">
                <a:latin typeface="HG丸ｺﾞｼｯｸM-PRO" panose="020F0600000000000000" pitchFamily="50" charset="-128"/>
                <a:ea typeface="HG丸ｺﾞｼｯｸM-PRO" panose="020F0600000000000000" pitchFamily="50" charset="-128"/>
              </a:rPr>
              <a:t>〇・・・・・・・</a:t>
            </a:r>
            <a:endParaRPr lang="en-US" altLang="ja-JP" sz="14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400" dirty="0">
                <a:latin typeface="HG丸ｺﾞｼｯｸM-PRO" panose="020F0600000000000000" pitchFamily="50" charset="-128"/>
                <a:ea typeface="HG丸ｺﾞｼｯｸM-PRO" panose="020F0600000000000000" pitchFamily="50" charset="-128"/>
              </a:rPr>
              <a:t>〇</a:t>
            </a:r>
            <a:endParaRPr lang="ja-JP" altLang="ja-JP" sz="1400" dirty="0">
              <a:latin typeface="HG丸ｺﾞｼｯｸM-PRO" panose="020F0600000000000000" pitchFamily="50" charset="-128"/>
              <a:ea typeface="HG丸ｺﾞｼｯｸM-PRO" panose="020F0600000000000000" pitchFamily="50" charset="-128"/>
            </a:endParaRPr>
          </a:p>
        </p:txBody>
      </p:sp>
      <p:sp>
        <p:nvSpPr>
          <p:cNvPr id="1109" name="AutoShape 5"/>
          <p:cNvSpPr>
            <a:spLocks noChangeArrowheads="1"/>
          </p:cNvSpPr>
          <p:nvPr/>
        </p:nvSpPr>
        <p:spPr>
          <a:xfrm>
            <a:off x="241300" y="653225"/>
            <a:ext cx="1679575" cy="223837"/>
          </a:xfrm>
          <a:prstGeom prst="roundRect">
            <a:avLst>
              <a:gd name="adj" fmla="val 24778"/>
            </a:avLst>
          </a:prstGeom>
          <a:solidFill>
            <a:srgbClr val="002060"/>
          </a:solidFill>
          <a:ln w="25400">
            <a:solidFill>
              <a:srgbClr val="002060"/>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dirty="0">
                <a:solidFill>
                  <a:schemeClr val="bg1"/>
                </a:solidFill>
                <a:latin typeface="HG丸ｺﾞｼｯｸM-PRO" panose="020F0600000000000000" pitchFamily="50" charset="-128"/>
                <a:ea typeface="HG丸ｺﾞｼｯｸM-PRO" panose="020F0600000000000000" pitchFamily="50" charset="-128"/>
              </a:rPr>
              <a:t>地域の特徴等</a:t>
            </a:r>
          </a:p>
        </p:txBody>
      </p:sp>
      <p:sp>
        <p:nvSpPr>
          <p:cNvPr id="1110" name="正方形/長方形 118"/>
          <p:cNvSpPr>
            <a:spLocks noChangeArrowheads="1"/>
          </p:cNvSpPr>
          <p:nvPr/>
        </p:nvSpPr>
        <p:spPr>
          <a:xfrm>
            <a:off x="0" y="0"/>
            <a:ext cx="3231654" cy="215444"/>
          </a:xfrm>
          <a:prstGeom prst="rect">
            <a:avLst/>
          </a:prstGeom>
          <a:noFill/>
          <a:ln>
            <a:noFill/>
          </a:ln>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要領様式２</a:t>
            </a: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調査計画書（案）の概要</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111" name="テキスト ボックス 113"/>
          <p:cNvSpPr txBox="1">
            <a:spLocks noChangeArrowheads="1"/>
          </p:cNvSpPr>
          <p:nvPr/>
        </p:nvSpPr>
        <p:spPr>
          <a:xfrm>
            <a:off x="7329488" y="0"/>
            <a:ext cx="2576512" cy="21590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400"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実施主体名：○○県</a:t>
            </a:r>
            <a:r>
              <a:rPr lang="en-US" altLang="ja-JP" sz="1400" dirty="0">
                <a:latin typeface="HG丸ｺﾞｼｯｸM-PRO" panose="020F0600000000000000" pitchFamily="50" charset="-128"/>
                <a:ea typeface="HG丸ｺﾞｼｯｸM-PRO" panose="020F0600000000000000" pitchFamily="50" charset="-128"/>
              </a:rPr>
              <a:t>】</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112" name="正方形/長方形 70"/>
          <p:cNvSpPr/>
          <p:nvPr/>
        </p:nvSpPr>
        <p:spPr>
          <a:xfrm>
            <a:off x="1914525" y="3578670"/>
            <a:ext cx="4046538" cy="32321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ja-JP" altLang="en-US"/>
          </a:p>
        </p:txBody>
      </p:sp>
      <p:sp>
        <p:nvSpPr>
          <p:cNvPr id="1115" name="テキスト ボックス 113"/>
          <p:cNvSpPr txBox="1">
            <a:spLocks noChangeArrowheads="1"/>
          </p:cNvSpPr>
          <p:nvPr/>
        </p:nvSpPr>
        <p:spPr>
          <a:xfrm>
            <a:off x="-15875" y="2452762"/>
            <a:ext cx="2016125" cy="18415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200" dirty="0">
                <a:latin typeface="HG丸ｺﾞｼｯｸM-PRO" panose="020F0600000000000000" pitchFamily="50" charset="-128"/>
                <a:ea typeface="HG丸ｺﾞｼｯｸM-PRO" panose="020F0600000000000000" pitchFamily="50" charset="-128"/>
              </a:rPr>
              <a:t>【</a:t>
            </a:r>
            <a:r>
              <a:rPr lang="ja-JP" altLang="en-US" sz="1200" dirty="0">
                <a:latin typeface="HG丸ｺﾞｼｯｸM-PRO" panose="020F0600000000000000" pitchFamily="50" charset="-128"/>
                <a:ea typeface="HG丸ｺﾞｼｯｸM-PRO" panose="020F0600000000000000" pitchFamily="50" charset="-128"/>
              </a:rPr>
              <a:t>調査箇所：○○県○○市</a:t>
            </a:r>
            <a:r>
              <a:rPr lang="en-US" altLang="ja-JP" sz="1200" dirty="0">
                <a:latin typeface="HG丸ｺﾞｼｯｸM-PRO" panose="020F0600000000000000" pitchFamily="50" charset="-128"/>
                <a:ea typeface="HG丸ｺﾞｼｯｸM-PRO" panose="020F0600000000000000" pitchFamily="50" charset="-128"/>
              </a:rPr>
              <a:t>】</a:t>
            </a:r>
            <a:endParaRPr lang="ja-JP" altLang="en-US" sz="1200" dirty="0">
              <a:latin typeface="HG丸ｺﾞｼｯｸM-PRO" panose="020F0600000000000000" pitchFamily="50" charset="-128"/>
              <a:ea typeface="HG丸ｺﾞｼｯｸM-PRO" panose="020F0600000000000000" pitchFamily="50" charset="-128"/>
            </a:endParaRPr>
          </a:p>
        </p:txBody>
      </p:sp>
      <p:sp>
        <p:nvSpPr>
          <p:cNvPr id="1121" name="AutoShape 124"/>
          <p:cNvSpPr>
            <a:spLocks noChangeArrowheads="1"/>
          </p:cNvSpPr>
          <p:nvPr/>
        </p:nvSpPr>
        <p:spPr>
          <a:xfrm>
            <a:off x="6032500" y="6028182"/>
            <a:ext cx="3830638" cy="792163"/>
          </a:xfrm>
          <a:prstGeom prst="wedgeRectCallout">
            <a:avLst>
              <a:gd name="adj1" fmla="val -12444"/>
              <a:gd name="adj2" fmla="val -48347"/>
            </a:avLst>
          </a:prstGeom>
          <a:solidFill>
            <a:schemeClr val="bg1"/>
          </a:solidFill>
          <a:ln w="38100">
            <a:solidFill>
              <a:srgbClr val="FF0000"/>
            </a:solidFill>
            <a:prstDash val="sysDot"/>
            <a:miter lim="800000"/>
            <a:headEnd/>
            <a:tailEnd/>
          </a:ln>
        </p:spPr>
        <p:txBody>
          <a:bodyPr lIns="54000" rIns="54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dirty="0">
                <a:latin typeface="HG丸ｺﾞｼｯｸM-PRO" panose="020F0600000000000000" pitchFamily="50" charset="-128"/>
                <a:ea typeface="HG丸ｺﾞｼｯｸM-PRO" panose="020F0600000000000000" pitchFamily="50" charset="-128"/>
              </a:rPr>
              <a:t> </a:t>
            </a:r>
            <a:r>
              <a:rPr lang="en-US" altLang="ja-JP" sz="1400" u="sng" dirty="0">
                <a:latin typeface="HG丸ｺﾞｼｯｸM-PRO" panose="020F0600000000000000" pitchFamily="50" charset="-128"/>
                <a:ea typeface="HG丸ｺﾞｼｯｸM-PRO" panose="020F0600000000000000" pitchFamily="50" charset="-128"/>
              </a:rPr>
              <a:t>(5)</a:t>
            </a:r>
            <a:r>
              <a:rPr lang="ja-JP" altLang="en-US" sz="1400" u="sng" dirty="0">
                <a:latin typeface="HG丸ｺﾞｼｯｸM-PRO" panose="020F0600000000000000" pitchFamily="50" charset="-128"/>
                <a:ea typeface="HG丸ｺﾞｼｯｸM-PRO" panose="020F0600000000000000" pitchFamily="50" charset="-128"/>
              </a:rPr>
              <a:t>民間の活動と一体的に整備する効果</a:t>
            </a: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 ・〇〇整備によって〇〇が向上し・・・・・</a:t>
            </a:r>
            <a:endParaRPr lang="en-US" altLang="ja-JP" sz="1100" dirty="0">
              <a:latin typeface="HG丸ｺﾞｼｯｸM-PRO" panose="020F0600000000000000" pitchFamily="50" charset="-128"/>
              <a:ea typeface="HG丸ｺﾞｼｯｸM-PRO" panose="020F0600000000000000" pitchFamily="50" charset="-128"/>
            </a:endParaRPr>
          </a:p>
        </p:txBody>
      </p:sp>
      <p:sp>
        <p:nvSpPr>
          <p:cNvPr id="1122" name="四角形吹き出し 52"/>
          <p:cNvSpPr/>
          <p:nvPr/>
        </p:nvSpPr>
        <p:spPr>
          <a:xfrm>
            <a:off x="6026150" y="4777523"/>
            <a:ext cx="3836988" cy="1169551"/>
          </a:xfrm>
          <a:prstGeom prst="wedgeRectCallout">
            <a:avLst>
              <a:gd name="adj1" fmla="val -10638"/>
              <a:gd name="adj2" fmla="val -21699"/>
            </a:avLst>
          </a:prstGeom>
          <a:solidFill>
            <a:schemeClr val="accent5">
              <a:lumMod val="60000"/>
              <a:lumOff val="40000"/>
              <a:alpha val="50000"/>
            </a:schemeClr>
          </a:solidFill>
          <a:ln w="25400" cap="sq" algn="ctr">
            <a:solidFill>
              <a:srgbClr val="3333FF"/>
            </a:solidFill>
            <a:prstDash val="solid"/>
            <a:miter lim="800000"/>
            <a:headEnd/>
            <a:tailEnd/>
          </a:ln>
          <a:effectLst/>
        </p:spPr>
        <p:txBody>
          <a:bodyPr>
            <a:spAutoFit/>
          </a:bodyPr>
          <a:lstStyle/>
          <a:p>
            <a:pPr eaLnBrk="1" hangingPunct="1">
              <a:defRPr/>
            </a:pPr>
            <a:r>
              <a:rPr lang="en-US" altLang="ja-JP" sz="1400" u="sng" dirty="0">
                <a:latin typeface="HG丸ｺﾞｼｯｸM-PRO" pitchFamily="50" charset="-128"/>
                <a:ea typeface="HG丸ｺﾞｼｯｸM-PRO" pitchFamily="50" charset="-128"/>
              </a:rPr>
              <a:t>(4)【</a:t>
            </a:r>
            <a:r>
              <a:rPr lang="ja-JP" altLang="en-US" sz="1400" u="sng" dirty="0">
                <a:latin typeface="HG丸ｺﾞｼｯｸM-PRO" pitchFamily="50" charset="-128"/>
                <a:ea typeface="HG丸ｺﾞｼｯｸM-PRO" pitchFamily="50" charset="-128"/>
              </a:rPr>
              <a:t>調査内容</a:t>
            </a:r>
            <a:r>
              <a:rPr lang="en-US" altLang="ja-JP" sz="1400" u="sng" dirty="0">
                <a:latin typeface="HG丸ｺﾞｼｯｸM-PRO" pitchFamily="50" charset="-128"/>
                <a:ea typeface="HG丸ｺﾞｼｯｸM-PRO" pitchFamily="50" charset="-128"/>
              </a:rPr>
              <a:t>】</a:t>
            </a:r>
          </a:p>
          <a:p>
            <a:pPr eaLnBrk="1" hangingPunct="1">
              <a:defRPr/>
            </a:pPr>
            <a:r>
              <a:rPr lang="ja-JP" altLang="en-US" sz="1200" dirty="0">
                <a:latin typeface="HG丸ｺﾞｼｯｸM-PRO" pitchFamily="50" charset="-128"/>
                <a:ea typeface="HG丸ｺﾞｼｯｸM-PRO" pitchFamily="50" charset="-128"/>
              </a:rPr>
              <a:t>①〇〇整備に係る基礎調査</a:t>
            </a:r>
            <a:endParaRPr lang="en-US" altLang="ja-JP" sz="1200"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p:txBody>
      </p:sp>
      <p:sp>
        <p:nvSpPr>
          <p:cNvPr id="1123" name="正方形/長方形 80"/>
          <p:cNvSpPr/>
          <p:nvPr/>
        </p:nvSpPr>
        <p:spPr>
          <a:xfrm>
            <a:off x="128588" y="2889512"/>
            <a:ext cx="1582737" cy="13315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t>一途を必ず</a:t>
            </a:r>
          </a:p>
        </p:txBody>
      </p:sp>
      <p:sp>
        <p:nvSpPr>
          <p:cNvPr id="1124" name="テキスト ボックス 66"/>
          <p:cNvSpPr txBox="1">
            <a:spLocks noChangeArrowheads="1"/>
          </p:cNvSpPr>
          <p:nvPr/>
        </p:nvSpPr>
        <p:spPr>
          <a:xfrm>
            <a:off x="2044700" y="2326132"/>
            <a:ext cx="3671888" cy="1169551"/>
          </a:xfrm>
          <a:prstGeom prst="rect">
            <a:avLst/>
          </a:prstGeom>
          <a:solidFill>
            <a:srgbClr val="CCFF66">
              <a:alpha val="39999"/>
            </a:srgbClr>
          </a:solidFill>
          <a:ln w="38100">
            <a:solidFill>
              <a:srgbClr val="66FF33"/>
            </a:solidFill>
            <a:miter lim="800000"/>
            <a:headEnd/>
            <a:tailEnd/>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u="sng" dirty="0">
                <a:latin typeface="HG丸ｺﾞｼｯｸM-PRO" panose="020F0600000000000000" pitchFamily="50" charset="-128"/>
                <a:ea typeface="HG丸ｺﾞｼｯｸM-PRO" panose="020F0600000000000000" pitchFamily="50" charset="-128"/>
              </a:rPr>
              <a:t>(1)</a:t>
            </a:r>
            <a:r>
              <a:rPr lang="ja-JP" altLang="en-US" sz="1400" u="sng" dirty="0">
                <a:latin typeface="HG丸ｺﾞｼｯｸM-PRO" panose="020F0600000000000000" pitchFamily="50" charset="-128"/>
                <a:ea typeface="HG丸ｺﾞｼｯｸM-PRO" panose="020F0600000000000000" pitchFamily="50" charset="-128"/>
              </a:rPr>
              <a:t>社会的背景・状況の変化等（きっかけ）</a:t>
            </a: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200" dirty="0">
                <a:latin typeface="HG丸ｺﾞｼｯｸM-PRO" panose="020F0600000000000000" pitchFamily="50" charset="-128"/>
                <a:ea typeface="HG丸ｺﾞｼｯｸM-PRO" panose="020F0600000000000000" pitchFamily="50" charset="-128"/>
              </a:rPr>
              <a:t>・令和〇年〇月　〇〇計画　策定</a:t>
            </a:r>
            <a:endParaRPr lang="en-US" altLang="ja-JP" sz="14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endParaRPr lang="en-US" altLang="ja-JP" sz="1400" u="sng" dirty="0">
              <a:latin typeface="HG丸ｺﾞｼｯｸM-PRO" panose="020F0600000000000000" pitchFamily="50" charset="-128"/>
              <a:ea typeface="HG丸ｺﾞｼｯｸM-PRO" panose="020F0600000000000000" pitchFamily="50" charset="-128"/>
            </a:endParaRPr>
          </a:p>
        </p:txBody>
      </p:sp>
      <p:sp>
        <p:nvSpPr>
          <p:cNvPr id="1126" name="Text Box 81"/>
          <p:cNvSpPr txBox="1">
            <a:spLocks noChangeArrowheads="1"/>
          </p:cNvSpPr>
          <p:nvPr/>
        </p:nvSpPr>
        <p:spPr>
          <a:xfrm>
            <a:off x="114300" y="2671242"/>
            <a:ext cx="720725" cy="254000"/>
          </a:xfrm>
          <a:prstGeom prst="rect">
            <a:avLst/>
          </a:prstGeom>
          <a:noFill/>
          <a:ln w="9525">
            <a:noFill/>
            <a:miter lim="800000"/>
            <a:headEnd/>
            <a:tailEnd/>
          </a:ln>
        </p:spPr>
        <p:txBody>
          <a:bodyPr>
            <a:spAutoFit/>
          </a:bodyPr>
          <a:lstStyle/>
          <a:p>
            <a:pPr algn="ctr" eaLnBrk="1" hangingPunct="1">
              <a:defRPr/>
            </a:pPr>
            <a:r>
              <a:rPr lang="ja-JP" altLang="en-US" sz="1050" u="sng" dirty="0">
                <a:latin typeface="HG丸ｺﾞｼｯｸM-PRO" pitchFamily="50" charset="-128"/>
                <a:ea typeface="HG丸ｺﾞｼｯｸM-PRO" pitchFamily="50" charset="-128"/>
              </a:rPr>
              <a:t>位 置 図</a:t>
            </a:r>
            <a:endParaRPr lang="en-US" altLang="ja-JP" sz="1400" u="sng" dirty="0">
              <a:latin typeface="HG丸ｺﾞｼｯｸM-PRO" pitchFamily="50" charset="-128"/>
              <a:ea typeface="HG丸ｺﾞｼｯｸM-PRO" pitchFamily="50" charset="-128"/>
            </a:endParaRPr>
          </a:p>
        </p:txBody>
      </p:sp>
      <p:grpSp>
        <p:nvGrpSpPr>
          <p:cNvPr id="1127" name="グループ化 87"/>
          <p:cNvGrpSpPr/>
          <p:nvPr/>
        </p:nvGrpSpPr>
        <p:grpSpPr>
          <a:xfrm>
            <a:off x="116841" y="5082408"/>
            <a:ext cx="1594484" cy="1678474"/>
            <a:chOff x="112912" y="4919697"/>
            <a:chExt cx="1593868" cy="1677482"/>
          </a:xfrm>
        </p:grpSpPr>
        <p:sp>
          <p:nvSpPr>
            <p:cNvPr id="1128" name="正方形/長方形 105"/>
            <p:cNvSpPr/>
            <p:nvPr/>
          </p:nvSpPr>
          <p:spPr>
            <a:xfrm>
              <a:off x="128781" y="4919697"/>
              <a:ext cx="1577999" cy="167748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aphicFrame>
          <p:nvGraphicFramePr>
            <p:cNvPr id="1129" name="Chart 1"/>
            <p:cNvGraphicFramePr/>
            <p:nvPr>
              <p:extLst>
                <p:ext uri="{D42A27DB-BD31-4B8C-83A1-F6EECF244321}">
                  <p14:modId xmlns:p14="http://schemas.microsoft.com/office/powerpoint/2010/main" val="3225617082"/>
                </p:ext>
              </p:extLst>
            </p:nvPr>
          </p:nvGraphicFramePr>
          <p:xfrm>
            <a:off x="112912" y="4919697"/>
            <a:ext cx="1438475" cy="1605648"/>
          </p:xfrm>
          <a:graphic>
            <a:graphicData uri="http://schemas.openxmlformats.org/drawingml/2006/chart">
              <c:chart xmlns:c="http://schemas.openxmlformats.org/drawingml/2006/chart" xmlns:r="http://schemas.openxmlformats.org/officeDocument/2006/relationships" r:id="rId3"/>
            </a:graphicData>
          </a:graphic>
        </p:graphicFrame>
      </p:grpSp>
      <p:sp>
        <p:nvSpPr>
          <p:cNvPr id="1130" name="Text Box 81"/>
          <p:cNvSpPr txBox="1">
            <a:spLocks noChangeArrowheads="1"/>
          </p:cNvSpPr>
          <p:nvPr/>
        </p:nvSpPr>
        <p:spPr>
          <a:xfrm>
            <a:off x="130968" y="4343743"/>
            <a:ext cx="1712119" cy="738664"/>
          </a:xfrm>
          <a:prstGeom prst="rect">
            <a:avLst/>
          </a:prstGeom>
          <a:noFill/>
          <a:ln w="28575">
            <a:noFill/>
            <a:miter lim="800000"/>
            <a:headEnd/>
            <a:tailEnd/>
          </a:ln>
        </p:spPr>
        <p:txBody>
          <a:bodyPr wrap="square">
            <a:spAutoFit/>
          </a:bodyPr>
          <a:lstStyle/>
          <a:p>
            <a:pPr eaLnBrk="1" hangingPunct="1">
              <a:defRPr/>
            </a:pPr>
            <a:r>
              <a:rPr lang="ja-JP" altLang="en-US" sz="1050" dirty="0">
                <a:latin typeface="HG丸ｺﾞｼｯｸM-PRO" pitchFamily="50" charset="-128"/>
                <a:ea typeface="HG丸ｺﾞｼｯｸM-PRO" pitchFamily="50" charset="-128"/>
              </a:rPr>
              <a:t>必要に応じて参考</a:t>
            </a:r>
            <a:endParaRPr lang="en-US" altLang="ja-JP" sz="1050" dirty="0">
              <a:latin typeface="HG丸ｺﾞｼｯｸM-PRO" pitchFamily="50" charset="-128"/>
              <a:ea typeface="HG丸ｺﾞｼｯｸM-PRO" pitchFamily="50" charset="-128"/>
            </a:endParaRPr>
          </a:p>
          <a:p>
            <a:pPr eaLnBrk="1" hangingPunct="1">
              <a:defRPr/>
            </a:pPr>
            <a:r>
              <a:rPr lang="ja-JP" altLang="en-US" sz="1050" dirty="0">
                <a:latin typeface="HG丸ｺﾞｼｯｸM-PRO" pitchFamily="50" charset="-128"/>
                <a:ea typeface="HG丸ｺﾞｼｯｸM-PRO" pitchFamily="50" charset="-128"/>
              </a:rPr>
              <a:t>となる統計資料や現地状況写真、完成パース等を添付する</a:t>
            </a:r>
            <a:endParaRPr lang="en-US" altLang="ja-JP" sz="1050" dirty="0">
              <a:latin typeface="HG丸ｺﾞｼｯｸM-PRO" pitchFamily="50" charset="-128"/>
              <a:ea typeface="HG丸ｺﾞｼｯｸM-PRO" pitchFamily="50" charset="-128"/>
            </a:endParaRPr>
          </a:p>
        </p:txBody>
      </p:sp>
      <p:sp>
        <p:nvSpPr>
          <p:cNvPr id="1131" name="テキスト ボックス 113"/>
          <p:cNvSpPr txBox="1">
            <a:spLocks noChangeArrowheads="1"/>
          </p:cNvSpPr>
          <p:nvPr/>
        </p:nvSpPr>
        <p:spPr>
          <a:xfrm>
            <a:off x="1104900" y="2298774"/>
            <a:ext cx="649288" cy="144463"/>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HG丸ｺﾞｼｯｸM-PRO" panose="020F0600000000000000" pitchFamily="50" charset="-128"/>
                <a:ea typeface="HG丸ｺﾞｼｯｸM-PRO" panose="020F0600000000000000" pitchFamily="50" charset="-128"/>
              </a:rPr>
              <a:t>ふりがな</a:t>
            </a:r>
          </a:p>
        </p:txBody>
      </p:sp>
      <p:sp>
        <p:nvSpPr>
          <p:cNvPr id="1132" name="テキスト ボックス 66"/>
          <p:cNvSpPr txBox="1">
            <a:spLocks noChangeArrowheads="1"/>
          </p:cNvSpPr>
          <p:nvPr/>
        </p:nvSpPr>
        <p:spPr>
          <a:xfrm>
            <a:off x="6018213" y="3742328"/>
            <a:ext cx="3844925" cy="954087"/>
          </a:xfrm>
          <a:prstGeom prst="rect">
            <a:avLst/>
          </a:prstGeom>
          <a:solidFill>
            <a:schemeClr val="accent6">
              <a:lumMod val="40000"/>
              <a:lumOff val="60000"/>
              <a:alpha val="48000"/>
            </a:schemeClr>
          </a:solidFill>
          <a:ln w="9525">
            <a:solidFill>
              <a:schemeClr val="tx1"/>
            </a:solidFill>
            <a:miter lim="800000"/>
            <a:headEnd/>
            <a:tailEnd/>
          </a:ln>
        </p:spPr>
        <p:txBody>
          <a:bodyPr>
            <a:spAutoFit/>
          </a:bodyPr>
          <a:lstStyle/>
          <a:p>
            <a:pPr eaLnBrk="1" hangingPunct="1">
              <a:defRPr/>
            </a:pPr>
            <a:r>
              <a:rPr lang="en-US" altLang="ja-JP" sz="1400" u="sng" dirty="0">
                <a:latin typeface="HG丸ｺﾞｼｯｸM-PRO" pitchFamily="50" charset="-128"/>
                <a:ea typeface="HG丸ｺﾞｼｯｸM-PRO" pitchFamily="50" charset="-128"/>
              </a:rPr>
              <a:t>(3)</a:t>
            </a:r>
            <a:r>
              <a:rPr lang="ja-JP" altLang="en-US" sz="1400" u="sng" dirty="0">
                <a:latin typeface="HG丸ｺﾞｼｯｸM-PRO" pitchFamily="50" charset="-128"/>
                <a:ea typeface="HG丸ｺﾞｼｯｸM-PRO" pitchFamily="50" charset="-128"/>
              </a:rPr>
              <a:t>基盤整備の必要性（現状の課題等）</a:t>
            </a:r>
            <a:endParaRPr lang="en-US" altLang="ja-JP" sz="1400" u="sng" dirty="0">
              <a:latin typeface="HG丸ｺﾞｼｯｸM-PRO" pitchFamily="50" charset="-128"/>
              <a:ea typeface="HG丸ｺﾞｼｯｸM-PRO" pitchFamily="50" charset="-128"/>
            </a:endParaRPr>
          </a:p>
          <a:p>
            <a:pPr eaLnBrk="1" hangingPunct="1">
              <a:defRPr/>
            </a:pPr>
            <a:r>
              <a:rPr lang="ja-JP" altLang="en-US" sz="1200" dirty="0">
                <a:latin typeface="HG丸ｺﾞｼｯｸM-PRO" pitchFamily="50" charset="-128"/>
                <a:ea typeface="HG丸ｺﾞｼｯｸM-PRO" pitchFamily="50" charset="-128"/>
              </a:rPr>
              <a:t>・〇〇により、〇〇が・・・・・</a:t>
            </a:r>
            <a:endParaRPr lang="en-US" altLang="ja-JP" sz="1400"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p:txBody>
      </p:sp>
      <p:sp>
        <p:nvSpPr>
          <p:cNvPr id="1134" name="テキスト ボックス 66"/>
          <p:cNvSpPr txBox="1">
            <a:spLocks noChangeArrowheads="1"/>
          </p:cNvSpPr>
          <p:nvPr/>
        </p:nvSpPr>
        <p:spPr>
          <a:xfrm>
            <a:off x="6005513" y="2276920"/>
            <a:ext cx="3883025" cy="1384300"/>
          </a:xfrm>
          <a:prstGeom prst="rect">
            <a:avLst/>
          </a:prstGeom>
          <a:solidFill>
            <a:schemeClr val="accent3">
              <a:lumMod val="40000"/>
              <a:lumOff val="60000"/>
              <a:alpha val="48000"/>
            </a:schemeClr>
          </a:solidFill>
          <a:ln w="9525">
            <a:solidFill>
              <a:schemeClr val="tx1"/>
            </a:solidFill>
            <a:miter lim="800000"/>
            <a:headEnd/>
            <a:tailEnd/>
          </a:ln>
        </p:spPr>
        <p:txBody>
          <a:bodyPr lIns="36000" rIns="36000">
            <a:spAutoFit/>
          </a:bodyPr>
          <a:lstStyle/>
          <a:p>
            <a:pPr eaLnBrk="1" hangingPunct="1">
              <a:defRPr/>
            </a:pPr>
            <a:r>
              <a:rPr lang="en-US" altLang="ja-JP" sz="1400" u="sng" dirty="0">
                <a:latin typeface="HG丸ｺﾞｼｯｸM-PRO" pitchFamily="50" charset="-128"/>
                <a:ea typeface="HG丸ｺﾞｼｯｸM-PRO" pitchFamily="50" charset="-128"/>
              </a:rPr>
              <a:t>(2)</a:t>
            </a:r>
            <a:r>
              <a:rPr lang="ja-JP" altLang="en-US" sz="1400" u="sng" dirty="0">
                <a:latin typeface="HG丸ｺﾞｼｯｸM-PRO" pitchFamily="50" charset="-128"/>
                <a:ea typeface="HG丸ｺﾞｼｯｸM-PRO" pitchFamily="50" charset="-128"/>
              </a:rPr>
              <a:t>民間事業者の活動・新たな投資・予定</a:t>
            </a:r>
            <a:endParaRPr lang="en-US" altLang="ja-JP" sz="1400" u="sng" dirty="0">
              <a:latin typeface="HG丸ｺﾞｼｯｸM-PRO" pitchFamily="50" charset="-128"/>
              <a:ea typeface="HG丸ｺﾞｼｯｸM-PRO" pitchFamily="50" charset="-128"/>
            </a:endParaRPr>
          </a:p>
          <a:p>
            <a:pPr eaLnBrk="1" hangingPunct="1">
              <a:defRPr/>
            </a:pPr>
            <a:r>
              <a:rPr lang="ja-JP" altLang="en-US" sz="1200" dirty="0">
                <a:latin typeface="HG丸ｺﾞｼｯｸM-PRO" pitchFamily="50" charset="-128"/>
                <a:ea typeface="HG丸ｺﾞｼｯｸM-PRO" pitchFamily="50" charset="-128"/>
              </a:rPr>
              <a:t>・〇〇による〇〇整備（令和〇年度～）</a:t>
            </a:r>
            <a:endParaRPr lang="en-US" altLang="ja-JP" sz="1200"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a:p>
            <a:pPr eaLnBrk="1" hangingPunct="1">
              <a:defRPr/>
            </a:pPr>
            <a:endParaRPr lang="en-US" altLang="ja-JP" sz="1400" u="sng" dirty="0">
              <a:latin typeface="HG丸ｺﾞｼｯｸM-PRO" pitchFamily="50" charset="-128"/>
              <a:ea typeface="HG丸ｺﾞｼｯｸM-PRO" pitchFamily="50" charset="-128"/>
            </a:endParaRPr>
          </a:p>
        </p:txBody>
      </p:sp>
      <p:sp>
        <p:nvSpPr>
          <p:cNvPr id="1137" name="上下矢印 50"/>
          <p:cNvSpPr/>
          <p:nvPr/>
        </p:nvSpPr>
        <p:spPr>
          <a:xfrm>
            <a:off x="9447616" y="3267137"/>
            <a:ext cx="357177" cy="761970"/>
          </a:xfrm>
          <a:prstGeom prst="upDownArrow">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pSp>
        <p:nvGrpSpPr>
          <p:cNvPr id="1138" name="グループ化 62"/>
          <p:cNvGrpSpPr/>
          <p:nvPr/>
        </p:nvGrpSpPr>
        <p:grpSpPr>
          <a:xfrm>
            <a:off x="4802982" y="5944749"/>
            <a:ext cx="1079500" cy="808038"/>
            <a:chOff x="7713248" y="7187945"/>
            <a:chExt cx="1080120" cy="807570"/>
          </a:xfrm>
        </p:grpSpPr>
        <p:sp>
          <p:nvSpPr>
            <p:cNvPr id="1139" name="角丸四角形 57"/>
            <p:cNvSpPr/>
            <p:nvPr/>
          </p:nvSpPr>
          <p:spPr>
            <a:xfrm>
              <a:off x="7713248" y="7275207"/>
              <a:ext cx="1080120" cy="720308"/>
            </a:xfrm>
            <a:prstGeom prst="roundRect">
              <a:avLst>
                <a:gd name="adj" fmla="val 7901"/>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600">
                <a:latin typeface="HG丸ｺﾞｼｯｸM-PRO" pitchFamily="50" charset="-128"/>
                <a:ea typeface="HG丸ｺﾞｼｯｸM-PRO" pitchFamily="50" charset="-128"/>
              </a:endParaRPr>
            </a:p>
          </p:txBody>
        </p:sp>
        <p:sp>
          <p:nvSpPr>
            <p:cNvPr id="1140" name="Rectangle 57"/>
            <p:cNvSpPr>
              <a:spLocks noChangeArrowheads="1"/>
            </p:cNvSpPr>
            <p:nvPr/>
          </p:nvSpPr>
          <p:spPr>
            <a:xfrm>
              <a:off x="8035373" y="7187945"/>
              <a:ext cx="459160" cy="138375"/>
            </a:xfrm>
            <a:prstGeom prst="rect">
              <a:avLst/>
            </a:prstGeom>
            <a:solidFill>
              <a:schemeClr val="bg1"/>
            </a:solid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ja-JP" sz="900" b="1">
                  <a:solidFill>
                    <a:srgbClr val="000000"/>
                  </a:solidFill>
                  <a:latin typeface="HG丸ｺﾞｼｯｸM-PRO" panose="020F0600000000000000" pitchFamily="50" charset="-128"/>
                  <a:ea typeface="HG丸ｺﾞｼｯｸM-PRO" panose="020F0600000000000000" pitchFamily="50" charset="-128"/>
                </a:rPr>
                <a:t>凡</a:t>
              </a:r>
              <a:r>
                <a:rPr lang="ja-JP" altLang="en-US" sz="900" b="1">
                  <a:solidFill>
                    <a:srgbClr val="000000"/>
                  </a:solidFill>
                  <a:latin typeface="HG丸ｺﾞｼｯｸM-PRO" panose="020F0600000000000000" pitchFamily="50" charset="-128"/>
                  <a:ea typeface="HG丸ｺﾞｼｯｸM-PRO" panose="020F0600000000000000" pitchFamily="50" charset="-128"/>
                </a:rPr>
                <a:t>　例</a:t>
              </a:r>
              <a:endParaRPr lang="ja-JP" altLang="ja-JP" sz="1600">
                <a:latin typeface="HG丸ｺﾞｼｯｸM-PRO" panose="020F0600000000000000" pitchFamily="50" charset="-128"/>
                <a:ea typeface="HG丸ｺﾞｼｯｸM-PRO" panose="020F0600000000000000" pitchFamily="50" charset="-128"/>
              </a:endParaRPr>
            </a:p>
          </p:txBody>
        </p:sp>
        <p:sp>
          <p:nvSpPr>
            <p:cNvPr id="1141" name="Rectangle 47"/>
            <p:cNvSpPr>
              <a:spLocks noChangeArrowheads="1"/>
            </p:cNvSpPr>
            <p:nvPr/>
          </p:nvSpPr>
          <p:spPr>
            <a:xfrm>
              <a:off x="7785256" y="7419451"/>
              <a:ext cx="936104" cy="216024"/>
            </a:xfrm>
            <a:prstGeom prst="rect">
              <a:avLst/>
            </a:prstGeom>
            <a:solidFill>
              <a:srgbClr val="FFFFFF"/>
            </a:solidFill>
            <a:ln w="25400">
              <a:solidFill>
                <a:srgbClr val="FF0000"/>
              </a:solidFill>
              <a:prstDash val="sysDot"/>
              <a:miter lim="800000"/>
              <a:headEnd/>
              <a:tailEnd/>
            </a:ln>
          </p:spPr>
          <p:txBody>
            <a:bodyPr lIns="54000" tIns="46800" rIns="54000" bIns="46800"/>
            <a:lstStyle>
              <a:lvl1pPr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solidFill>
                    <a:srgbClr val="FF0000"/>
                  </a:solidFill>
                  <a:latin typeface="HG丸ｺﾞｼｯｸM-PRO" panose="020F0600000000000000" pitchFamily="50" charset="-128"/>
                  <a:ea typeface="HG丸ｺﾞｼｯｸM-PRO" panose="020F0600000000000000" pitchFamily="50" charset="-128"/>
                </a:rPr>
                <a:t>社会資本整備</a:t>
              </a:r>
            </a:p>
          </p:txBody>
        </p:sp>
        <p:sp>
          <p:nvSpPr>
            <p:cNvPr id="1142" name="Rectangle 61"/>
            <p:cNvSpPr>
              <a:spLocks noChangeArrowheads="1"/>
            </p:cNvSpPr>
            <p:nvPr/>
          </p:nvSpPr>
          <p:spPr>
            <a:xfrm flipV="1">
              <a:off x="7784727" y="7706849"/>
              <a:ext cx="937163" cy="217292"/>
            </a:xfrm>
            <a:prstGeom prst="rect">
              <a:avLst/>
            </a:prstGeom>
            <a:solidFill>
              <a:srgbClr val="ECF2DF"/>
            </a:solidFill>
            <a:ln w="9525">
              <a:solidFill>
                <a:srgbClr val="7F7F7F"/>
              </a:solidFill>
              <a:miter lim="800000"/>
              <a:headEnd/>
              <a:tailEnd/>
            </a:ln>
          </p:spPr>
          <p:txBody>
            <a:bodyPr rot="10800000" tIns="0" bIns="0" anchor="ctr"/>
            <a:lstStyle>
              <a:lvl1pPr defTabSz="8572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572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572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HG丸ｺﾞｼｯｸM-PRO" panose="020F0600000000000000" pitchFamily="50" charset="-128"/>
                  <a:ea typeface="HG丸ｺﾞｼｯｸM-PRO" panose="020F0600000000000000" pitchFamily="50" charset="-128"/>
                </a:rPr>
                <a:t>民間での取組</a:t>
              </a:r>
            </a:p>
          </p:txBody>
        </p:sp>
      </p:grpSp>
      <p:sp>
        <p:nvSpPr>
          <p:cNvPr id="1143" name="正方形/長方形 118"/>
          <p:cNvSpPr>
            <a:spLocks noChangeArrowheads="1"/>
          </p:cNvSpPr>
          <p:nvPr/>
        </p:nvSpPr>
        <p:spPr>
          <a:xfrm>
            <a:off x="4871777" y="0"/>
            <a:ext cx="3880371" cy="222251"/>
          </a:xfrm>
          <a:prstGeom prst="rect">
            <a:avLst/>
          </a:prstGeom>
          <a:no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事業費：　　千円　国費：　　千円</a:t>
            </a:r>
            <a:r>
              <a:rPr lang="en-US" altLang="ja-JP" sz="1400" b="1" dirty="0">
                <a:latin typeface="HG丸ｺﾞｼｯｸM-PRO" panose="020F0600000000000000" pitchFamily="50" charset="-128"/>
                <a:ea typeface="HG丸ｺﾞｼｯｸM-PRO" panose="020F0600000000000000" pitchFamily="50" charset="-128"/>
              </a:rPr>
              <a:t>】</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152" name="テキスト ボックス 113"/>
          <p:cNvSpPr txBox="1">
            <a:spLocks noChangeArrowheads="1"/>
          </p:cNvSpPr>
          <p:nvPr/>
        </p:nvSpPr>
        <p:spPr>
          <a:xfrm>
            <a:off x="2414588" y="3910457"/>
            <a:ext cx="515937" cy="492125"/>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dirty="0">
                <a:latin typeface="HG丸ｺﾞｼｯｸM-PRO" panose="020F0600000000000000" pitchFamily="50" charset="-128"/>
                <a:ea typeface="HG丸ｺﾞｼｯｸM-PRO" panose="020F0600000000000000" pitchFamily="50" charset="-128"/>
              </a:rPr>
              <a:t>⑬</a:t>
            </a:r>
          </a:p>
        </p:txBody>
      </p:sp>
      <p:sp>
        <p:nvSpPr>
          <p:cNvPr id="2" name="テキスト ボックス 1"/>
          <p:cNvSpPr txBox="1"/>
          <p:nvPr/>
        </p:nvSpPr>
        <p:spPr>
          <a:xfrm>
            <a:off x="6398884" y="-55528"/>
            <a:ext cx="496292" cy="461665"/>
          </a:xfrm>
          <a:prstGeom prst="rect">
            <a:avLst/>
          </a:prstGeom>
          <a:noFill/>
        </p:spPr>
        <p:txBody>
          <a:bodyPr wrap="square" rtlCol="0">
            <a:spAutoFit/>
          </a:bodyPr>
          <a:lstStyle/>
          <a:p>
            <a:pPr algn="ctr"/>
            <a:r>
              <a:rPr kumimoji="1" lang="ja-JP" altLang="en-US" sz="2400" b="1" dirty="0">
                <a:solidFill>
                  <a:srgbClr val="FF0000"/>
                </a:solidFill>
              </a:rPr>
              <a:t>②</a:t>
            </a:r>
          </a:p>
        </p:txBody>
      </p:sp>
      <p:sp>
        <p:nvSpPr>
          <p:cNvPr id="49" name="テキスト ボックス 48"/>
          <p:cNvSpPr txBox="1"/>
          <p:nvPr/>
        </p:nvSpPr>
        <p:spPr>
          <a:xfrm>
            <a:off x="8835034" y="-51117"/>
            <a:ext cx="496292" cy="461665"/>
          </a:xfrm>
          <a:prstGeom prst="rect">
            <a:avLst/>
          </a:prstGeom>
          <a:noFill/>
        </p:spPr>
        <p:txBody>
          <a:bodyPr wrap="square" rtlCol="0">
            <a:spAutoFit/>
          </a:bodyPr>
          <a:lstStyle/>
          <a:p>
            <a:pPr algn="ctr"/>
            <a:r>
              <a:rPr kumimoji="1" lang="ja-JP" altLang="en-US" sz="2400" b="1" dirty="0">
                <a:solidFill>
                  <a:srgbClr val="FF0000"/>
                </a:solidFill>
              </a:rPr>
              <a:t>③</a:t>
            </a:r>
          </a:p>
        </p:txBody>
      </p:sp>
      <p:sp>
        <p:nvSpPr>
          <p:cNvPr id="1133" name="右矢印 83"/>
          <p:cNvSpPr/>
          <p:nvPr/>
        </p:nvSpPr>
        <p:spPr>
          <a:xfrm>
            <a:off x="5688398" y="2732086"/>
            <a:ext cx="432013" cy="360363"/>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135" name="右矢印 49"/>
          <p:cNvSpPr/>
          <p:nvPr/>
        </p:nvSpPr>
        <p:spPr>
          <a:xfrm rot="2548319">
            <a:off x="5550358" y="3427500"/>
            <a:ext cx="615024" cy="360363"/>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 name="テキスト ボックス 2">
            <a:extLst>
              <a:ext uri="{FF2B5EF4-FFF2-40B4-BE49-F238E27FC236}">
                <a16:creationId xmlns:a16="http://schemas.microsoft.com/office/drawing/2014/main" id="{39EC2949-7522-F99F-CEDD-84C1E2A4B401}"/>
              </a:ext>
            </a:extLst>
          </p:cNvPr>
          <p:cNvSpPr txBox="1"/>
          <p:nvPr/>
        </p:nvSpPr>
        <p:spPr>
          <a:xfrm>
            <a:off x="4189319" y="196205"/>
            <a:ext cx="496292" cy="461665"/>
          </a:xfrm>
          <a:prstGeom prst="rect">
            <a:avLst/>
          </a:prstGeom>
          <a:noFill/>
        </p:spPr>
        <p:txBody>
          <a:bodyPr wrap="square" rtlCol="0">
            <a:spAutoFit/>
          </a:bodyPr>
          <a:lstStyle/>
          <a:p>
            <a:pPr algn="ctr"/>
            <a:r>
              <a:rPr lang="ja-JP" altLang="en-US" sz="2400" b="1" dirty="0">
                <a:solidFill>
                  <a:srgbClr val="FF0000"/>
                </a:solidFill>
              </a:rPr>
              <a:t>①</a:t>
            </a:r>
            <a:endParaRPr kumimoji="1" lang="en-US" altLang="ja-JP" sz="2400" b="1" dirty="0">
              <a:solidFill>
                <a:srgbClr val="FF0000"/>
              </a:solidFill>
            </a:endParaRPr>
          </a:p>
        </p:txBody>
      </p:sp>
      <p:sp>
        <p:nvSpPr>
          <p:cNvPr id="5" name="テキスト ボックス 4">
            <a:extLst>
              <a:ext uri="{FF2B5EF4-FFF2-40B4-BE49-F238E27FC236}">
                <a16:creationId xmlns:a16="http://schemas.microsoft.com/office/drawing/2014/main" id="{4FEB5675-A187-5EAF-C756-C277E8E5E25D}"/>
              </a:ext>
            </a:extLst>
          </p:cNvPr>
          <p:cNvSpPr txBox="1"/>
          <p:nvPr/>
        </p:nvSpPr>
        <p:spPr>
          <a:xfrm>
            <a:off x="7081342" y="1222300"/>
            <a:ext cx="496292" cy="461665"/>
          </a:xfrm>
          <a:prstGeom prst="rect">
            <a:avLst/>
          </a:prstGeom>
          <a:noFill/>
        </p:spPr>
        <p:txBody>
          <a:bodyPr wrap="square" rtlCol="0">
            <a:spAutoFit/>
          </a:bodyPr>
          <a:lstStyle/>
          <a:p>
            <a:pPr algn="ctr"/>
            <a:r>
              <a:rPr kumimoji="1" lang="ja-JP" altLang="en-US" sz="2400" b="1" dirty="0">
                <a:solidFill>
                  <a:srgbClr val="FF0000"/>
                </a:solidFill>
              </a:rPr>
              <a:t>④</a:t>
            </a:r>
          </a:p>
        </p:txBody>
      </p:sp>
      <p:sp>
        <p:nvSpPr>
          <p:cNvPr id="6" name="テキスト ボックス 5">
            <a:extLst>
              <a:ext uri="{FF2B5EF4-FFF2-40B4-BE49-F238E27FC236}">
                <a16:creationId xmlns:a16="http://schemas.microsoft.com/office/drawing/2014/main" id="{457D54F1-2365-067A-E0CE-9A45C4AEBD92}"/>
              </a:ext>
            </a:extLst>
          </p:cNvPr>
          <p:cNvSpPr txBox="1"/>
          <p:nvPr/>
        </p:nvSpPr>
        <p:spPr>
          <a:xfrm>
            <a:off x="631825" y="2202605"/>
            <a:ext cx="496292" cy="461665"/>
          </a:xfrm>
          <a:prstGeom prst="rect">
            <a:avLst/>
          </a:prstGeom>
          <a:noFill/>
        </p:spPr>
        <p:txBody>
          <a:bodyPr wrap="square" rtlCol="0">
            <a:spAutoFit/>
          </a:bodyPr>
          <a:lstStyle/>
          <a:p>
            <a:pPr algn="ctr"/>
            <a:r>
              <a:rPr kumimoji="1" lang="ja-JP" altLang="en-US" sz="2400" b="1" dirty="0">
                <a:solidFill>
                  <a:srgbClr val="FF0000"/>
                </a:solidFill>
              </a:rPr>
              <a:t>⑤</a:t>
            </a:r>
          </a:p>
        </p:txBody>
      </p:sp>
      <p:sp>
        <p:nvSpPr>
          <p:cNvPr id="7" name="テキスト ボックス 6">
            <a:extLst>
              <a:ext uri="{FF2B5EF4-FFF2-40B4-BE49-F238E27FC236}">
                <a16:creationId xmlns:a16="http://schemas.microsoft.com/office/drawing/2014/main" id="{DCEF31E4-1C06-73AD-C772-8DFDB03FFFD1}"/>
              </a:ext>
            </a:extLst>
          </p:cNvPr>
          <p:cNvSpPr txBox="1"/>
          <p:nvPr/>
        </p:nvSpPr>
        <p:spPr>
          <a:xfrm>
            <a:off x="652364" y="3307938"/>
            <a:ext cx="496292" cy="461665"/>
          </a:xfrm>
          <a:prstGeom prst="rect">
            <a:avLst/>
          </a:prstGeom>
          <a:noFill/>
        </p:spPr>
        <p:txBody>
          <a:bodyPr wrap="square" rtlCol="0">
            <a:spAutoFit/>
          </a:bodyPr>
          <a:lstStyle/>
          <a:p>
            <a:pPr algn="ctr"/>
            <a:r>
              <a:rPr lang="ja-JP" altLang="en-US" sz="2400" b="1" dirty="0">
                <a:solidFill>
                  <a:srgbClr val="FF0000"/>
                </a:solidFill>
              </a:rPr>
              <a:t>⑥</a:t>
            </a:r>
            <a:endParaRPr kumimoji="1" lang="ja-JP" altLang="en-US" sz="2400" b="1" dirty="0">
              <a:solidFill>
                <a:srgbClr val="FF0000"/>
              </a:solidFill>
            </a:endParaRPr>
          </a:p>
        </p:txBody>
      </p:sp>
      <p:sp>
        <p:nvSpPr>
          <p:cNvPr id="9" name="テキスト ボックス 8">
            <a:extLst>
              <a:ext uri="{FF2B5EF4-FFF2-40B4-BE49-F238E27FC236}">
                <a16:creationId xmlns:a16="http://schemas.microsoft.com/office/drawing/2014/main" id="{4205F199-C5A0-B6FD-9D38-D453510C1C3B}"/>
              </a:ext>
            </a:extLst>
          </p:cNvPr>
          <p:cNvSpPr txBox="1"/>
          <p:nvPr/>
        </p:nvSpPr>
        <p:spPr>
          <a:xfrm>
            <a:off x="141685" y="5082407"/>
            <a:ext cx="496292" cy="461665"/>
          </a:xfrm>
          <a:prstGeom prst="rect">
            <a:avLst/>
          </a:prstGeom>
          <a:noFill/>
        </p:spPr>
        <p:txBody>
          <a:bodyPr wrap="square" rtlCol="0">
            <a:spAutoFit/>
          </a:bodyPr>
          <a:lstStyle/>
          <a:p>
            <a:pPr algn="ctr"/>
            <a:r>
              <a:rPr kumimoji="1" lang="ja-JP" altLang="en-US" sz="2400" b="1" dirty="0">
                <a:solidFill>
                  <a:srgbClr val="FF0000"/>
                </a:solidFill>
              </a:rPr>
              <a:t>⑦</a:t>
            </a:r>
          </a:p>
        </p:txBody>
      </p:sp>
      <p:sp>
        <p:nvSpPr>
          <p:cNvPr id="10" name="テキスト ボックス 9">
            <a:extLst>
              <a:ext uri="{FF2B5EF4-FFF2-40B4-BE49-F238E27FC236}">
                <a16:creationId xmlns:a16="http://schemas.microsoft.com/office/drawing/2014/main" id="{6461C1AA-B02B-5D8B-0B3C-D991CE9C4164}"/>
              </a:ext>
            </a:extLst>
          </p:cNvPr>
          <p:cNvSpPr txBox="1"/>
          <p:nvPr/>
        </p:nvSpPr>
        <p:spPr>
          <a:xfrm>
            <a:off x="3723662" y="2858851"/>
            <a:ext cx="496292" cy="461665"/>
          </a:xfrm>
          <a:prstGeom prst="rect">
            <a:avLst/>
          </a:prstGeom>
          <a:noFill/>
        </p:spPr>
        <p:txBody>
          <a:bodyPr wrap="square" rtlCol="0">
            <a:spAutoFit/>
          </a:bodyPr>
          <a:lstStyle/>
          <a:p>
            <a:pPr algn="ctr"/>
            <a:r>
              <a:rPr lang="ja-JP" altLang="en-US" sz="2400" b="1" dirty="0">
                <a:solidFill>
                  <a:srgbClr val="FF0000"/>
                </a:solidFill>
              </a:rPr>
              <a:t>⑧</a:t>
            </a:r>
            <a:endParaRPr kumimoji="1" lang="ja-JP" altLang="en-US" sz="2400" b="1" dirty="0">
              <a:solidFill>
                <a:srgbClr val="FF0000"/>
              </a:solidFill>
            </a:endParaRPr>
          </a:p>
        </p:txBody>
      </p:sp>
      <p:sp>
        <p:nvSpPr>
          <p:cNvPr id="11" name="テキスト ボックス 10">
            <a:extLst>
              <a:ext uri="{FF2B5EF4-FFF2-40B4-BE49-F238E27FC236}">
                <a16:creationId xmlns:a16="http://schemas.microsoft.com/office/drawing/2014/main" id="{4C7F0F0F-A892-A0F6-00E5-E6D3715B3A8D}"/>
              </a:ext>
            </a:extLst>
          </p:cNvPr>
          <p:cNvSpPr txBox="1"/>
          <p:nvPr/>
        </p:nvSpPr>
        <p:spPr>
          <a:xfrm>
            <a:off x="9366846" y="2303387"/>
            <a:ext cx="496292" cy="461665"/>
          </a:xfrm>
          <a:prstGeom prst="rect">
            <a:avLst/>
          </a:prstGeom>
          <a:noFill/>
        </p:spPr>
        <p:txBody>
          <a:bodyPr wrap="square" rtlCol="0">
            <a:spAutoFit/>
          </a:bodyPr>
          <a:lstStyle/>
          <a:p>
            <a:pPr algn="ctr"/>
            <a:r>
              <a:rPr kumimoji="1" lang="ja-JP" altLang="en-US" sz="2400" b="1" dirty="0">
                <a:solidFill>
                  <a:srgbClr val="FF0000"/>
                </a:solidFill>
              </a:rPr>
              <a:t>⑨</a:t>
            </a:r>
          </a:p>
        </p:txBody>
      </p:sp>
      <p:sp>
        <p:nvSpPr>
          <p:cNvPr id="1136" name="テキスト ボックス 51"/>
          <p:cNvSpPr txBox="1">
            <a:spLocks noChangeArrowheads="1"/>
          </p:cNvSpPr>
          <p:nvPr/>
        </p:nvSpPr>
        <p:spPr>
          <a:xfrm>
            <a:off x="9350376" y="3461195"/>
            <a:ext cx="569912" cy="400050"/>
          </a:xfrm>
          <a:prstGeom prst="rect">
            <a:avLst/>
          </a:prstGeom>
          <a:solidFill>
            <a:schemeClr val="bg2">
              <a:lumMod val="90000"/>
              <a:alpha val="38000"/>
            </a:schemeClr>
          </a:solidFill>
          <a:ln w="9525">
            <a:noFill/>
            <a:miter lim="800000"/>
            <a:headEnd/>
            <a:tailEnd/>
          </a:ln>
        </p:spPr>
        <p:txBody>
          <a:bodyPr wrap="none">
            <a:spAutoFit/>
          </a:bodyPr>
          <a:lstStyle/>
          <a:p>
            <a:pPr eaLnBrk="1" hangingPunct="1">
              <a:defRPr/>
            </a:pPr>
            <a:r>
              <a:rPr lang="ja-JP" altLang="en-US" sz="1000" dirty="0">
                <a:solidFill>
                  <a:srgbClr val="C00000"/>
                </a:solidFill>
                <a:latin typeface="Arial" charset="0"/>
              </a:rPr>
              <a:t>密接な</a:t>
            </a:r>
            <a:endParaRPr lang="en-US" altLang="ja-JP" sz="1000" dirty="0">
              <a:solidFill>
                <a:srgbClr val="C00000"/>
              </a:solidFill>
              <a:latin typeface="Arial" charset="0"/>
            </a:endParaRPr>
          </a:p>
          <a:p>
            <a:pPr eaLnBrk="1" hangingPunct="1">
              <a:defRPr/>
            </a:pPr>
            <a:r>
              <a:rPr lang="ja-JP" altLang="en-US" sz="1000" dirty="0">
                <a:solidFill>
                  <a:srgbClr val="C00000"/>
                </a:solidFill>
                <a:latin typeface="Arial" charset="0"/>
              </a:rPr>
              <a:t>関連性</a:t>
            </a:r>
          </a:p>
        </p:txBody>
      </p:sp>
      <p:sp>
        <p:nvSpPr>
          <p:cNvPr id="12" name="テキスト ボックス 11">
            <a:extLst>
              <a:ext uri="{FF2B5EF4-FFF2-40B4-BE49-F238E27FC236}">
                <a16:creationId xmlns:a16="http://schemas.microsoft.com/office/drawing/2014/main" id="{F9AC91C0-A83D-AF84-8A85-EC07B6D3E31B}"/>
              </a:ext>
            </a:extLst>
          </p:cNvPr>
          <p:cNvSpPr txBox="1"/>
          <p:nvPr/>
        </p:nvSpPr>
        <p:spPr>
          <a:xfrm>
            <a:off x="9366846" y="3895698"/>
            <a:ext cx="496292" cy="461665"/>
          </a:xfrm>
          <a:prstGeom prst="rect">
            <a:avLst/>
          </a:prstGeom>
          <a:noFill/>
        </p:spPr>
        <p:txBody>
          <a:bodyPr wrap="square" rtlCol="0">
            <a:spAutoFit/>
          </a:bodyPr>
          <a:lstStyle/>
          <a:p>
            <a:pPr algn="ctr"/>
            <a:r>
              <a:rPr lang="ja-JP" altLang="en-US" sz="2400" b="1" dirty="0">
                <a:solidFill>
                  <a:srgbClr val="FF0000"/>
                </a:solidFill>
              </a:rPr>
              <a:t>⑩</a:t>
            </a:r>
            <a:endParaRPr kumimoji="1" lang="ja-JP" altLang="en-US" sz="2400" b="1" dirty="0">
              <a:solidFill>
                <a:srgbClr val="FF0000"/>
              </a:solidFill>
            </a:endParaRPr>
          </a:p>
        </p:txBody>
      </p:sp>
      <p:sp>
        <p:nvSpPr>
          <p:cNvPr id="13" name="テキスト ボックス 12">
            <a:extLst>
              <a:ext uri="{FF2B5EF4-FFF2-40B4-BE49-F238E27FC236}">
                <a16:creationId xmlns:a16="http://schemas.microsoft.com/office/drawing/2014/main" id="{E609427A-2444-7CFF-D954-8B94D1E1B86C}"/>
              </a:ext>
            </a:extLst>
          </p:cNvPr>
          <p:cNvSpPr txBox="1"/>
          <p:nvPr/>
        </p:nvSpPr>
        <p:spPr>
          <a:xfrm>
            <a:off x="9366846" y="4798458"/>
            <a:ext cx="496292" cy="461665"/>
          </a:xfrm>
          <a:prstGeom prst="rect">
            <a:avLst/>
          </a:prstGeom>
          <a:noFill/>
        </p:spPr>
        <p:txBody>
          <a:bodyPr wrap="square" rtlCol="0">
            <a:spAutoFit/>
          </a:bodyPr>
          <a:lstStyle/>
          <a:p>
            <a:pPr algn="ctr"/>
            <a:r>
              <a:rPr kumimoji="1" lang="ja-JP" altLang="en-US" sz="2400" b="1" dirty="0">
                <a:solidFill>
                  <a:srgbClr val="FF0000"/>
                </a:solidFill>
              </a:rPr>
              <a:t>⑪</a:t>
            </a:r>
          </a:p>
        </p:txBody>
      </p:sp>
      <p:sp>
        <p:nvSpPr>
          <p:cNvPr id="14" name="テキスト ボックス 13">
            <a:extLst>
              <a:ext uri="{FF2B5EF4-FFF2-40B4-BE49-F238E27FC236}">
                <a16:creationId xmlns:a16="http://schemas.microsoft.com/office/drawing/2014/main" id="{4A82F973-AE3E-3682-71F7-D80765851BD4}"/>
              </a:ext>
            </a:extLst>
          </p:cNvPr>
          <p:cNvSpPr txBox="1"/>
          <p:nvPr/>
        </p:nvSpPr>
        <p:spPr>
          <a:xfrm>
            <a:off x="9350376" y="6037797"/>
            <a:ext cx="496292" cy="461665"/>
          </a:xfrm>
          <a:prstGeom prst="rect">
            <a:avLst/>
          </a:prstGeom>
          <a:noFill/>
        </p:spPr>
        <p:txBody>
          <a:bodyPr wrap="square" rtlCol="0">
            <a:spAutoFit/>
          </a:bodyPr>
          <a:lstStyle/>
          <a:p>
            <a:pPr algn="ctr"/>
            <a:r>
              <a:rPr kumimoji="1" lang="ja-JP" altLang="en-US" sz="2400" b="1" dirty="0">
                <a:solidFill>
                  <a:srgbClr val="FF0000"/>
                </a:solidFill>
              </a:rPr>
              <a:t>⑫</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フリーフォーム 13"/>
          <p:cNvSpPr/>
          <p:nvPr/>
        </p:nvSpPr>
        <p:spPr>
          <a:xfrm>
            <a:off x="1840021" y="3572596"/>
            <a:ext cx="4029075" cy="1933575"/>
          </a:xfrm>
          <a:custGeom>
            <a:avLst/>
            <a:gdLst>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85950 w 4029075"/>
              <a:gd name="connsiteY10" fmla="*/ 182880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76450 w 4029075"/>
              <a:gd name="connsiteY16" fmla="*/ 171450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76450 w 4029075"/>
              <a:gd name="connsiteY16" fmla="*/ 171450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95500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90750 w 4029075"/>
              <a:gd name="connsiteY14" fmla="*/ 1895475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90750 w 4029075"/>
              <a:gd name="connsiteY14" fmla="*/ 1895475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86125 w 4029075"/>
              <a:gd name="connsiteY25" fmla="*/ 1047750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029075" h="1933575">
                <a:moveTo>
                  <a:pt x="0" y="9525"/>
                </a:moveTo>
                <a:lnTo>
                  <a:pt x="19050" y="1714500"/>
                </a:lnTo>
                <a:lnTo>
                  <a:pt x="266700" y="1714500"/>
                </a:lnTo>
                <a:lnTo>
                  <a:pt x="466725" y="1638300"/>
                </a:lnTo>
                <a:lnTo>
                  <a:pt x="476250" y="1504950"/>
                </a:lnTo>
                <a:lnTo>
                  <a:pt x="990600" y="1666875"/>
                </a:lnTo>
                <a:lnTo>
                  <a:pt x="981075" y="1790700"/>
                </a:lnTo>
                <a:lnTo>
                  <a:pt x="1076325" y="1743075"/>
                </a:lnTo>
                <a:lnTo>
                  <a:pt x="1600200" y="1762125"/>
                </a:lnTo>
                <a:lnTo>
                  <a:pt x="1685925" y="1695450"/>
                </a:lnTo>
                <a:lnTo>
                  <a:pt x="1847850" y="1847850"/>
                </a:lnTo>
                <a:lnTo>
                  <a:pt x="1847850" y="1924050"/>
                </a:lnTo>
                <a:lnTo>
                  <a:pt x="1905000" y="1914525"/>
                </a:lnTo>
                <a:lnTo>
                  <a:pt x="1943100" y="1933575"/>
                </a:lnTo>
                <a:lnTo>
                  <a:pt x="2190750" y="1895475"/>
                </a:lnTo>
                <a:lnTo>
                  <a:pt x="2124075" y="1790700"/>
                </a:lnTo>
                <a:lnTo>
                  <a:pt x="2124075" y="1733550"/>
                </a:lnTo>
                <a:lnTo>
                  <a:pt x="2190750" y="1657350"/>
                </a:lnTo>
                <a:lnTo>
                  <a:pt x="2381250" y="1781175"/>
                </a:lnTo>
                <a:lnTo>
                  <a:pt x="2390775" y="1781175"/>
                </a:lnTo>
                <a:lnTo>
                  <a:pt x="2305050" y="1657350"/>
                </a:lnTo>
                <a:lnTo>
                  <a:pt x="2295525" y="1628775"/>
                </a:lnTo>
                <a:lnTo>
                  <a:pt x="2409825" y="1495425"/>
                </a:lnTo>
                <a:lnTo>
                  <a:pt x="2828925" y="1247775"/>
                </a:lnTo>
                <a:lnTo>
                  <a:pt x="2962275" y="1352550"/>
                </a:lnTo>
                <a:lnTo>
                  <a:pt x="3286125" y="1047750"/>
                </a:lnTo>
                <a:lnTo>
                  <a:pt x="3686175" y="895350"/>
                </a:lnTo>
                <a:lnTo>
                  <a:pt x="3933825" y="866775"/>
                </a:lnTo>
                <a:lnTo>
                  <a:pt x="4029075" y="828675"/>
                </a:lnTo>
                <a:lnTo>
                  <a:pt x="4019550" y="0"/>
                </a:lnTo>
                <a:lnTo>
                  <a:pt x="0" y="9525"/>
                </a:lnTo>
                <a:close/>
              </a:path>
            </a:pathLst>
          </a:custGeom>
          <a:solidFill>
            <a:srgbClr val="00B0F0">
              <a:alpha val="50195"/>
            </a:srgbClr>
          </a:solidFill>
          <a:ln w="25400">
            <a:noFill/>
            <a:miter lim="800000"/>
            <a:headEnd/>
            <a:tailEnd/>
          </a:ln>
        </p:spPr>
        <p:txBody>
          <a:bodyPr vertOverflow="overflow" horzOverflow="overflow" lIns="54000" rIns="54000" rtlCol="0" anchor="ctr"/>
          <a:lstStyle/>
          <a:p>
            <a:pPr algn="ctr" eaLnBrk="1" hangingPunct="1">
              <a:spcBef>
                <a:spcPct val="0"/>
              </a:spcBef>
            </a:pPr>
            <a:endParaRPr kumimoji="1" lang="ja-JP" altLang="en-US" sz="1100">
              <a:latin typeface="HG丸ｺﾞｼｯｸM-PRO"/>
              <a:ea typeface="HG丸ｺﾞｼｯｸM-PRO"/>
            </a:endParaRPr>
          </a:p>
        </p:txBody>
      </p:sp>
      <p:sp>
        <p:nvSpPr>
          <p:cNvPr id="1158" name="Rectangle 2"/>
          <p:cNvSpPr>
            <a:spLocks noChangeArrowheads="1"/>
          </p:cNvSpPr>
          <p:nvPr/>
        </p:nvSpPr>
        <p:spPr>
          <a:xfrm>
            <a:off x="0" y="233363"/>
            <a:ext cx="9906000" cy="387350"/>
          </a:xfrm>
          <a:prstGeom prst="rect">
            <a:avLst/>
          </a:prstGeom>
          <a:solidFill>
            <a:srgbClr val="002060"/>
          </a:solidFill>
          <a:ln w="9525">
            <a:solidFill>
              <a:srgbClr val="002060"/>
            </a:solidFill>
            <a:miter lim="800000"/>
            <a:headEnd/>
            <a:tailEnd/>
          </a:ln>
        </p:spPr>
        <p:txBody>
          <a:bodyPr wrap="none" anchor="ctr"/>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a:solidFill>
                  <a:schemeClr val="bg1"/>
                </a:solidFill>
                <a:latin typeface="HG丸ｺﾞｼｯｸM-PRO" panose="020F0600000000000000" pitchFamily="50" charset="-128"/>
                <a:ea typeface="HG丸ｺﾞｼｯｸM-PRO" panose="020F0600000000000000" pitchFamily="50" charset="-128"/>
              </a:rPr>
              <a:t>○○地域における広域観光拠点形成のための基盤整備検討調査（記載例）</a:t>
            </a:r>
          </a:p>
        </p:txBody>
      </p:sp>
      <p:sp>
        <p:nvSpPr>
          <p:cNvPr id="1159" name="AutoShape 4"/>
          <p:cNvSpPr>
            <a:spLocks noChangeArrowheads="1"/>
          </p:cNvSpPr>
          <p:nvPr/>
        </p:nvSpPr>
        <p:spPr>
          <a:xfrm>
            <a:off x="100013" y="739775"/>
            <a:ext cx="9763125" cy="1458913"/>
          </a:xfrm>
          <a:prstGeom prst="roundRect">
            <a:avLst>
              <a:gd name="adj" fmla="val 8815"/>
            </a:avLst>
          </a:prstGeom>
          <a:noFill/>
          <a:ln w="19050">
            <a:solidFill>
              <a:srgbClr val="002060"/>
            </a:solidFill>
            <a:round/>
            <a:headEnd/>
            <a:tailEnd/>
          </a:ln>
        </p:spPr>
        <p:txBody>
          <a:bodyPr wrap="none" anchor="ctr"/>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ja-JP" sz="1400">
              <a:latin typeface="Arial" panose="020B0604020202020204" pitchFamily="34" charset="0"/>
            </a:endParaRPr>
          </a:p>
        </p:txBody>
      </p:sp>
      <p:sp>
        <p:nvSpPr>
          <p:cNvPr id="1160" name="AutoShape 5"/>
          <p:cNvSpPr>
            <a:spLocks noChangeArrowheads="1"/>
          </p:cNvSpPr>
          <p:nvPr/>
        </p:nvSpPr>
        <p:spPr>
          <a:xfrm>
            <a:off x="241300" y="671513"/>
            <a:ext cx="1679575" cy="223837"/>
          </a:xfrm>
          <a:prstGeom prst="roundRect">
            <a:avLst>
              <a:gd name="adj" fmla="val 24778"/>
            </a:avLst>
          </a:prstGeom>
          <a:solidFill>
            <a:srgbClr val="002060"/>
          </a:solidFill>
          <a:ln w="25400">
            <a:solidFill>
              <a:srgbClr val="002060"/>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HG丸ｺﾞｼｯｸM-PRO" panose="020F0600000000000000" pitchFamily="50" charset="-128"/>
                <a:ea typeface="HG丸ｺﾞｼｯｸM-PRO" panose="020F0600000000000000" pitchFamily="50" charset="-128"/>
              </a:rPr>
              <a:t>地域の特徴等</a:t>
            </a:r>
          </a:p>
        </p:txBody>
      </p:sp>
      <p:sp>
        <p:nvSpPr>
          <p:cNvPr id="1161" name="テキスト ボックス 113"/>
          <p:cNvSpPr txBox="1">
            <a:spLocks noChangeArrowheads="1"/>
          </p:cNvSpPr>
          <p:nvPr/>
        </p:nvSpPr>
        <p:spPr>
          <a:xfrm>
            <a:off x="7329488" y="0"/>
            <a:ext cx="2576512" cy="21590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400">
                <a:latin typeface="HG丸ｺﾞｼｯｸM-PRO" panose="020F0600000000000000" pitchFamily="50" charset="-128"/>
                <a:ea typeface="HG丸ｺﾞｼｯｸM-PRO" panose="020F0600000000000000" pitchFamily="50" charset="-128"/>
              </a:rPr>
              <a:t>【</a:t>
            </a:r>
            <a:r>
              <a:rPr lang="ja-JP" altLang="en-US" sz="1400">
                <a:latin typeface="HG丸ｺﾞｼｯｸM-PRO" panose="020F0600000000000000" pitchFamily="50" charset="-128"/>
                <a:ea typeface="HG丸ｺﾞｼｯｸM-PRO" panose="020F0600000000000000" pitchFamily="50" charset="-128"/>
              </a:rPr>
              <a:t>実施主体名：○○県</a:t>
            </a:r>
            <a:r>
              <a:rPr lang="en-US" altLang="ja-JP" sz="1400">
                <a:latin typeface="HG丸ｺﾞｼｯｸM-PRO" panose="020F0600000000000000" pitchFamily="50" charset="-128"/>
                <a:ea typeface="HG丸ｺﾞｼｯｸM-PRO" panose="020F0600000000000000" pitchFamily="50" charset="-128"/>
              </a:rPr>
              <a:t>】</a:t>
            </a:r>
            <a:endParaRPr lang="ja-JP" altLang="en-US" sz="1400">
              <a:latin typeface="HG丸ｺﾞｼｯｸM-PRO" panose="020F0600000000000000" pitchFamily="50" charset="-128"/>
              <a:ea typeface="HG丸ｺﾞｼｯｸM-PRO" panose="020F0600000000000000" pitchFamily="50" charset="-128"/>
            </a:endParaRPr>
          </a:p>
        </p:txBody>
      </p:sp>
      <p:sp>
        <p:nvSpPr>
          <p:cNvPr id="1162" name="正方形/長方形 70"/>
          <p:cNvSpPr/>
          <p:nvPr/>
        </p:nvSpPr>
        <p:spPr>
          <a:xfrm>
            <a:off x="1841500" y="3551238"/>
            <a:ext cx="4046538" cy="21605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ja-JP" altLang="en-US"/>
          </a:p>
        </p:txBody>
      </p:sp>
      <p:sp>
        <p:nvSpPr>
          <p:cNvPr id="1163" name="フリーフォーム 72"/>
          <p:cNvSpPr/>
          <p:nvPr/>
        </p:nvSpPr>
        <p:spPr>
          <a:xfrm>
            <a:off x="1835150" y="4416425"/>
            <a:ext cx="4052888" cy="2393950"/>
          </a:xfrm>
          <a:custGeom>
            <a:avLst/>
            <a:gdLst>
              <a:gd name="connsiteX0" fmla="*/ 0 w 5934075"/>
              <a:gd name="connsiteY0" fmla="*/ 1238250 h 3467100"/>
              <a:gd name="connsiteX1" fmla="*/ 390525 w 5934075"/>
              <a:gd name="connsiteY1" fmla="*/ 1219200 h 3467100"/>
              <a:gd name="connsiteX2" fmla="*/ 552450 w 5934075"/>
              <a:gd name="connsiteY2" fmla="*/ 1162050 h 3467100"/>
              <a:gd name="connsiteX3" fmla="*/ 676275 w 5934075"/>
              <a:gd name="connsiteY3" fmla="*/ 1066800 h 3467100"/>
              <a:gd name="connsiteX4" fmla="*/ 723900 w 5934075"/>
              <a:gd name="connsiteY4" fmla="*/ 952500 h 3467100"/>
              <a:gd name="connsiteX5" fmla="*/ 971550 w 5934075"/>
              <a:gd name="connsiteY5" fmla="*/ 1009650 h 3467100"/>
              <a:gd name="connsiteX6" fmla="*/ 1343025 w 5934075"/>
              <a:gd name="connsiteY6" fmla="*/ 1162050 h 3467100"/>
              <a:gd name="connsiteX7" fmla="*/ 1438275 w 5934075"/>
              <a:gd name="connsiteY7" fmla="*/ 1190625 h 3467100"/>
              <a:gd name="connsiteX8" fmla="*/ 1371600 w 5934075"/>
              <a:gd name="connsiteY8" fmla="*/ 1409700 h 3467100"/>
              <a:gd name="connsiteX9" fmla="*/ 1562100 w 5934075"/>
              <a:gd name="connsiteY9" fmla="*/ 1295400 h 3467100"/>
              <a:gd name="connsiteX10" fmla="*/ 1981200 w 5934075"/>
              <a:gd name="connsiteY10" fmla="*/ 1323975 h 3467100"/>
              <a:gd name="connsiteX11" fmla="*/ 2305050 w 5934075"/>
              <a:gd name="connsiteY11" fmla="*/ 1333500 h 3467100"/>
              <a:gd name="connsiteX12" fmla="*/ 2428875 w 5934075"/>
              <a:gd name="connsiteY12" fmla="*/ 1285875 h 3467100"/>
              <a:gd name="connsiteX13" fmla="*/ 2476500 w 5934075"/>
              <a:gd name="connsiteY13" fmla="*/ 1219200 h 3467100"/>
              <a:gd name="connsiteX14" fmla="*/ 2600325 w 5934075"/>
              <a:gd name="connsiteY14" fmla="*/ 1304925 h 3467100"/>
              <a:gd name="connsiteX15" fmla="*/ 2647950 w 5934075"/>
              <a:gd name="connsiteY15" fmla="*/ 1371600 h 3467100"/>
              <a:gd name="connsiteX16" fmla="*/ 2676525 w 5934075"/>
              <a:gd name="connsiteY16" fmla="*/ 1409700 h 3467100"/>
              <a:gd name="connsiteX17" fmla="*/ 2609850 w 5934075"/>
              <a:gd name="connsiteY17" fmla="*/ 1524000 h 3467100"/>
              <a:gd name="connsiteX18" fmla="*/ 2600325 w 5934075"/>
              <a:gd name="connsiteY18" fmla="*/ 1590675 h 3467100"/>
              <a:gd name="connsiteX19" fmla="*/ 2771775 w 5934075"/>
              <a:gd name="connsiteY19" fmla="*/ 1571625 h 3467100"/>
              <a:gd name="connsiteX20" fmla="*/ 2819400 w 5934075"/>
              <a:gd name="connsiteY20" fmla="*/ 1600200 h 3467100"/>
              <a:gd name="connsiteX21" fmla="*/ 3028950 w 5934075"/>
              <a:gd name="connsiteY21" fmla="*/ 1600200 h 3467100"/>
              <a:gd name="connsiteX22" fmla="*/ 3171825 w 5934075"/>
              <a:gd name="connsiteY22" fmla="*/ 1562100 h 3467100"/>
              <a:gd name="connsiteX23" fmla="*/ 3257550 w 5934075"/>
              <a:gd name="connsiteY23" fmla="*/ 1495425 h 3467100"/>
              <a:gd name="connsiteX24" fmla="*/ 3114675 w 5934075"/>
              <a:gd name="connsiteY24" fmla="*/ 1295400 h 3467100"/>
              <a:gd name="connsiteX25" fmla="*/ 3267075 w 5934075"/>
              <a:gd name="connsiteY25" fmla="*/ 1181100 h 3467100"/>
              <a:gd name="connsiteX26" fmla="*/ 3371850 w 5934075"/>
              <a:gd name="connsiteY26" fmla="*/ 1352550 h 3467100"/>
              <a:gd name="connsiteX27" fmla="*/ 3429000 w 5934075"/>
              <a:gd name="connsiteY27" fmla="*/ 1400175 h 3467100"/>
              <a:gd name="connsiteX28" fmla="*/ 3533775 w 5934075"/>
              <a:gd name="connsiteY28" fmla="*/ 1333500 h 3467100"/>
              <a:gd name="connsiteX29" fmla="*/ 3362325 w 5934075"/>
              <a:gd name="connsiteY29" fmla="*/ 1162050 h 3467100"/>
              <a:gd name="connsiteX30" fmla="*/ 3476625 w 5934075"/>
              <a:gd name="connsiteY30" fmla="*/ 1038225 h 3467100"/>
              <a:gd name="connsiteX31" fmla="*/ 3571875 w 5934075"/>
              <a:gd name="connsiteY31" fmla="*/ 923925 h 3467100"/>
              <a:gd name="connsiteX32" fmla="*/ 3838575 w 5934075"/>
              <a:gd name="connsiteY32" fmla="*/ 800100 h 3467100"/>
              <a:gd name="connsiteX33" fmla="*/ 4114800 w 5934075"/>
              <a:gd name="connsiteY33" fmla="*/ 619125 h 3467100"/>
              <a:gd name="connsiteX34" fmla="*/ 4171950 w 5934075"/>
              <a:gd name="connsiteY34" fmla="*/ 609600 h 3467100"/>
              <a:gd name="connsiteX35" fmla="*/ 4324350 w 5934075"/>
              <a:gd name="connsiteY35" fmla="*/ 704850 h 3467100"/>
              <a:gd name="connsiteX36" fmla="*/ 4752975 w 5934075"/>
              <a:gd name="connsiteY36" fmla="*/ 352425 h 3467100"/>
              <a:gd name="connsiteX37" fmla="*/ 4953000 w 5934075"/>
              <a:gd name="connsiteY37" fmla="*/ 228600 h 3467100"/>
              <a:gd name="connsiteX38" fmla="*/ 5276850 w 5934075"/>
              <a:gd name="connsiteY38" fmla="*/ 95250 h 3467100"/>
              <a:gd name="connsiteX39" fmla="*/ 5534025 w 5934075"/>
              <a:gd name="connsiteY39" fmla="*/ 38100 h 3467100"/>
              <a:gd name="connsiteX40" fmla="*/ 5772150 w 5934075"/>
              <a:gd name="connsiteY40" fmla="*/ 38100 h 3467100"/>
              <a:gd name="connsiteX41" fmla="*/ 5895975 w 5934075"/>
              <a:gd name="connsiteY41" fmla="*/ 0 h 3467100"/>
              <a:gd name="connsiteX42" fmla="*/ 5934075 w 5934075"/>
              <a:gd name="connsiteY42" fmla="*/ 0 h 3467100"/>
              <a:gd name="connsiteX43" fmla="*/ 5924550 w 5934075"/>
              <a:gd name="connsiteY43" fmla="*/ 3457575 h 3467100"/>
              <a:gd name="connsiteX44" fmla="*/ 0 w 5934075"/>
              <a:gd name="connsiteY44" fmla="*/ 3467100 h 3467100"/>
              <a:gd name="connsiteX45" fmla="*/ 0 w 5934075"/>
              <a:gd name="connsiteY45" fmla="*/ 123825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934075" h="3467100">
                <a:moveTo>
                  <a:pt x="0" y="1238250"/>
                </a:moveTo>
                <a:lnTo>
                  <a:pt x="390525" y="1219200"/>
                </a:lnTo>
                <a:lnTo>
                  <a:pt x="552450" y="1162050"/>
                </a:lnTo>
                <a:lnTo>
                  <a:pt x="676275" y="1066800"/>
                </a:lnTo>
                <a:lnTo>
                  <a:pt x="723900" y="952500"/>
                </a:lnTo>
                <a:lnTo>
                  <a:pt x="971550" y="1009650"/>
                </a:lnTo>
                <a:lnTo>
                  <a:pt x="1343025" y="1162050"/>
                </a:lnTo>
                <a:lnTo>
                  <a:pt x="1438275" y="1190625"/>
                </a:lnTo>
                <a:lnTo>
                  <a:pt x="1371600" y="1409700"/>
                </a:lnTo>
                <a:lnTo>
                  <a:pt x="1562100" y="1295400"/>
                </a:lnTo>
                <a:lnTo>
                  <a:pt x="1981200" y="1323975"/>
                </a:lnTo>
                <a:lnTo>
                  <a:pt x="2305050" y="1333500"/>
                </a:lnTo>
                <a:lnTo>
                  <a:pt x="2428875" y="1285875"/>
                </a:lnTo>
                <a:lnTo>
                  <a:pt x="2476500" y="1219200"/>
                </a:lnTo>
                <a:lnTo>
                  <a:pt x="2600325" y="1304925"/>
                </a:lnTo>
                <a:lnTo>
                  <a:pt x="2647950" y="1371600"/>
                </a:lnTo>
                <a:lnTo>
                  <a:pt x="2676525" y="1409700"/>
                </a:lnTo>
                <a:lnTo>
                  <a:pt x="2609850" y="1524000"/>
                </a:lnTo>
                <a:lnTo>
                  <a:pt x="2600325" y="1590675"/>
                </a:lnTo>
                <a:lnTo>
                  <a:pt x="2771775" y="1571625"/>
                </a:lnTo>
                <a:lnTo>
                  <a:pt x="2819400" y="1600200"/>
                </a:lnTo>
                <a:lnTo>
                  <a:pt x="3028950" y="1600200"/>
                </a:lnTo>
                <a:lnTo>
                  <a:pt x="3171825" y="1562100"/>
                </a:lnTo>
                <a:lnTo>
                  <a:pt x="3257550" y="1495425"/>
                </a:lnTo>
                <a:lnTo>
                  <a:pt x="3114675" y="1295400"/>
                </a:lnTo>
                <a:lnTo>
                  <a:pt x="3267075" y="1181100"/>
                </a:lnTo>
                <a:lnTo>
                  <a:pt x="3371850" y="1352550"/>
                </a:lnTo>
                <a:lnTo>
                  <a:pt x="3429000" y="1400175"/>
                </a:lnTo>
                <a:lnTo>
                  <a:pt x="3533775" y="1333500"/>
                </a:lnTo>
                <a:lnTo>
                  <a:pt x="3362325" y="1162050"/>
                </a:lnTo>
                <a:lnTo>
                  <a:pt x="3476625" y="1038225"/>
                </a:lnTo>
                <a:lnTo>
                  <a:pt x="3571875" y="923925"/>
                </a:lnTo>
                <a:lnTo>
                  <a:pt x="3838575" y="800100"/>
                </a:lnTo>
                <a:lnTo>
                  <a:pt x="4114800" y="619125"/>
                </a:lnTo>
                <a:lnTo>
                  <a:pt x="4171950" y="609600"/>
                </a:lnTo>
                <a:lnTo>
                  <a:pt x="4324350" y="704850"/>
                </a:lnTo>
                <a:lnTo>
                  <a:pt x="4752975" y="352425"/>
                </a:lnTo>
                <a:lnTo>
                  <a:pt x="4953000" y="228600"/>
                </a:lnTo>
                <a:lnTo>
                  <a:pt x="5276850" y="95250"/>
                </a:lnTo>
                <a:lnTo>
                  <a:pt x="5534025" y="38100"/>
                </a:lnTo>
                <a:lnTo>
                  <a:pt x="5772150" y="38100"/>
                </a:lnTo>
                <a:lnTo>
                  <a:pt x="5895975" y="0"/>
                </a:lnTo>
                <a:lnTo>
                  <a:pt x="5934075" y="0"/>
                </a:lnTo>
                <a:lnTo>
                  <a:pt x="5924550" y="3457575"/>
                </a:lnTo>
                <a:lnTo>
                  <a:pt x="0" y="3467100"/>
                </a:lnTo>
                <a:lnTo>
                  <a:pt x="0" y="1238250"/>
                </a:lnTo>
                <a:close/>
              </a:path>
            </a:pathLst>
          </a:custGeom>
          <a:solidFill>
            <a:srgbClr val="FF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ja-JP" altLang="en-US" dirty="0"/>
          </a:p>
        </p:txBody>
      </p:sp>
      <p:pic>
        <p:nvPicPr>
          <p:cNvPr id="1164" name="図 26" descr="nipponmaru.gif"/>
          <p:cNvPicPr>
            <a:picLocks noChangeAspect="1"/>
          </p:cNvPicPr>
          <p:nvPr/>
        </p:nvPicPr>
        <p:blipFill>
          <a:blip r:embed="rId3"/>
          <a:srcRect r="51553"/>
          <a:stretch>
            <a:fillRect/>
          </a:stretch>
        </p:blipFill>
        <p:spPr>
          <a:xfrm>
            <a:off x="1868488" y="3554126"/>
            <a:ext cx="1408112" cy="661322"/>
          </a:xfrm>
          <a:prstGeom prst="rect">
            <a:avLst/>
          </a:prstGeom>
          <a:noFill/>
          <a:ln w="19050">
            <a:solidFill>
              <a:srgbClr val="4D4D4D"/>
            </a:solidFill>
            <a:miter lim="800000"/>
            <a:headEnd/>
            <a:tailEnd/>
          </a:ln>
        </p:spPr>
      </p:pic>
      <p:grpSp>
        <p:nvGrpSpPr>
          <p:cNvPr id="1170" name="グループ化 42"/>
          <p:cNvGrpSpPr/>
          <p:nvPr/>
        </p:nvGrpSpPr>
        <p:grpSpPr>
          <a:xfrm>
            <a:off x="1793875" y="4522879"/>
            <a:ext cx="4130769" cy="2270125"/>
            <a:chOff x="1485900" y="3251842"/>
            <a:chExt cx="6006352" cy="3324225"/>
          </a:xfrm>
        </p:grpSpPr>
        <p:sp>
          <p:nvSpPr>
            <p:cNvPr id="1171" name="フリーフォーム 90"/>
            <p:cNvSpPr/>
            <p:nvPr/>
          </p:nvSpPr>
          <p:spPr>
            <a:xfrm>
              <a:off x="4853856" y="3251842"/>
              <a:ext cx="2638396" cy="3324225"/>
            </a:xfrm>
            <a:custGeom>
              <a:avLst/>
              <a:gdLst>
                <a:gd name="connsiteX0" fmla="*/ 0 w 2638425"/>
                <a:gd name="connsiteY0" fmla="*/ 3324225 h 3324225"/>
                <a:gd name="connsiteX1" fmla="*/ 133350 w 2638425"/>
                <a:gd name="connsiteY1" fmla="*/ 3086100 h 3324225"/>
                <a:gd name="connsiteX2" fmla="*/ 228600 w 2638425"/>
                <a:gd name="connsiteY2" fmla="*/ 2981325 h 3324225"/>
                <a:gd name="connsiteX3" fmla="*/ 333375 w 2638425"/>
                <a:gd name="connsiteY3" fmla="*/ 2867025 h 3324225"/>
                <a:gd name="connsiteX4" fmla="*/ 381000 w 2638425"/>
                <a:gd name="connsiteY4" fmla="*/ 2724150 h 3324225"/>
                <a:gd name="connsiteX5" fmla="*/ 400050 w 2638425"/>
                <a:gd name="connsiteY5" fmla="*/ 2533650 h 3324225"/>
                <a:gd name="connsiteX6" fmla="*/ 257175 w 2638425"/>
                <a:gd name="connsiteY6" fmla="*/ 2266950 h 3324225"/>
                <a:gd name="connsiteX7" fmla="*/ 209550 w 2638425"/>
                <a:gd name="connsiteY7" fmla="*/ 2057400 h 3324225"/>
                <a:gd name="connsiteX8" fmla="*/ 276225 w 2638425"/>
                <a:gd name="connsiteY8" fmla="*/ 1895475 h 3324225"/>
                <a:gd name="connsiteX9" fmla="*/ 419100 w 2638425"/>
                <a:gd name="connsiteY9" fmla="*/ 1638300 h 3324225"/>
                <a:gd name="connsiteX10" fmla="*/ 552450 w 2638425"/>
                <a:gd name="connsiteY10" fmla="*/ 1447800 h 3324225"/>
                <a:gd name="connsiteX11" fmla="*/ 723900 w 2638425"/>
                <a:gd name="connsiteY11" fmla="*/ 1343025 h 3324225"/>
                <a:gd name="connsiteX12" fmla="*/ 866775 w 2638425"/>
                <a:gd name="connsiteY12" fmla="*/ 1152525 h 3324225"/>
                <a:gd name="connsiteX13" fmla="*/ 962025 w 2638425"/>
                <a:gd name="connsiteY13" fmla="*/ 885825 h 3324225"/>
                <a:gd name="connsiteX14" fmla="*/ 1019175 w 2638425"/>
                <a:gd name="connsiteY14" fmla="*/ 685800 h 3324225"/>
                <a:gd name="connsiteX15" fmla="*/ 1162050 w 2638425"/>
                <a:gd name="connsiteY15" fmla="*/ 561975 h 3324225"/>
                <a:gd name="connsiteX16" fmla="*/ 1581150 w 2638425"/>
                <a:gd name="connsiteY16" fmla="*/ 390525 h 3324225"/>
                <a:gd name="connsiteX17" fmla="*/ 1857375 w 2638425"/>
                <a:gd name="connsiteY17" fmla="*/ 190500 h 3324225"/>
                <a:gd name="connsiteX18" fmla="*/ 1962150 w 2638425"/>
                <a:gd name="connsiteY18" fmla="*/ 133350 h 3324225"/>
                <a:gd name="connsiteX19" fmla="*/ 2238375 w 2638425"/>
                <a:gd name="connsiteY19" fmla="*/ 76200 h 3324225"/>
                <a:gd name="connsiteX20" fmla="*/ 2466975 w 2638425"/>
                <a:gd name="connsiteY20" fmla="*/ 0 h 3324225"/>
                <a:gd name="connsiteX21" fmla="*/ 2638425 w 2638425"/>
                <a:gd name="connsiteY21" fmla="*/ 19050 h 332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8425" h="3324225">
                  <a:moveTo>
                    <a:pt x="0" y="3324225"/>
                  </a:moveTo>
                  <a:lnTo>
                    <a:pt x="133350" y="3086100"/>
                  </a:lnTo>
                  <a:lnTo>
                    <a:pt x="228600" y="2981325"/>
                  </a:lnTo>
                  <a:lnTo>
                    <a:pt x="333375" y="2867025"/>
                  </a:lnTo>
                  <a:lnTo>
                    <a:pt x="381000" y="2724150"/>
                  </a:lnTo>
                  <a:lnTo>
                    <a:pt x="400050" y="2533650"/>
                  </a:lnTo>
                  <a:lnTo>
                    <a:pt x="257175" y="2266950"/>
                  </a:lnTo>
                  <a:lnTo>
                    <a:pt x="209550" y="2057400"/>
                  </a:lnTo>
                  <a:lnTo>
                    <a:pt x="276225" y="1895475"/>
                  </a:lnTo>
                  <a:lnTo>
                    <a:pt x="419100" y="1638300"/>
                  </a:lnTo>
                  <a:lnTo>
                    <a:pt x="552450" y="1447800"/>
                  </a:lnTo>
                  <a:lnTo>
                    <a:pt x="723900" y="1343025"/>
                  </a:lnTo>
                  <a:lnTo>
                    <a:pt x="866775" y="1152525"/>
                  </a:lnTo>
                  <a:lnTo>
                    <a:pt x="962025" y="885825"/>
                  </a:lnTo>
                  <a:lnTo>
                    <a:pt x="1019175" y="685800"/>
                  </a:lnTo>
                  <a:lnTo>
                    <a:pt x="1162050" y="561975"/>
                  </a:lnTo>
                  <a:lnTo>
                    <a:pt x="1581150" y="390525"/>
                  </a:lnTo>
                  <a:lnTo>
                    <a:pt x="1857375" y="190500"/>
                  </a:lnTo>
                  <a:lnTo>
                    <a:pt x="1962150" y="133350"/>
                  </a:lnTo>
                  <a:lnTo>
                    <a:pt x="2238375" y="76200"/>
                  </a:lnTo>
                  <a:lnTo>
                    <a:pt x="2466975" y="0"/>
                  </a:lnTo>
                  <a:lnTo>
                    <a:pt x="2638425" y="1905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p>
          </p:txBody>
        </p:sp>
        <p:sp>
          <p:nvSpPr>
            <p:cNvPr id="1172" name="フリーフォーム 91"/>
            <p:cNvSpPr/>
            <p:nvPr/>
          </p:nvSpPr>
          <p:spPr>
            <a:xfrm>
              <a:off x="4456692" y="4981236"/>
              <a:ext cx="1142611" cy="1580750"/>
            </a:xfrm>
            <a:custGeom>
              <a:avLst/>
              <a:gdLst>
                <a:gd name="connsiteX0" fmla="*/ 47625 w 1143000"/>
                <a:gd name="connsiteY0" fmla="*/ 0 h 1581150"/>
                <a:gd name="connsiteX1" fmla="*/ 38100 w 1143000"/>
                <a:gd name="connsiteY1" fmla="*/ 133350 h 1581150"/>
                <a:gd name="connsiteX2" fmla="*/ 0 w 1143000"/>
                <a:gd name="connsiteY2" fmla="*/ 276225 h 1581150"/>
                <a:gd name="connsiteX3" fmla="*/ 28575 w 1143000"/>
                <a:gd name="connsiteY3" fmla="*/ 485775 h 1581150"/>
                <a:gd name="connsiteX4" fmla="*/ 200025 w 1143000"/>
                <a:gd name="connsiteY4" fmla="*/ 704850 h 1581150"/>
                <a:gd name="connsiteX5" fmla="*/ 428625 w 1143000"/>
                <a:gd name="connsiteY5" fmla="*/ 1047750 h 1581150"/>
                <a:gd name="connsiteX6" fmla="*/ 590550 w 1143000"/>
                <a:gd name="connsiteY6" fmla="*/ 1181100 h 1581150"/>
                <a:gd name="connsiteX7" fmla="*/ 838200 w 1143000"/>
                <a:gd name="connsiteY7" fmla="*/ 1314450 h 1581150"/>
                <a:gd name="connsiteX8" fmla="*/ 1047750 w 1143000"/>
                <a:gd name="connsiteY8" fmla="*/ 1514475 h 1581150"/>
                <a:gd name="connsiteX9" fmla="*/ 1143000 w 1143000"/>
                <a:gd name="connsiteY9" fmla="*/ 1581150 h 1581150"/>
                <a:gd name="connsiteX0" fmla="*/ 47625 w 1143000"/>
                <a:gd name="connsiteY0" fmla="*/ 0 h 1581150"/>
                <a:gd name="connsiteX1" fmla="*/ 38100 w 1143000"/>
                <a:gd name="connsiteY1" fmla="*/ 133350 h 1581150"/>
                <a:gd name="connsiteX2" fmla="*/ 0 w 1143000"/>
                <a:gd name="connsiteY2" fmla="*/ 276225 h 1581150"/>
                <a:gd name="connsiteX3" fmla="*/ 28575 w 1143000"/>
                <a:gd name="connsiteY3" fmla="*/ 485775 h 1581150"/>
                <a:gd name="connsiteX4" fmla="*/ 144607 w 1143000"/>
                <a:gd name="connsiteY4" fmla="*/ 732753 h 1581150"/>
                <a:gd name="connsiteX5" fmla="*/ 428625 w 1143000"/>
                <a:gd name="connsiteY5" fmla="*/ 1047750 h 1581150"/>
                <a:gd name="connsiteX6" fmla="*/ 590550 w 1143000"/>
                <a:gd name="connsiteY6" fmla="*/ 1181100 h 1581150"/>
                <a:gd name="connsiteX7" fmla="*/ 838200 w 1143000"/>
                <a:gd name="connsiteY7" fmla="*/ 1314450 h 1581150"/>
                <a:gd name="connsiteX8" fmla="*/ 1047750 w 1143000"/>
                <a:gd name="connsiteY8" fmla="*/ 1514475 h 1581150"/>
                <a:gd name="connsiteX9" fmla="*/ 1143000 w 1143000"/>
                <a:gd name="connsiteY9" fmla="*/ 158115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 h="1581150">
                  <a:moveTo>
                    <a:pt x="47625" y="0"/>
                  </a:moveTo>
                  <a:lnTo>
                    <a:pt x="38100" y="133350"/>
                  </a:lnTo>
                  <a:lnTo>
                    <a:pt x="0" y="276225"/>
                  </a:lnTo>
                  <a:lnTo>
                    <a:pt x="28575" y="485775"/>
                  </a:lnTo>
                  <a:lnTo>
                    <a:pt x="144607" y="732753"/>
                  </a:lnTo>
                  <a:lnTo>
                    <a:pt x="428625" y="1047750"/>
                  </a:lnTo>
                  <a:lnTo>
                    <a:pt x="590550" y="1181100"/>
                  </a:lnTo>
                  <a:lnTo>
                    <a:pt x="838200" y="1314450"/>
                  </a:lnTo>
                  <a:lnTo>
                    <a:pt x="1047750" y="1514475"/>
                  </a:lnTo>
                  <a:lnTo>
                    <a:pt x="1143000" y="158115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endParaRPr>
            </a:p>
          </p:txBody>
        </p:sp>
        <p:sp>
          <p:nvSpPr>
            <p:cNvPr id="1173" name="フリーフォーム 92"/>
            <p:cNvSpPr/>
            <p:nvPr/>
          </p:nvSpPr>
          <p:spPr>
            <a:xfrm>
              <a:off x="1485900" y="4713904"/>
              <a:ext cx="3610192" cy="420759"/>
            </a:xfrm>
            <a:custGeom>
              <a:avLst/>
              <a:gdLst>
                <a:gd name="connsiteX0" fmla="*/ 3609975 w 3609975"/>
                <a:gd name="connsiteY0" fmla="*/ 419100 h 419100"/>
                <a:gd name="connsiteX1" fmla="*/ 3514725 w 3609975"/>
                <a:gd name="connsiteY1" fmla="*/ 285750 h 419100"/>
                <a:gd name="connsiteX2" fmla="*/ 3467100 w 3609975"/>
                <a:gd name="connsiteY2" fmla="*/ 228600 h 419100"/>
                <a:gd name="connsiteX3" fmla="*/ 3295650 w 3609975"/>
                <a:gd name="connsiteY3" fmla="*/ 219075 h 419100"/>
                <a:gd name="connsiteX4" fmla="*/ 3095625 w 3609975"/>
                <a:gd name="connsiteY4" fmla="*/ 257175 h 419100"/>
                <a:gd name="connsiteX5" fmla="*/ 2971800 w 3609975"/>
                <a:gd name="connsiteY5" fmla="*/ 266700 h 419100"/>
                <a:gd name="connsiteX6" fmla="*/ 2809875 w 3609975"/>
                <a:gd name="connsiteY6" fmla="*/ 266700 h 419100"/>
                <a:gd name="connsiteX7" fmla="*/ 2619375 w 3609975"/>
                <a:gd name="connsiteY7" fmla="*/ 247650 h 419100"/>
                <a:gd name="connsiteX8" fmla="*/ 2390775 w 3609975"/>
                <a:gd name="connsiteY8" fmla="*/ 200025 h 419100"/>
                <a:gd name="connsiteX9" fmla="*/ 2219325 w 3609975"/>
                <a:gd name="connsiteY9" fmla="*/ 171450 h 419100"/>
                <a:gd name="connsiteX10" fmla="*/ 1809750 w 3609975"/>
                <a:gd name="connsiteY10" fmla="*/ 190500 h 419100"/>
                <a:gd name="connsiteX11" fmla="*/ 1247775 w 3609975"/>
                <a:gd name="connsiteY11" fmla="*/ 171450 h 419100"/>
                <a:gd name="connsiteX12" fmla="*/ 923925 w 3609975"/>
                <a:gd name="connsiteY12" fmla="*/ 180975 h 419100"/>
                <a:gd name="connsiteX13" fmla="*/ 352425 w 3609975"/>
                <a:gd name="connsiteY13" fmla="*/ 133350 h 419100"/>
                <a:gd name="connsiteX14" fmla="*/ 276225 w 3609975"/>
                <a:gd name="connsiteY14" fmla="*/ 104775 h 419100"/>
                <a:gd name="connsiteX15" fmla="*/ 0 w 3609975"/>
                <a:gd name="connsiteY15" fmla="*/ 0 h 419100"/>
                <a:gd name="connsiteX0" fmla="*/ 3609975 w 3609975"/>
                <a:gd name="connsiteY0" fmla="*/ 419100 h 419100"/>
                <a:gd name="connsiteX1" fmla="*/ 3514725 w 3609975"/>
                <a:gd name="connsiteY1" fmla="*/ 285750 h 419100"/>
                <a:gd name="connsiteX2" fmla="*/ 3467100 w 3609975"/>
                <a:gd name="connsiteY2" fmla="*/ 228600 h 419100"/>
                <a:gd name="connsiteX3" fmla="*/ 3295650 w 3609975"/>
                <a:gd name="connsiteY3" fmla="*/ 219075 h 419100"/>
                <a:gd name="connsiteX4" fmla="*/ 3095625 w 3609975"/>
                <a:gd name="connsiteY4" fmla="*/ 257175 h 419100"/>
                <a:gd name="connsiteX5" fmla="*/ 2971800 w 3609975"/>
                <a:gd name="connsiteY5" fmla="*/ 266700 h 419100"/>
                <a:gd name="connsiteX6" fmla="*/ 2809875 w 3609975"/>
                <a:gd name="connsiteY6" fmla="*/ 266700 h 419100"/>
                <a:gd name="connsiteX7" fmla="*/ 2619375 w 3609975"/>
                <a:gd name="connsiteY7" fmla="*/ 247650 h 419100"/>
                <a:gd name="connsiteX8" fmla="*/ 2390775 w 3609975"/>
                <a:gd name="connsiteY8" fmla="*/ 200025 h 419100"/>
                <a:gd name="connsiteX9" fmla="*/ 2219325 w 3609975"/>
                <a:gd name="connsiteY9" fmla="*/ 213128 h 419100"/>
                <a:gd name="connsiteX10" fmla="*/ 1809750 w 3609975"/>
                <a:gd name="connsiteY10" fmla="*/ 190500 h 419100"/>
                <a:gd name="connsiteX11" fmla="*/ 1247775 w 3609975"/>
                <a:gd name="connsiteY11" fmla="*/ 171450 h 419100"/>
                <a:gd name="connsiteX12" fmla="*/ 923925 w 3609975"/>
                <a:gd name="connsiteY12" fmla="*/ 180975 h 419100"/>
                <a:gd name="connsiteX13" fmla="*/ 352425 w 3609975"/>
                <a:gd name="connsiteY13" fmla="*/ 133350 h 419100"/>
                <a:gd name="connsiteX14" fmla="*/ 276225 w 3609975"/>
                <a:gd name="connsiteY14" fmla="*/ 104775 h 419100"/>
                <a:gd name="connsiteX15" fmla="*/ 0 w 3609975"/>
                <a:gd name="connsiteY1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09975" h="419100">
                  <a:moveTo>
                    <a:pt x="3609975" y="419100"/>
                  </a:moveTo>
                  <a:lnTo>
                    <a:pt x="3514725" y="285750"/>
                  </a:lnTo>
                  <a:lnTo>
                    <a:pt x="3467100" y="228600"/>
                  </a:lnTo>
                  <a:lnTo>
                    <a:pt x="3295650" y="219075"/>
                  </a:lnTo>
                  <a:lnTo>
                    <a:pt x="3095625" y="257175"/>
                  </a:lnTo>
                  <a:lnTo>
                    <a:pt x="2971800" y="266700"/>
                  </a:lnTo>
                  <a:lnTo>
                    <a:pt x="2809875" y="266700"/>
                  </a:lnTo>
                  <a:lnTo>
                    <a:pt x="2619375" y="247650"/>
                  </a:lnTo>
                  <a:lnTo>
                    <a:pt x="2390775" y="200025"/>
                  </a:lnTo>
                  <a:lnTo>
                    <a:pt x="2219325" y="213128"/>
                  </a:lnTo>
                  <a:lnTo>
                    <a:pt x="1809750" y="190500"/>
                  </a:lnTo>
                  <a:lnTo>
                    <a:pt x="1247775" y="171450"/>
                  </a:lnTo>
                  <a:lnTo>
                    <a:pt x="923925" y="180975"/>
                  </a:lnTo>
                  <a:lnTo>
                    <a:pt x="352425" y="133350"/>
                  </a:lnTo>
                  <a:lnTo>
                    <a:pt x="276225" y="104775"/>
                  </a:lnTo>
                  <a:lnTo>
                    <a:pt x="0" y="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endParaRPr>
            </a:p>
          </p:txBody>
        </p:sp>
      </p:grpSp>
      <p:sp>
        <p:nvSpPr>
          <p:cNvPr id="1174" name="テキスト ボックス 113"/>
          <p:cNvSpPr txBox="1">
            <a:spLocks noChangeArrowheads="1"/>
          </p:cNvSpPr>
          <p:nvPr/>
        </p:nvSpPr>
        <p:spPr>
          <a:xfrm>
            <a:off x="0" y="2407645"/>
            <a:ext cx="2016125" cy="18415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200" dirty="0">
                <a:latin typeface="HG丸ｺﾞｼｯｸM-PRO" panose="020F0600000000000000" pitchFamily="50" charset="-128"/>
                <a:ea typeface="HG丸ｺﾞｼｯｸM-PRO" panose="020F0600000000000000" pitchFamily="50" charset="-128"/>
              </a:rPr>
              <a:t>【</a:t>
            </a:r>
            <a:r>
              <a:rPr lang="ja-JP" altLang="en-US" sz="1200" dirty="0">
                <a:latin typeface="HG丸ｺﾞｼｯｸM-PRO" panose="020F0600000000000000" pitchFamily="50" charset="-128"/>
                <a:ea typeface="HG丸ｺﾞｼｯｸM-PRO" panose="020F0600000000000000" pitchFamily="50" charset="-128"/>
              </a:rPr>
              <a:t>調査箇所：○○県○○市</a:t>
            </a:r>
            <a:r>
              <a:rPr lang="en-US" altLang="ja-JP" sz="1200" dirty="0">
                <a:latin typeface="HG丸ｺﾞｼｯｸM-PRO" panose="020F0600000000000000" pitchFamily="50" charset="-128"/>
                <a:ea typeface="HG丸ｺﾞｼｯｸM-PRO" panose="020F0600000000000000" pitchFamily="50" charset="-128"/>
              </a:rPr>
              <a:t>】</a:t>
            </a:r>
            <a:endParaRPr lang="ja-JP" altLang="en-US" sz="1200" dirty="0">
              <a:latin typeface="HG丸ｺﾞｼｯｸM-PRO" panose="020F0600000000000000" pitchFamily="50" charset="-128"/>
              <a:ea typeface="HG丸ｺﾞｼｯｸM-PRO" panose="020F0600000000000000" pitchFamily="50" charset="-128"/>
            </a:endParaRPr>
          </a:p>
        </p:txBody>
      </p:sp>
      <p:sp>
        <p:nvSpPr>
          <p:cNvPr id="1175" name="テキスト ボックス 34"/>
          <p:cNvSpPr txBox="1">
            <a:spLocks noChangeArrowheads="1"/>
          </p:cNvSpPr>
          <p:nvPr/>
        </p:nvSpPr>
        <p:spPr>
          <a:xfrm>
            <a:off x="1781029" y="4216841"/>
            <a:ext cx="1131882" cy="200055"/>
          </a:xfrm>
          <a:prstGeom prst="rect">
            <a:avLst/>
          </a:prstGeom>
          <a:no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latin typeface="HG丸ｺﾞｼｯｸM-PRO" panose="020F0600000000000000" pitchFamily="50" charset="-128"/>
                <a:ea typeface="HG丸ｺﾞｼｯｸM-PRO" panose="020F0600000000000000" pitchFamily="50" charset="-128"/>
              </a:rPr>
              <a:t>○○港旅客ターミナル</a:t>
            </a:r>
          </a:p>
        </p:txBody>
      </p:sp>
      <p:sp>
        <p:nvSpPr>
          <p:cNvPr id="1184" name="AutoShape 124"/>
          <p:cNvSpPr>
            <a:spLocks noChangeArrowheads="1"/>
          </p:cNvSpPr>
          <p:nvPr/>
        </p:nvSpPr>
        <p:spPr>
          <a:xfrm>
            <a:off x="6032500" y="6000750"/>
            <a:ext cx="3830638" cy="792163"/>
          </a:xfrm>
          <a:prstGeom prst="wedgeRectCallout">
            <a:avLst>
              <a:gd name="adj1" fmla="val -12444"/>
              <a:gd name="adj2" fmla="val -48347"/>
            </a:avLst>
          </a:prstGeom>
          <a:solidFill>
            <a:schemeClr val="bg1"/>
          </a:solidFill>
          <a:ln w="38100">
            <a:solidFill>
              <a:srgbClr val="FF0000"/>
            </a:solidFill>
            <a:prstDash val="sysDot"/>
            <a:miter lim="800000"/>
            <a:headEnd/>
            <a:tailEnd/>
          </a:ln>
        </p:spPr>
        <p:txBody>
          <a:bodyPr lIns="54000" rIns="54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dirty="0">
                <a:latin typeface="HG丸ｺﾞｼｯｸM-PRO" panose="020F0600000000000000" pitchFamily="50" charset="-128"/>
                <a:ea typeface="HG丸ｺﾞｼｯｸM-PRO" panose="020F0600000000000000" pitchFamily="50" charset="-128"/>
              </a:rPr>
              <a:t> </a:t>
            </a:r>
            <a:r>
              <a:rPr lang="en-US" altLang="ja-JP" sz="1400" u="sng" dirty="0">
                <a:latin typeface="HG丸ｺﾞｼｯｸM-PRO" panose="020F0600000000000000" pitchFamily="50" charset="-128"/>
                <a:ea typeface="HG丸ｺﾞｼｯｸM-PRO" panose="020F0600000000000000" pitchFamily="50" charset="-128"/>
              </a:rPr>
              <a:t>(5)</a:t>
            </a:r>
            <a:r>
              <a:rPr lang="ja-JP" altLang="en-US" sz="1400" u="sng" dirty="0">
                <a:latin typeface="HG丸ｺﾞｼｯｸM-PRO" panose="020F0600000000000000" pitchFamily="50" charset="-128"/>
                <a:ea typeface="HG丸ｺﾞｼｯｸM-PRO" panose="020F0600000000000000" pitchFamily="50" charset="-128"/>
              </a:rPr>
              <a:t>民間の活動と一体的に整備する効果</a:t>
            </a:r>
            <a:endParaRPr lang="en-US" altLang="ja-JP" sz="1400" u="sng"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岸壁の改良により、大型客船就航の増加</a:t>
            </a:r>
            <a:endParaRPr lang="en-US" altLang="ja-JP" sz="1100"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旅行会社の進出が加速</a:t>
            </a:r>
            <a:endParaRPr lang="en-US" altLang="ja-JP" sz="1100"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観光客の入り込み数・観光産業の売り上げの増加</a:t>
            </a:r>
          </a:p>
        </p:txBody>
      </p:sp>
      <p:sp>
        <p:nvSpPr>
          <p:cNvPr id="1185" name="四角形吹き出し 52"/>
          <p:cNvSpPr/>
          <p:nvPr/>
        </p:nvSpPr>
        <p:spPr>
          <a:xfrm>
            <a:off x="6026150" y="4575175"/>
            <a:ext cx="3836988" cy="1323439"/>
          </a:xfrm>
          <a:prstGeom prst="wedgeRectCallout">
            <a:avLst>
              <a:gd name="adj1" fmla="val 30374"/>
              <a:gd name="adj2" fmla="val -36439"/>
            </a:avLst>
          </a:prstGeom>
          <a:solidFill>
            <a:schemeClr val="accent5">
              <a:lumMod val="60000"/>
              <a:lumOff val="40000"/>
              <a:alpha val="50000"/>
            </a:schemeClr>
          </a:solidFill>
          <a:ln w="25400" cap="sq" algn="ctr">
            <a:solidFill>
              <a:srgbClr val="3333FF"/>
            </a:solidFill>
            <a:prstDash val="solid"/>
            <a:miter lim="800000"/>
            <a:headEnd/>
            <a:tailEnd/>
          </a:ln>
          <a:effectLst/>
        </p:spPr>
        <p:txBody>
          <a:bodyPr>
            <a:spAutoFit/>
          </a:bodyPr>
          <a:lstStyle/>
          <a:p>
            <a:pPr eaLnBrk="1" hangingPunct="1">
              <a:defRPr/>
            </a:pPr>
            <a:r>
              <a:rPr lang="en-US" altLang="ja-JP" sz="1400" u="sng" dirty="0">
                <a:latin typeface="HG丸ｺﾞｼｯｸM-PRO" pitchFamily="50" charset="-128"/>
                <a:ea typeface="HG丸ｺﾞｼｯｸM-PRO" pitchFamily="50" charset="-128"/>
              </a:rPr>
              <a:t>(4)【</a:t>
            </a:r>
            <a:r>
              <a:rPr lang="ja-JP" altLang="en-US" sz="1400" u="sng" dirty="0">
                <a:latin typeface="HG丸ｺﾞｼｯｸM-PRO" pitchFamily="50" charset="-128"/>
                <a:ea typeface="HG丸ｺﾞｼｯｸM-PRO" pitchFamily="50" charset="-128"/>
              </a:rPr>
              <a:t>調査内容</a:t>
            </a:r>
            <a:r>
              <a:rPr lang="en-US" altLang="ja-JP" sz="1400" u="sng" dirty="0">
                <a:latin typeface="HG丸ｺﾞｼｯｸM-PRO" pitchFamily="50" charset="-128"/>
                <a:ea typeface="HG丸ｺﾞｼｯｸM-PRO" pitchFamily="50" charset="-128"/>
              </a:rPr>
              <a:t>】</a:t>
            </a:r>
          </a:p>
          <a:p>
            <a:pPr marL="228600" indent="-228600" eaLnBrk="1" hangingPunct="1">
              <a:buFont typeface="+mj-ea"/>
              <a:buAutoNum type="circleNumDbPlain"/>
              <a:defRPr/>
            </a:pPr>
            <a:r>
              <a:rPr lang="ja-JP" altLang="en-US" sz="1100" dirty="0">
                <a:latin typeface="HG丸ｺﾞｼｯｸM-PRO" pitchFamily="50" charset="-128"/>
                <a:ea typeface="HG丸ｺﾞｼｯｸM-PRO" pitchFamily="50" charset="-128"/>
              </a:rPr>
              <a:t>広域観光拠点の形成に向けた港湾施設整備に係る観光需要調査</a:t>
            </a:r>
            <a:endParaRPr lang="en-US" altLang="ja-JP" sz="110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dirty="0">
                <a:latin typeface="HG丸ｺﾞｼｯｸM-PRO" pitchFamily="50" charset="-128"/>
                <a:ea typeface="HG丸ｺﾞｼｯｸM-PRO" pitchFamily="50" charset="-128"/>
              </a:rPr>
              <a:t>大型クルーズ船寄港に必要な港湾施設の検討</a:t>
            </a:r>
            <a:endParaRPr lang="en-US" altLang="ja-JP" sz="110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spc="-40" dirty="0">
                <a:latin typeface="HG丸ｺﾞｼｯｸM-PRO" pitchFamily="50" charset="-128"/>
                <a:ea typeface="HG丸ｺﾞｼｯｸM-PRO" pitchFamily="50" charset="-128"/>
              </a:rPr>
              <a:t>①②の結果を基に港湾施設（岸壁等）、アクセス道路、公園の概略設計</a:t>
            </a:r>
            <a:endParaRPr lang="en-US" altLang="ja-JP" sz="1100" spc="-4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spc="-40" dirty="0">
                <a:latin typeface="HG丸ｺﾞｼｯｸM-PRO" pitchFamily="50" charset="-128"/>
                <a:ea typeface="HG丸ｺﾞｼｯｸM-PRO" pitchFamily="50" charset="-128"/>
              </a:rPr>
              <a:t>公園の整備・管理運営に係る</a:t>
            </a:r>
            <a:r>
              <a:rPr lang="en-US" altLang="ja-JP" sz="1100" spc="-40" dirty="0">
                <a:latin typeface="HG丸ｺﾞｼｯｸM-PRO" pitchFamily="50" charset="-128"/>
                <a:ea typeface="HG丸ｺﾞｼｯｸM-PRO" pitchFamily="50" charset="-128"/>
              </a:rPr>
              <a:t>PPP/PFI</a:t>
            </a:r>
            <a:r>
              <a:rPr lang="ja-JP" altLang="en-US" sz="1100" spc="-40" dirty="0">
                <a:latin typeface="HG丸ｺﾞｼｯｸM-PRO" pitchFamily="50" charset="-128"/>
                <a:ea typeface="HG丸ｺﾞｼｯｸM-PRO" pitchFamily="50" charset="-128"/>
              </a:rPr>
              <a:t>導入可能性検討</a:t>
            </a:r>
            <a:endParaRPr lang="en-US" altLang="ja-JP" sz="1100" spc="-40" dirty="0">
              <a:latin typeface="HG丸ｺﾞｼｯｸM-PRO" pitchFamily="50" charset="-128"/>
              <a:ea typeface="HG丸ｺﾞｼｯｸM-PRO" pitchFamily="50" charset="-128"/>
            </a:endParaRPr>
          </a:p>
        </p:txBody>
      </p:sp>
      <p:sp>
        <p:nvSpPr>
          <p:cNvPr id="1186" name="正方形/長方形 80"/>
          <p:cNvSpPr/>
          <p:nvPr/>
        </p:nvSpPr>
        <p:spPr>
          <a:xfrm>
            <a:off x="128588" y="3106738"/>
            <a:ext cx="1582737" cy="14398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t>一途を必ず</a:t>
            </a:r>
          </a:p>
        </p:txBody>
      </p:sp>
      <p:sp>
        <p:nvSpPr>
          <p:cNvPr id="1187" name="テキスト ボックス 66"/>
          <p:cNvSpPr txBox="1">
            <a:spLocks noChangeArrowheads="1"/>
          </p:cNvSpPr>
          <p:nvPr/>
        </p:nvSpPr>
        <p:spPr>
          <a:xfrm>
            <a:off x="2049610" y="2283787"/>
            <a:ext cx="3671887" cy="984885"/>
          </a:xfrm>
          <a:prstGeom prst="rect">
            <a:avLst/>
          </a:prstGeom>
          <a:solidFill>
            <a:srgbClr val="CCFF66">
              <a:alpha val="39999"/>
            </a:srgbClr>
          </a:solidFill>
          <a:ln w="38100">
            <a:solidFill>
              <a:srgbClr val="66FF33"/>
            </a:solidFill>
            <a:miter lim="800000"/>
            <a:headEnd/>
            <a:tailEnd/>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u="sng" dirty="0">
                <a:latin typeface="HG丸ｺﾞｼｯｸM-PRO" panose="020F0600000000000000" pitchFamily="50" charset="-128"/>
                <a:ea typeface="HG丸ｺﾞｼｯｸM-PRO" panose="020F0600000000000000" pitchFamily="50" charset="-128"/>
              </a:rPr>
              <a:t>(1)</a:t>
            </a:r>
            <a:r>
              <a:rPr lang="ja-JP" altLang="en-US" sz="1400" u="sng" dirty="0">
                <a:latin typeface="HG丸ｺﾞｼｯｸM-PRO" panose="020F0600000000000000" pitchFamily="50" charset="-128"/>
                <a:ea typeface="HG丸ｺﾞｼｯｸM-PRO" panose="020F0600000000000000" pitchFamily="50" charset="-128"/>
              </a:rPr>
              <a:t>社会的背景・状況の変化等（きっかけ）</a:t>
            </a: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〇〇国と観光面での包括的なパート</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　　　　　　　　ナーシップを締結</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外航クルーズ船の寄港打診が増大</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○○市の観光振興施策の方針が決定</a:t>
            </a:r>
          </a:p>
        </p:txBody>
      </p:sp>
      <p:sp>
        <p:nvSpPr>
          <p:cNvPr id="1188" name="テキスト ボックス 81"/>
          <p:cNvSpPr txBox="1">
            <a:spLocks noChangeArrowheads="1"/>
          </p:cNvSpPr>
          <p:nvPr/>
        </p:nvSpPr>
        <p:spPr>
          <a:xfrm>
            <a:off x="273050" y="3322638"/>
            <a:ext cx="1312863" cy="1030287"/>
          </a:xfrm>
          <a:prstGeom prst="rect">
            <a:avLst/>
          </a:prstGeom>
          <a:noFill/>
          <a:ln>
            <a:noFill/>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丸ｺﾞｼｯｸM-PRO" panose="020F0600000000000000" pitchFamily="50" charset="-128"/>
                <a:ea typeface="HG丸ｺﾞｼｯｸM-PRO" panose="020F0600000000000000" pitchFamily="50" charset="-128"/>
              </a:rPr>
              <a:t>位置図を添付</a:t>
            </a:r>
            <a:endParaRPr lang="en-US" altLang="ja-JP" sz="14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400">
                <a:solidFill>
                  <a:srgbClr val="FF0000"/>
                </a:solidFill>
                <a:latin typeface="HG丸ｺﾞｼｯｸM-PRO" panose="020F0600000000000000" pitchFamily="50" charset="-128"/>
                <a:ea typeface="HG丸ｺﾞｼｯｸM-PRO" panose="020F0600000000000000" pitchFamily="50" charset="-128"/>
              </a:rPr>
              <a:t>（必須）</a:t>
            </a:r>
            <a:endParaRPr lang="en-US" altLang="ja-JP" sz="1400">
              <a:solidFill>
                <a:srgbClr val="FF0000"/>
              </a:solidFill>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県外の人が見て</a:t>
            </a:r>
            <a:endParaRPr lang="en-US" altLang="ja-JP" sz="11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すぐにその場所が</a:t>
            </a:r>
            <a:endParaRPr lang="en-US" altLang="ja-JP" sz="11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分かるもの</a:t>
            </a:r>
          </a:p>
        </p:txBody>
      </p:sp>
      <p:sp>
        <p:nvSpPr>
          <p:cNvPr id="1189" name="Text Box 81"/>
          <p:cNvSpPr txBox="1">
            <a:spLocks noChangeArrowheads="1"/>
          </p:cNvSpPr>
          <p:nvPr/>
        </p:nvSpPr>
        <p:spPr>
          <a:xfrm>
            <a:off x="114300" y="2852738"/>
            <a:ext cx="720725" cy="254000"/>
          </a:xfrm>
          <a:prstGeom prst="rect">
            <a:avLst/>
          </a:prstGeom>
          <a:noFill/>
          <a:ln w="9525">
            <a:noFill/>
            <a:miter lim="800000"/>
            <a:headEnd/>
            <a:tailEnd/>
          </a:ln>
        </p:spPr>
        <p:txBody>
          <a:bodyPr>
            <a:spAutoFit/>
          </a:bodyPr>
          <a:lstStyle/>
          <a:p>
            <a:pPr algn="ctr" eaLnBrk="1" hangingPunct="1">
              <a:defRPr/>
            </a:pPr>
            <a:r>
              <a:rPr lang="ja-JP" altLang="en-US" sz="1050" u="sng" dirty="0">
                <a:latin typeface="HG丸ｺﾞｼｯｸM-PRO" pitchFamily="50" charset="-128"/>
                <a:ea typeface="HG丸ｺﾞｼｯｸM-PRO" pitchFamily="50" charset="-128"/>
              </a:rPr>
              <a:t>位 置 図</a:t>
            </a:r>
            <a:endParaRPr lang="en-US" altLang="ja-JP" sz="1400" u="sng" dirty="0">
              <a:latin typeface="HG丸ｺﾞｼｯｸM-PRO" pitchFamily="50" charset="-128"/>
              <a:ea typeface="HG丸ｺﾞｼｯｸM-PRO" pitchFamily="50" charset="-128"/>
            </a:endParaRPr>
          </a:p>
        </p:txBody>
      </p:sp>
      <p:grpSp>
        <p:nvGrpSpPr>
          <p:cNvPr id="1194" name="グループ化 87"/>
          <p:cNvGrpSpPr/>
          <p:nvPr/>
        </p:nvGrpSpPr>
        <p:grpSpPr>
          <a:xfrm>
            <a:off x="128588" y="5280025"/>
            <a:ext cx="1543050" cy="1512888"/>
            <a:chOff x="112912" y="5085184"/>
            <a:chExt cx="1542454" cy="1511994"/>
          </a:xfrm>
        </p:grpSpPr>
        <p:sp>
          <p:nvSpPr>
            <p:cNvPr id="1195" name="正方形/長方形 105"/>
            <p:cNvSpPr/>
            <p:nvPr/>
          </p:nvSpPr>
          <p:spPr>
            <a:xfrm>
              <a:off x="128781" y="5373938"/>
              <a:ext cx="1526585" cy="1223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aphicFrame>
          <p:nvGraphicFramePr>
            <p:cNvPr id="1196" name="Chart 1"/>
            <p:cNvGraphicFramePr/>
            <p:nvPr/>
          </p:nvGraphicFramePr>
          <p:xfrm>
            <a:off x="112912" y="5085184"/>
            <a:ext cx="1438475" cy="1440160"/>
          </p:xfrm>
          <a:graphic>
            <a:graphicData uri="http://schemas.openxmlformats.org/drawingml/2006/chart">
              <c:chart xmlns:c="http://schemas.openxmlformats.org/drawingml/2006/chart" xmlns:r="http://schemas.openxmlformats.org/officeDocument/2006/relationships" r:id="rId4"/>
            </a:graphicData>
          </a:graphic>
        </p:graphicFrame>
      </p:grpSp>
      <p:sp>
        <p:nvSpPr>
          <p:cNvPr id="1197" name="Text Box 81"/>
          <p:cNvSpPr txBox="1">
            <a:spLocks noChangeArrowheads="1"/>
          </p:cNvSpPr>
          <p:nvPr/>
        </p:nvSpPr>
        <p:spPr>
          <a:xfrm>
            <a:off x="73149" y="4928027"/>
            <a:ext cx="1863819" cy="577081"/>
          </a:xfrm>
          <a:prstGeom prst="rect">
            <a:avLst/>
          </a:prstGeom>
          <a:noFill/>
          <a:ln w="9525">
            <a:noFill/>
            <a:miter lim="800000"/>
            <a:headEnd/>
            <a:tailEnd/>
          </a:ln>
        </p:spPr>
        <p:txBody>
          <a:bodyPr wrap="square">
            <a:spAutoFit/>
          </a:bodyPr>
          <a:lstStyle/>
          <a:p>
            <a:pPr eaLnBrk="1" hangingPunct="1">
              <a:defRPr/>
            </a:pPr>
            <a:r>
              <a:rPr lang="en-US" altLang="ja-JP" sz="1050" dirty="0">
                <a:latin typeface="HG丸ｺﾞｼｯｸM-PRO" pitchFamily="50" charset="-128"/>
                <a:ea typeface="HG丸ｺﾞｼｯｸM-PRO" pitchFamily="50" charset="-128"/>
              </a:rPr>
              <a:t>※</a:t>
            </a:r>
            <a:r>
              <a:rPr lang="ja-JP" altLang="en-US" sz="1050" dirty="0">
                <a:latin typeface="HG丸ｺﾞｼｯｸM-PRO" pitchFamily="50" charset="-128"/>
                <a:ea typeface="HG丸ｺﾞｼｯｸM-PRO" pitchFamily="50" charset="-128"/>
              </a:rPr>
              <a:t>必要に応じて参考</a:t>
            </a:r>
            <a:endParaRPr lang="en-US" altLang="ja-JP" sz="1050" dirty="0">
              <a:latin typeface="HG丸ｺﾞｼｯｸM-PRO" pitchFamily="50" charset="-128"/>
              <a:ea typeface="HG丸ｺﾞｼｯｸM-PRO" pitchFamily="50" charset="-128"/>
            </a:endParaRPr>
          </a:p>
          <a:p>
            <a:pPr eaLnBrk="1" hangingPunct="1">
              <a:defRPr/>
            </a:pPr>
            <a:r>
              <a:rPr lang="ja-JP" altLang="en-US" sz="1050" dirty="0">
                <a:latin typeface="HG丸ｺﾞｼｯｸM-PRO" pitchFamily="50" charset="-128"/>
                <a:ea typeface="HG丸ｺﾞｼｯｸM-PRO" pitchFamily="50" charset="-128"/>
              </a:rPr>
              <a:t>となる統計資料や現地状況、完成パース等を添付する</a:t>
            </a:r>
            <a:endParaRPr lang="en-US" altLang="ja-JP" sz="1400" dirty="0">
              <a:latin typeface="HG丸ｺﾞｼｯｸM-PRO" pitchFamily="50" charset="-128"/>
              <a:ea typeface="HG丸ｺﾞｼｯｸM-PRO" pitchFamily="50" charset="-128"/>
            </a:endParaRPr>
          </a:p>
        </p:txBody>
      </p:sp>
      <p:sp>
        <p:nvSpPr>
          <p:cNvPr id="1198" name="正方形/長方形 108"/>
          <p:cNvSpPr>
            <a:spLocks noChangeArrowheads="1"/>
          </p:cNvSpPr>
          <p:nvPr/>
        </p:nvSpPr>
        <p:spPr>
          <a:xfrm>
            <a:off x="114300" y="860425"/>
            <a:ext cx="9648825" cy="1292662"/>
          </a:xfrm>
          <a:prstGeom prst="rect">
            <a:avLst/>
          </a:prstGeom>
          <a:noFill/>
          <a:ln>
            <a:noFill/>
          </a:ln>
        </p:spPr>
        <p:txBody>
          <a:bodyPr>
            <a:spAutoFit/>
          </a:bodyPr>
          <a:lstStyle>
            <a:lvl1pPr marL="180975" indent="-180975">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○○地域では、これまで、○○港により、○○地域の物流拠点としての役割を担ってきたところであるが、背後に△△といった観光拠点も有することから観光拠点の窓口としての役割も期待されてきている。</a:t>
            </a:r>
            <a:endParaRPr lang="en-US" altLang="ja-JP" sz="1300" dirty="0">
              <a:latin typeface="HG丸ｺﾞｼｯｸM-PRO" panose="020F0600000000000000" pitchFamily="50" charset="-128"/>
              <a:ea typeface="HG丸ｺﾞｼｯｸM-PRO" panose="020F0600000000000000" pitchFamily="50" charset="-128"/>
            </a:endParaRPr>
          </a:p>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当該地域における観光産業については、これまで、○○や地域連携</a:t>
            </a:r>
            <a:r>
              <a:rPr lang="en-US" altLang="ja-JP" sz="1300" dirty="0">
                <a:latin typeface="HG丸ｺﾞｼｯｸM-PRO" panose="020F0600000000000000" pitchFamily="50" charset="-128"/>
                <a:ea typeface="HG丸ｺﾞｼｯｸM-PRO" panose="020F0600000000000000" pitchFamily="50" charset="-128"/>
              </a:rPr>
              <a:t>DMO</a:t>
            </a:r>
            <a:r>
              <a:rPr lang="ja-JP" altLang="en-US" sz="1300" dirty="0">
                <a:latin typeface="HG丸ｺﾞｼｯｸM-PRO" panose="020F0600000000000000" pitchFamily="50" charset="-128"/>
                <a:ea typeface="HG丸ｺﾞｼｯｸM-PRO" panose="020F0600000000000000" pitchFamily="50" charset="-128"/>
              </a:rPr>
              <a:t>等が空港からの観光客誘致を前提とした活動を行ってきたところ。</a:t>
            </a:r>
            <a:endParaRPr lang="en-US" altLang="ja-JP" sz="1300" dirty="0">
              <a:latin typeface="HG丸ｺﾞｼｯｸM-PRO" panose="020F0600000000000000" pitchFamily="50" charset="-128"/>
              <a:ea typeface="HG丸ｺﾞｼｯｸM-PRO" panose="020F0600000000000000" pitchFamily="50" charset="-128"/>
            </a:endParaRPr>
          </a:p>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港は背後圏の観光地が広域観光周遊ルート「○○○○ルート」に位置づけられており、大型クルーズ船受入によりさらなる観光振興が図られるため、ゲートウェイとなる広域観光の拠点として期待されている。</a:t>
            </a:r>
            <a:endParaRPr lang="en-US" altLang="ja-JP" sz="1300" dirty="0">
              <a:latin typeface="HG丸ｺﾞｼｯｸM-PRO" panose="020F0600000000000000" pitchFamily="50" charset="-128"/>
              <a:ea typeface="HG丸ｺﾞｼｯｸM-PRO" panose="020F0600000000000000" pitchFamily="50" charset="-128"/>
            </a:endParaRPr>
          </a:p>
        </p:txBody>
      </p:sp>
      <p:sp>
        <p:nvSpPr>
          <p:cNvPr id="1199" name="テキスト ボックス 113"/>
          <p:cNvSpPr txBox="1">
            <a:spLocks noChangeArrowheads="1"/>
          </p:cNvSpPr>
          <p:nvPr/>
        </p:nvSpPr>
        <p:spPr>
          <a:xfrm>
            <a:off x="1232521" y="2296756"/>
            <a:ext cx="649287" cy="144462"/>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HG丸ｺﾞｼｯｸM-PRO" panose="020F0600000000000000" pitchFamily="50" charset="-128"/>
                <a:ea typeface="HG丸ｺﾞｼｯｸM-PRO" panose="020F0600000000000000" pitchFamily="50" charset="-128"/>
              </a:rPr>
              <a:t>ふりがな</a:t>
            </a:r>
          </a:p>
        </p:txBody>
      </p:sp>
      <p:sp>
        <p:nvSpPr>
          <p:cNvPr id="1200" name="テキスト ボックス 66"/>
          <p:cNvSpPr txBox="1">
            <a:spLocks noChangeArrowheads="1"/>
          </p:cNvSpPr>
          <p:nvPr/>
        </p:nvSpPr>
        <p:spPr>
          <a:xfrm>
            <a:off x="6018213" y="3560682"/>
            <a:ext cx="3870325" cy="934478"/>
          </a:xfrm>
          <a:prstGeom prst="rect">
            <a:avLst/>
          </a:prstGeom>
          <a:solidFill>
            <a:schemeClr val="accent6">
              <a:lumMod val="40000"/>
              <a:lumOff val="60000"/>
              <a:alpha val="48000"/>
            </a:schemeClr>
          </a:solidFill>
          <a:ln w="9525">
            <a:solidFill>
              <a:schemeClr val="tx1"/>
            </a:solidFill>
            <a:miter lim="800000"/>
            <a:headEnd/>
            <a:tailEnd/>
          </a:ln>
        </p:spPr>
        <p:txBody>
          <a:bodyPr wrap="square" tIns="36000" bIns="36000">
            <a:spAutoFit/>
          </a:bodyPr>
          <a:lstStyle/>
          <a:p>
            <a:pPr eaLnBrk="1" hangingPunct="1">
              <a:defRPr/>
            </a:pPr>
            <a:r>
              <a:rPr lang="en-US" altLang="ja-JP" sz="1400" u="sng" dirty="0">
                <a:latin typeface="HG丸ｺﾞｼｯｸM-PRO" pitchFamily="50" charset="-128"/>
                <a:ea typeface="HG丸ｺﾞｼｯｸM-PRO" pitchFamily="50" charset="-128"/>
              </a:rPr>
              <a:t>(3)</a:t>
            </a:r>
            <a:r>
              <a:rPr lang="ja-JP" altLang="en-US" sz="1400" u="sng" dirty="0">
                <a:latin typeface="HG丸ｺﾞｼｯｸM-PRO" pitchFamily="50" charset="-128"/>
                <a:ea typeface="HG丸ｺﾞｼｯｸM-PRO" pitchFamily="50" charset="-128"/>
              </a:rPr>
              <a:t>基盤整備の必要性（現状の課題等）</a:t>
            </a:r>
            <a:endParaRPr lang="en-US" altLang="ja-JP" sz="1400" u="sng"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アジア諸国の人流受入のための大型岸壁が不足</a:t>
            </a:r>
            <a:endParaRPr lang="en-US" altLang="ja-JP" sz="1050"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観光需要増加に対応した道路整備が必要</a:t>
            </a:r>
            <a:endParaRPr lang="en-US" altLang="ja-JP" sz="1050"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外国人受入イベント等を開催できる都市公園・広場が整備されていない</a:t>
            </a:r>
            <a:endParaRPr lang="ja-JP" altLang="en-US" sz="1050" dirty="0">
              <a:latin typeface="Arial" charset="0"/>
            </a:endParaRPr>
          </a:p>
        </p:txBody>
      </p:sp>
      <p:sp>
        <p:nvSpPr>
          <p:cNvPr id="1202" name="テキスト ボックス 66"/>
          <p:cNvSpPr txBox="1">
            <a:spLocks noChangeArrowheads="1"/>
          </p:cNvSpPr>
          <p:nvPr/>
        </p:nvSpPr>
        <p:spPr>
          <a:xfrm>
            <a:off x="6005513" y="2238375"/>
            <a:ext cx="3883025" cy="1257643"/>
          </a:xfrm>
          <a:prstGeom prst="rect">
            <a:avLst/>
          </a:prstGeom>
          <a:solidFill>
            <a:schemeClr val="accent3">
              <a:lumMod val="40000"/>
              <a:lumOff val="60000"/>
              <a:alpha val="48000"/>
            </a:schemeClr>
          </a:solidFill>
          <a:ln w="9525">
            <a:solidFill>
              <a:schemeClr val="tx1"/>
            </a:solidFill>
            <a:miter lim="800000"/>
            <a:headEnd/>
            <a:tailEnd/>
          </a:ln>
        </p:spPr>
        <p:txBody>
          <a:bodyPr lIns="36000" tIns="36000" rIns="36000" bIns="36000">
            <a:spAutoFit/>
          </a:bodyPr>
          <a:lstStyle/>
          <a:p>
            <a:pPr eaLnBrk="1" hangingPunct="1">
              <a:defRPr/>
            </a:pPr>
            <a:r>
              <a:rPr lang="en-US" altLang="ja-JP" sz="1400" u="sng" dirty="0">
                <a:latin typeface="HG丸ｺﾞｼｯｸM-PRO" pitchFamily="50" charset="-128"/>
                <a:ea typeface="HG丸ｺﾞｼｯｸM-PRO" pitchFamily="50" charset="-128"/>
              </a:rPr>
              <a:t>(2)</a:t>
            </a:r>
            <a:r>
              <a:rPr lang="ja-JP" altLang="en-US" sz="1400" u="sng" dirty="0">
                <a:latin typeface="HG丸ｺﾞｼｯｸM-PRO" pitchFamily="50" charset="-128"/>
                <a:ea typeface="HG丸ｺﾞｼｯｸM-PRO" pitchFamily="50" charset="-128"/>
              </a:rPr>
              <a:t>民間事業者の活動・新たな投資・予定</a:t>
            </a:r>
            <a:endParaRPr lang="en-US" altLang="ja-JP" sz="1400" u="sng"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spc="-90" dirty="0">
                <a:latin typeface="HG丸ｺﾞｼｯｸM-PRO" pitchFamily="50" charset="-128"/>
                <a:ea typeface="HG丸ｺﾞｼｯｸM-PRO" pitchFamily="50" charset="-128"/>
              </a:rPr>
              <a:t>（株）国土交通が運行する大型客船が寄港（令和８年度～）</a:t>
            </a:r>
            <a:endParaRPr lang="en-US" altLang="ja-JP" sz="1050" spc="-9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国土活性化協議会が外国人観光客受入れ体制の強化（令和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国土観光物産協会が観光物産館を建設（令和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a:t>
            </a:r>
            <a:r>
              <a:rPr lang="ja-JP" altLang="en-US" sz="1050" dirty="0">
                <a:latin typeface="Arial" charset="0"/>
              </a:rPr>
              <a:t>）</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広域地方旅行代理店が新規ツアーを企画（令和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spc="-70" dirty="0">
                <a:latin typeface="HG丸ｺﾞｼｯｸM-PRO" pitchFamily="50" charset="-128"/>
                <a:ea typeface="HG丸ｺﾞｼｯｸM-PRO" pitchFamily="50" charset="-128"/>
              </a:rPr>
              <a:t>地域連携</a:t>
            </a:r>
            <a:r>
              <a:rPr lang="en-US" altLang="ja-JP" sz="1050" spc="-70" dirty="0">
                <a:latin typeface="HG丸ｺﾞｼｯｸM-PRO" pitchFamily="50" charset="-128"/>
                <a:ea typeface="HG丸ｺﾞｼｯｸM-PRO" pitchFamily="50" charset="-128"/>
              </a:rPr>
              <a:t>DMO</a:t>
            </a:r>
            <a:r>
              <a:rPr lang="ja-JP" altLang="en-US" sz="1050" spc="-70" dirty="0">
                <a:latin typeface="HG丸ｺﾞｼｯｸM-PRO" pitchFamily="50" charset="-128"/>
                <a:ea typeface="HG丸ｺﾞｼｯｸM-PRO" pitchFamily="50" charset="-128"/>
              </a:rPr>
              <a:t>が歓迎イベント施設を設置（令和</a:t>
            </a:r>
            <a:r>
              <a:rPr lang="en-US" altLang="ja-JP" sz="1050" spc="-70" dirty="0">
                <a:latin typeface="HG丸ｺﾞｼｯｸM-PRO" pitchFamily="50" charset="-128"/>
                <a:ea typeface="HG丸ｺﾞｼｯｸM-PRO" pitchFamily="50" charset="-128"/>
              </a:rPr>
              <a:t>4</a:t>
            </a:r>
            <a:r>
              <a:rPr lang="ja-JP" altLang="en-US" sz="1050" spc="-70" dirty="0">
                <a:latin typeface="HG丸ｺﾞｼｯｸM-PRO" pitchFamily="50" charset="-128"/>
                <a:ea typeface="HG丸ｺﾞｼｯｸM-PRO" pitchFamily="50" charset="-128"/>
              </a:rPr>
              <a:t>年度～）</a:t>
            </a:r>
            <a:endParaRPr lang="en-US" altLang="ja-JP" sz="1050" spc="-70" dirty="0">
              <a:latin typeface="HG丸ｺﾞｼｯｸM-PRO" pitchFamily="50" charset="-128"/>
              <a:ea typeface="HG丸ｺﾞｼｯｸM-PRO" pitchFamily="50" charset="-128"/>
            </a:endParaRPr>
          </a:p>
        </p:txBody>
      </p:sp>
      <p:sp>
        <p:nvSpPr>
          <p:cNvPr id="1204" name="テキスト ボックス 51"/>
          <p:cNvSpPr txBox="1">
            <a:spLocks noChangeArrowheads="1"/>
          </p:cNvSpPr>
          <p:nvPr/>
        </p:nvSpPr>
        <p:spPr>
          <a:xfrm>
            <a:off x="9106110" y="3414776"/>
            <a:ext cx="569913" cy="400050"/>
          </a:xfrm>
          <a:prstGeom prst="rect">
            <a:avLst/>
          </a:prstGeom>
          <a:solidFill>
            <a:schemeClr val="bg2">
              <a:lumMod val="90000"/>
              <a:alpha val="38000"/>
            </a:schemeClr>
          </a:solidFill>
          <a:ln w="9525">
            <a:noFill/>
            <a:miter lim="800000"/>
            <a:headEnd/>
            <a:tailEnd/>
          </a:ln>
        </p:spPr>
        <p:txBody>
          <a:bodyPr wrap="none">
            <a:spAutoFit/>
          </a:bodyPr>
          <a:lstStyle/>
          <a:p>
            <a:pPr eaLnBrk="1" hangingPunct="1">
              <a:defRPr/>
            </a:pPr>
            <a:r>
              <a:rPr lang="ja-JP" altLang="en-US" sz="1000" dirty="0">
                <a:solidFill>
                  <a:srgbClr val="C00000"/>
                </a:solidFill>
                <a:latin typeface="Arial" charset="0"/>
              </a:rPr>
              <a:t>密接な</a:t>
            </a:r>
            <a:endParaRPr lang="en-US" altLang="ja-JP" sz="1000" dirty="0">
              <a:solidFill>
                <a:srgbClr val="C00000"/>
              </a:solidFill>
              <a:latin typeface="Arial" charset="0"/>
            </a:endParaRPr>
          </a:p>
          <a:p>
            <a:pPr eaLnBrk="1" hangingPunct="1">
              <a:defRPr/>
            </a:pPr>
            <a:r>
              <a:rPr lang="ja-JP" altLang="en-US" sz="1000" dirty="0">
                <a:solidFill>
                  <a:srgbClr val="C00000"/>
                </a:solidFill>
                <a:latin typeface="Arial" charset="0"/>
              </a:rPr>
              <a:t>関連性</a:t>
            </a:r>
          </a:p>
        </p:txBody>
      </p:sp>
      <p:sp>
        <p:nvSpPr>
          <p:cNvPr id="1205" name="上下矢印 50"/>
          <p:cNvSpPr/>
          <p:nvPr/>
        </p:nvSpPr>
        <p:spPr>
          <a:xfrm>
            <a:off x="9651732" y="3414776"/>
            <a:ext cx="215900" cy="285750"/>
          </a:xfrm>
          <a:prstGeom prst="upDownArrow">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206" name="テキスト ボックス 53"/>
          <p:cNvSpPr txBox="1"/>
          <p:nvPr/>
        </p:nvSpPr>
        <p:spPr>
          <a:xfrm>
            <a:off x="3713162" y="4602641"/>
            <a:ext cx="1127125" cy="254000"/>
          </a:xfrm>
          <a:prstGeom prst="rect">
            <a:avLst/>
          </a:prstGeom>
          <a:solidFill>
            <a:schemeClr val="bg1">
              <a:alpha val="81000"/>
            </a:schemeClr>
          </a:solidFill>
          <a:ln w="25400">
            <a:solidFill>
              <a:srgbClr val="FF0000"/>
            </a:solidFill>
            <a:prstDash val="sysDash"/>
          </a:ln>
        </p:spPr>
        <p:txBody>
          <a:bodyPr wrap="square">
            <a:spAutoFit/>
          </a:bodyPr>
          <a:lstStyle>
            <a:defPPr>
              <a:defRPr lang="ja-JP"/>
            </a:defPPr>
            <a:lvl1pPr eaLnBrk="1" hangingPunct="1">
              <a:defRPr sz="1050" b="1">
                <a:solidFill>
                  <a:srgbClr val="FF0000"/>
                </a:solidFill>
                <a:latin typeface="Arial" charset="0"/>
              </a:defRPr>
            </a:lvl1pPr>
          </a:lstStyle>
          <a:p>
            <a:r>
              <a:rPr lang="ja-JP" altLang="en-US" dirty="0"/>
              <a:t>港湾施設の整備</a:t>
            </a:r>
          </a:p>
        </p:txBody>
      </p:sp>
      <p:sp>
        <p:nvSpPr>
          <p:cNvPr id="1207" name="テキスト ボックス 54"/>
          <p:cNvSpPr txBox="1"/>
          <p:nvPr/>
        </p:nvSpPr>
        <p:spPr>
          <a:xfrm>
            <a:off x="4435232" y="6283043"/>
            <a:ext cx="1333500" cy="254000"/>
          </a:xfrm>
          <a:prstGeom prst="rect">
            <a:avLst/>
          </a:prstGeom>
          <a:solidFill>
            <a:schemeClr val="bg1">
              <a:alpha val="81000"/>
            </a:schemeClr>
          </a:solidFill>
          <a:ln w="25400">
            <a:solidFill>
              <a:srgbClr val="FF0000"/>
            </a:solidFill>
            <a:prstDash val="sysDash"/>
          </a:ln>
        </p:spPr>
        <p:txBody>
          <a:bodyPr wrap="square">
            <a:spAutoFit/>
          </a:bodyPr>
          <a:lstStyle>
            <a:defPPr>
              <a:defRPr lang="ja-JP"/>
            </a:defPPr>
            <a:lvl1pPr eaLnBrk="1" hangingPunct="1">
              <a:defRPr sz="1050" b="1">
                <a:solidFill>
                  <a:srgbClr val="FF0000"/>
                </a:solidFill>
                <a:latin typeface="Arial" charset="0"/>
              </a:defRPr>
            </a:lvl1pPr>
          </a:lstStyle>
          <a:p>
            <a:r>
              <a:rPr lang="ja-JP" altLang="en-US" dirty="0"/>
              <a:t>アクセス道路の整備</a:t>
            </a:r>
          </a:p>
        </p:txBody>
      </p:sp>
      <p:sp>
        <p:nvSpPr>
          <p:cNvPr id="1208" name="テキスト ボックス 55"/>
          <p:cNvSpPr txBox="1"/>
          <p:nvPr/>
        </p:nvSpPr>
        <p:spPr>
          <a:xfrm>
            <a:off x="2219348" y="4482033"/>
            <a:ext cx="1387127" cy="415498"/>
          </a:xfrm>
          <a:prstGeom prst="rect">
            <a:avLst/>
          </a:prstGeom>
          <a:solidFill>
            <a:schemeClr val="bg1">
              <a:alpha val="81000"/>
            </a:schemeClr>
          </a:solidFill>
          <a:ln w="25400">
            <a:solidFill>
              <a:srgbClr val="FF0000"/>
            </a:solidFill>
            <a:prstDash val="sysDash"/>
          </a:ln>
        </p:spPr>
        <p:txBody>
          <a:bodyPr wrap="square">
            <a:spAutoFit/>
          </a:bodyPr>
          <a:lstStyle/>
          <a:p>
            <a:pPr algn="ctr" eaLnBrk="1" hangingPunct="1">
              <a:defRPr/>
            </a:pPr>
            <a:r>
              <a:rPr lang="ja-JP" altLang="en-US" sz="1050" b="1" dirty="0">
                <a:solidFill>
                  <a:srgbClr val="FF0000"/>
                </a:solidFill>
                <a:latin typeface="Arial" charset="0"/>
              </a:rPr>
              <a:t>公園の整備</a:t>
            </a:r>
            <a:endParaRPr lang="en-US" altLang="ja-JP" sz="1050" b="1" dirty="0">
              <a:solidFill>
                <a:srgbClr val="FF0000"/>
              </a:solidFill>
              <a:latin typeface="Arial" charset="0"/>
            </a:endParaRPr>
          </a:p>
          <a:p>
            <a:pPr algn="ctr" eaLnBrk="1" hangingPunct="1">
              <a:defRPr/>
            </a:pPr>
            <a:r>
              <a:rPr lang="ja-JP" altLang="en-US" sz="1050" b="1" dirty="0">
                <a:solidFill>
                  <a:srgbClr val="FF0000"/>
                </a:solidFill>
                <a:latin typeface="Arial" charset="0"/>
              </a:rPr>
              <a:t>（</a:t>
            </a:r>
            <a:r>
              <a:rPr lang="en-US" altLang="ja-JP" sz="1050" b="1" dirty="0">
                <a:solidFill>
                  <a:srgbClr val="FF0000"/>
                </a:solidFill>
                <a:latin typeface="Arial" charset="0"/>
              </a:rPr>
              <a:t>PPP/PFI</a:t>
            </a:r>
            <a:r>
              <a:rPr lang="ja-JP" altLang="en-US" sz="1050" b="1" dirty="0">
                <a:solidFill>
                  <a:srgbClr val="FF0000"/>
                </a:solidFill>
                <a:latin typeface="Arial" charset="0"/>
              </a:rPr>
              <a:t>導入検討）</a:t>
            </a:r>
            <a:endParaRPr lang="en-US" altLang="ja-JP" sz="1050" b="1" dirty="0">
              <a:solidFill>
                <a:srgbClr val="FF0000"/>
              </a:solidFill>
              <a:latin typeface="Arial" charset="0"/>
            </a:endParaRPr>
          </a:p>
        </p:txBody>
      </p:sp>
      <p:grpSp>
        <p:nvGrpSpPr>
          <p:cNvPr id="1209" name="グループ化 62"/>
          <p:cNvGrpSpPr/>
          <p:nvPr/>
        </p:nvGrpSpPr>
        <p:grpSpPr>
          <a:xfrm>
            <a:off x="4737100" y="3580246"/>
            <a:ext cx="1079500" cy="808038"/>
            <a:chOff x="7713248" y="7187945"/>
            <a:chExt cx="1080120" cy="807570"/>
          </a:xfrm>
        </p:grpSpPr>
        <p:sp>
          <p:nvSpPr>
            <p:cNvPr id="1210" name="角丸四角形 57"/>
            <p:cNvSpPr/>
            <p:nvPr/>
          </p:nvSpPr>
          <p:spPr>
            <a:xfrm>
              <a:off x="7713248" y="7275207"/>
              <a:ext cx="1080120" cy="720308"/>
            </a:xfrm>
            <a:prstGeom prst="roundRect">
              <a:avLst>
                <a:gd name="adj" fmla="val 7901"/>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600">
                <a:latin typeface="HG丸ｺﾞｼｯｸM-PRO" pitchFamily="50" charset="-128"/>
                <a:ea typeface="HG丸ｺﾞｼｯｸM-PRO" pitchFamily="50" charset="-128"/>
              </a:endParaRPr>
            </a:p>
          </p:txBody>
        </p:sp>
        <p:sp>
          <p:nvSpPr>
            <p:cNvPr id="1211" name="Rectangle 57"/>
            <p:cNvSpPr>
              <a:spLocks noChangeArrowheads="1"/>
            </p:cNvSpPr>
            <p:nvPr/>
          </p:nvSpPr>
          <p:spPr>
            <a:xfrm>
              <a:off x="8035373" y="7187945"/>
              <a:ext cx="459160" cy="138375"/>
            </a:xfrm>
            <a:prstGeom prst="rect">
              <a:avLst/>
            </a:prstGeom>
            <a:solidFill>
              <a:schemeClr val="bg1"/>
            </a:solid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ja-JP" sz="900" b="1">
                  <a:solidFill>
                    <a:srgbClr val="000000"/>
                  </a:solidFill>
                  <a:latin typeface="HG丸ｺﾞｼｯｸM-PRO" panose="020F0600000000000000" pitchFamily="50" charset="-128"/>
                  <a:ea typeface="HG丸ｺﾞｼｯｸM-PRO" panose="020F0600000000000000" pitchFamily="50" charset="-128"/>
                </a:rPr>
                <a:t>凡</a:t>
              </a:r>
              <a:r>
                <a:rPr lang="ja-JP" altLang="en-US" sz="900" b="1">
                  <a:solidFill>
                    <a:srgbClr val="000000"/>
                  </a:solidFill>
                  <a:latin typeface="HG丸ｺﾞｼｯｸM-PRO" panose="020F0600000000000000" pitchFamily="50" charset="-128"/>
                  <a:ea typeface="HG丸ｺﾞｼｯｸM-PRO" panose="020F0600000000000000" pitchFamily="50" charset="-128"/>
                </a:rPr>
                <a:t>　例</a:t>
              </a:r>
              <a:endParaRPr lang="ja-JP" altLang="ja-JP" sz="1600">
                <a:latin typeface="HG丸ｺﾞｼｯｸM-PRO" panose="020F0600000000000000" pitchFamily="50" charset="-128"/>
                <a:ea typeface="HG丸ｺﾞｼｯｸM-PRO" panose="020F0600000000000000" pitchFamily="50" charset="-128"/>
              </a:endParaRPr>
            </a:p>
          </p:txBody>
        </p:sp>
        <p:sp>
          <p:nvSpPr>
            <p:cNvPr id="1212" name="Rectangle 47"/>
            <p:cNvSpPr>
              <a:spLocks noChangeArrowheads="1"/>
            </p:cNvSpPr>
            <p:nvPr/>
          </p:nvSpPr>
          <p:spPr>
            <a:xfrm>
              <a:off x="7785256" y="7419451"/>
              <a:ext cx="936104" cy="216024"/>
            </a:xfrm>
            <a:prstGeom prst="rect">
              <a:avLst/>
            </a:prstGeom>
            <a:solidFill>
              <a:srgbClr val="FFFFFF"/>
            </a:solidFill>
            <a:ln w="25400">
              <a:solidFill>
                <a:srgbClr val="FF0000"/>
              </a:solidFill>
              <a:prstDash val="sysDot"/>
              <a:miter lim="800000"/>
              <a:headEnd/>
              <a:tailEnd/>
            </a:ln>
          </p:spPr>
          <p:txBody>
            <a:bodyPr lIns="54000" tIns="46800" rIns="54000" bIns="46800"/>
            <a:lstStyle>
              <a:lvl1pPr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solidFill>
                    <a:srgbClr val="FF0000"/>
                  </a:solidFill>
                  <a:latin typeface="HG丸ｺﾞｼｯｸM-PRO" panose="020F0600000000000000" pitchFamily="50" charset="-128"/>
                  <a:ea typeface="HG丸ｺﾞｼｯｸM-PRO" panose="020F0600000000000000" pitchFamily="50" charset="-128"/>
                </a:rPr>
                <a:t>社会資本整備</a:t>
              </a:r>
            </a:p>
          </p:txBody>
        </p:sp>
        <p:sp>
          <p:nvSpPr>
            <p:cNvPr id="1213" name="Rectangle 61"/>
            <p:cNvSpPr>
              <a:spLocks noChangeArrowheads="1"/>
            </p:cNvSpPr>
            <p:nvPr/>
          </p:nvSpPr>
          <p:spPr>
            <a:xfrm flipV="1">
              <a:off x="7784727" y="7706849"/>
              <a:ext cx="937163" cy="217292"/>
            </a:xfrm>
            <a:prstGeom prst="rect">
              <a:avLst/>
            </a:prstGeom>
            <a:solidFill>
              <a:srgbClr val="ECF2DF"/>
            </a:solidFill>
            <a:ln w="9525">
              <a:solidFill>
                <a:srgbClr val="7F7F7F"/>
              </a:solidFill>
              <a:miter lim="800000"/>
              <a:headEnd/>
              <a:tailEnd/>
            </a:ln>
          </p:spPr>
          <p:txBody>
            <a:bodyPr rot="10800000" tIns="0" bIns="0" anchor="ctr"/>
            <a:lstStyle>
              <a:lvl1pPr defTabSz="8572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572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572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HG丸ｺﾞｼｯｸM-PRO" panose="020F0600000000000000" pitchFamily="50" charset="-128"/>
                  <a:ea typeface="HG丸ｺﾞｼｯｸM-PRO" panose="020F0600000000000000" pitchFamily="50" charset="-128"/>
                </a:rPr>
                <a:t>民間での取組</a:t>
              </a:r>
            </a:p>
          </p:txBody>
        </p:sp>
      </p:grpSp>
      <p:sp>
        <p:nvSpPr>
          <p:cNvPr id="1214" name="正方形/長方形 118"/>
          <p:cNvSpPr>
            <a:spLocks noChangeArrowheads="1"/>
          </p:cNvSpPr>
          <p:nvPr/>
        </p:nvSpPr>
        <p:spPr>
          <a:xfrm>
            <a:off x="4157823" y="0"/>
            <a:ext cx="4816475" cy="21590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事業費：</a:t>
            </a:r>
            <a:r>
              <a:rPr lang="en-US" altLang="ja-JP" sz="1400" dirty="0">
                <a:latin typeface="HG丸ｺﾞｼｯｸM-PRO" panose="020F0600000000000000" pitchFamily="50" charset="-128"/>
                <a:ea typeface="HG丸ｺﾞｼｯｸM-PRO" panose="020F0600000000000000" pitchFamily="50" charset="-128"/>
              </a:rPr>
              <a:t>22,000</a:t>
            </a:r>
            <a:r>
              <a:rPr lang="ja-JP" altLang="en-US" sz="1400" dirty="0">
                <a:latin typeface="HG丸ｺﾞｼｯｸM-PRO" panose="020F0600000000000000" pitchFamily="50" charset="-128"/>
                <a:ea typeface="HG丸ｺﾞｼｯｸM-PRO" panose="020F0600000000000000" pitchFamily="50" charset="-128"/>
              </a:rPr>
              <a:t>千円　国費：</a:t>
            </a:r>
            <a:r>
              <a:rPr lang="en-US" altLang="ja-JP" sz="1400" dirty="0">
                <a:latin typeface="HG丸ｺﾞｼｯｸM-PRO" panose="020F0600000000000000" pitchFamily="50" charset="-128"/>
                <a:ea typeface="HG丸ｺﾞｼｯｸM-PRO" panose="020F0600000000000000" pitchFamily="50" charset="-128"/>
              </a:rPr>
              <a:t>11,000</a:t>
            </a:r>
            <a:r>
              <a:rPr lang="ja-JP" altLang="en-US" sz="1400" dirty="0">
                <a:latin typeface="HG丸ｺﾞｼｯｸM-PRO" panose="020F0600000000000000" pitchFamily="50" charset="-128"/>
                <a:ea typeface="HG丸ｺﾞｼｯｸM-PRO" panose="020F0600000000000000" pitchFamily="50" charset="-128"/>
              </a:rPr>
              <a:t>千円</a:t>
            </a:r>
            <a:r>
              <a:rPr lang="en-US" altLang="ja-JP" sz="1400" b="1" dirty="0">
                <a:latin typeface="HG丸ｺﾞｼｯｸM-PRO" panose="020F0600000000000000" pitchFamily="50" charset="-128"/>
                <a:ea typeface="HG丸ｺﾞｼｯｸM-PRO" panose="020F0600000000000000" pitchFamily="50" charset="-128"/>
              </a:rPr>
              <a:t>】</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216" name="正方形/長方形 118"/>
          <p:cNvSpPr>
            <a:spLocks noChangeArrowheads="1"/>
          </p:cNvSpPr>
          <p:nvPr/>
        </p:nvSpPr>
        <p:spPr>
          <a:xfrm>
            <a:off x="0" y="-362"/>
            <a:ext cx="3231654" cy="215444"/>
          </a:xfrm>
          <a:prstGeom prst="rect">
            <a:avLst/>
          </a:prstGeom>
          <a:noFill/>
          <a:ln>
            <a:noFill/>
          </a:ln>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要領様式２</a:t>
            </a: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調査計画書（案）の概要</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2" name="フリーフォーム 1"/>
          <p:cNvSpPr/>
          <p:nvPr/>
        </p:nvSpPr>
        <p:spPr>
          <a:xfrm>
            <a:off x="3449808" y="5245031"/>
            <a:ext cx="742950" cy="336550"/>
          </a:xfrm>
          <a:custGeom>
            <a:avLst/>
            <a:gdLst>
              <a:gd name="connsiteX0" fmla="*/ 501650 w 742950"/>
              <a:gd name="connsiteY0" fmla="*/ 57150 h 336550"/>
              <a:gd name="connsiteX1" fmla="*/ 615950 w 742950"/>
              <a:gd name="connsiteY1" fmla="*/ 0 h 336550"/>
              <a:gd name="connsiteX2" fmla="*/ 742950 w 742950"/>
              <a:gd name="connsiteY2" fmla="*/ 127000 h 336550"/>
              <a:gd name="connsiteX3" fmla="*/ 742950 w 742950"/>
              <a:gd name="connsiteY3" fmla="*/ 196850 h 336550"/>
              <a:gd name="connsiteX4" fmla="*/ 508000 w 742950"/>
              <a:gd name="connsiteY4" fmla="*/ 336550 h 336550"/>
              <a:gd name="connsiteX5" fmla="*/ 114300 w 742950"/>
              <a:gd name="connsiteY5" fmla="*/ 336550 h 336550"/>
              <a:gd name="connsiteX6" fmla="*/ 50800 w 742950"/>
              <a:gd name="connsiteY6" fmla="*/ 241300 h 336550"/>
              <a:gd name="connsiteX7" fmla="*/ 0 w 742950"/>
              <a:gd name="connsiteY7" fmla="*/ 95250 h 336550"/>
              <a:gd name="connsiteX8" fmla="*/ 82550 w 742950"/>
              <a:gd name="connsiteY8" fmla="*/ 31750 h 336550"/>
              <a:gd name="connsiteX9" fmla="*/ 222250 w 742950"/>
              <a:gd name="connsiteY9" fmla="*/ 158750 h 336550"/>
              <a:gd name="connsiteX10" fmla="*/ 184150 w 742950"/>
              <a:gd name="connsiteY10" fmla="*/ 260350 h 336550"/>
              <a:gd name="connsiteX11" fmla="*/ 298450 w 742950"/>
              <a:gd name="connsiteY11" fmla="*/ 247650 h 336550"/>
              <a:gd name="connsiteX12" fmla="*/ 368300 w 742950"/>
              <a:gd name="connsiteY12" fmla="*/ 292100 h 336550"/>
              <a:gd name="connsiteX13" fmla="*/ 609600 w 742950"/>
              <a:gd name="connsiteY13" fmla="*/ 215900 h 336550"/>
              <a:gd name="connsiteX14" fmla="*/ 501650 w 742950"/>
              <a:gd name="connsiteY14" fmla="*/ 571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2950" h="336550">
                <a:moveTo>
                  <a:pt x="501650" y="57150"/>
                </a:moveTo>
                <a:lnTo>
                  <a:pt x="615950" y="0"/>
                </a:lnTo>
                <a:lnTo>
                  <a:pt x="742950" y="127000"/>
                </a:lnTo>
                <a:lnTo>
                  <a:pt x="742950" y="196850"/>
                </a:lnTo>
                <a:lnTo>
                  <a:pt x="508000" y="336550"/>
                </a:lnTo>
                <a:lnTo>
                  <a:pt x="114300" y="336550"/>
                </a:lnTo>
                <a:lnTo>
                  <a:pt x="50800" y="241300"/>
                </a:lnTo>
                <a:lnTo>
                  <a:pt x="0" y="95250"/>
                </a:lnTo>
                <a:lnTo>
                  <a:pt x="82550" y="31750"/>
                </a:lnTo>
                <a:lnTo>
                  <a:pt x="222250" y="158750"/>
                </a:lnTo>
                <a:lnTo>
                  <a:pt x="184150" y="260350"/>
                </a:lnTo>
                <a:lnTo>
                  <a:pt x="298450" y="247650"/>
                </a:lnTo>
                <a:lnTo>
                  <a:pt x="368300" y="292100"/>
                </a:lnTo>
                <a:lnTo>
                  <a:pt x="609600" y="215900"/>
                </a:lnTo>
                <a:lnTo>
                  <a:pt x="501650" y="5715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sp>
        <p:nvSpPr>
          <p:cNvPr id="4" name="フリーフォーム 3"/>
          <p:cNvSpPr/>
          <p:nvPr/>
        </p:nvSpPr>
        <p:spPr>
          <a:xfrm>
            <a:off x="2101850" y="5688037"/>
            <a:ext cx="1174750" cy="501650"/>
          </a:xfrm>
          <a:custGeom>
            <a:avLst/>
            <a:gdLst>
              <a:gd name="connsiteX0" fmla="*/ 0 w 1174750"/>
              <a:gd name="connsiteY0" fmla="*/ 76200 h 501650"/>
              <a:gd name="connsiteX1" fmla="*/ 82550 w 1174750"/>
              <a:gd name="connsiteY1" fmla="*/ 419100 h 501650"/>
              <a:gd name="connsiteX2" fmla="*/ 1047750 w 1174750"/>
              <a:gd name="connsiteY2" fmla="*/ 501650 h 501650"/>
              <a:gd name="connsiteX3" fmla="*/ 1174750 w 1174750"/>
              <a:gd name="connsiteY3" fmla="*/ 12700 h 501650"/>
              <a:gd name="connsiteX4" fmla="*/ 158750 w 1174750"/>
              <a:gd name="connsiteY4" fmla="*/ 0 h 501650"/>
              <a:gd name="connsiteX5" fmla="*/ 0 w 1174750"/>
              <a:gd name="connsiteY5" fmla="*/ 76200 h 50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501650">
                <a:moveTo>
                  <a:pt x="0" y="76200"/>
                </a:moveTo>
                <a:lnTo>
                  <a:pt x="82550" y="419100"/>
                </a:lnTo>
                <a:lnTo>
                  <a:pt x="1047750" y="501650"/>
                </a:lnTo>
                <a:lnTo>
                  <a:pt x="1174750" y="12700"/>
                </a:lnTo>
                <a:lnTo>
                  <a:pt x="158750" y="0"/>
                </a:lnTo>
                <a:lnTo>
                  <a:pt x="0" y="7620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cxnSp>
        <p:nvCxnSpPr>
          <p:cNvPr id="6" name="直線コネクタ 5"/>
          <p:cNvCxnSpPr>
            <a:endCxn id="1208" idx="2"/>
          </p:cNvCxnSpPr>
          <p:nvPr/>
        </p:nvCxnSpPr>
        <p:spPr>
          <a:xfrm flipV="1">
            <a:off x="2439136" y="4897531"/>
            <a:ext cx="473776" cy="24221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フリーフォーム 10"/>
          <p:cNvSpPr/>
          <p:nvPr/>
        </p:nvSpPr>
        <p:spPr>
          <a:xfrm>
            <a:off x="3245540" y="5674967"/>
            <a:ext cx="1021976" cy="869576"/>
          </a:xfrm>
          <a:custGeom>
            <a:avLst/>
            <a:gdLst>
              <a:gd name="connsiteX0" fmla="*/ 0 w 1021976"/>
              <a:gd name="connsiteY0" fmla="*/ 0 h 869576"/>
              <a:gd name="connsiteX1" fmla="*/ 125506 w 1021976"/>
              <a:gd name="connsiteY1" fmla="*/ 0 h 869576"/>
              <a:gd name="connsiteX2" fmla="*/ 645459 w 1021976"/>
              <a:gd name="connsiteY2" fmla="*/ 53788 h 869576"/>
              <a:gd name="connsiteX3" fmla="*/ 600635 w 1021976"/>
              <a:gd name="connsiteY3" fmla="*/ 331694 h 869576"/>
              <a:gd name="connsiteX4" fmla="*/ 753035 w 1021976"/>
              <a:gd name="connsiteY4" fmla="*/ 591670 h 869576"/>
              <a:gd name="connsiteX5" fmla="*/ 887506 w 1021976"/>
              <a:gd name="connsiteY5" fmla="*/ 762000 h 869576"/>
              <a:gd name="connsiteX6" fmla="*/ 1021976 w 1021976"/>
              <a:gd name="connsiteY6" fmla="*/ 869576 h 869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976" h="869576">
                <a:moveTo>
                  <a:pt x="0" y="0"/>
                </a:moveTo>
                <a:lnTo>
                  <a:pt x="125506" y="0"/>
                </a:lnTo>
                <a:lnTo>
                  <a:pt x="645459" y="53788"/>
                </a:lnTo>
                <a:lnTo>
                  <a:pt x="600635" y="331694"/>
                </a:lnTo>
                <a:lnTo>
                  <a:pt x="753035" y="591670"/>
                </a:lnTo>
                <a:lnTo>
                  <a:pt x="887506" y="762000"/>
                </a:lnTo>
                <a:lnTo>
                  <a:pt x="1021976" y="869576"/>
                </a:lnTo>
              </a:path>
            </a:pathLst>
          </a:custGeom>
          <a:noFill/>
          <a:ln w="57150">
            <a:solidFill>
              <a:srgbClr val="FF0000"/>
            </a:solidFill>
            <a:miter lim="800000"/>
            <a:headEnd/>
            <a:tailEnd/>
          </a:ln>
        </p:spPr>
        <p:txBody>
          <a:bodyPr rtlCol="0" anchor="ctr"/>
          <a:lstStyle/>
          <a:p>
            <a:pPr algn="ctr"/>
            <a:endParaRPr kumimoji="1" lang="ja-JP" altLang="en-US"/>
          </a:p>
        </p:txBody>
      </p:sp>
      <p:cxnSp>
        <p:nvCxnSpPr>
          <p:cNvPr id="75" name="直線コネクタ 74"/>
          <p:cNvCxnSpPr>
            <a:stCxn id="11" idx="3"/>
            <a:endCxn id="1207" idx="1"/>
          </p:cNvCxnSpPr>
          <p:nvPr/>
        </p:nvCxnSpPr>
        <p:spPr>
          <a:xfrm>
            <a:off x="3846175" y="6006661"/>
            <a:ext cx="589057" cy="40338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a:stCxn id="1206" idx="2"/>
            <a:endCxn id="2" idx="1"/>
          </p:cNvCxnSpPr>
          <p:nvPr/>
        </p:nvCxnSpPr>
        <p:spPr>
          <a:xfrm flipH="1">
            <a:off x="4065758" y="4856641"/>
            <a:ext cx="210967" cy="38839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77" name="グループ化 53"/>
          <p:cNvGrpSpPr/>
          <p:nvPr/>
        </p:nvGrpSpPr>
        <p:grpSpPr>
          <a:xfrm>
            <a:off x="1866900" y="4775199"/>
            <a:ext cx="4021138" cy="977899"/>
            <a:chOff x="1538288" y="3419474"/>
            <a:chExt cx="5886450" cy="1581128"/>
          </a:xfrm>
        </p:grpSpPr>
        <p:grpSp>
          <p:nvGrpSpPr>
            <p:cNvPr id="1178" name="グループ化 40"/>
            <p:cNvGrpSpPr/>
            <p:nvPr/>
          </p:nvGrpSpPr>
          <p:grpSpPr>
            <a:xfrm>
              <a:off x="1538288" y="3419474"/>
              <a:ext cx="5886450" cy="1581128"/>
              <a:chOff x="1552575" y="3467098"/>
              <a:chExt cx="5886450" cy="1581159"/>
            </a:xfrm>
          </p:grpSpPr>
          <p:sp>
            <p:nvSpPr>
              <p:cNvPr id="1179" name="フリーフォーム 111"/>
              <p:cNvSpPr/>
              <p:nvPr/>
            </p:nvSpPr>
            <p:spPr>
              <a:xfrm>
                <a:off x="1552575" y="4686337"/>
                <a:ext cx="3430083" cy="361920"/>
              </a:xfrm>
              <a:custGeom>
                <a:avLst/>
                <a:gdLst>
                  <a:gd name="connsiteX0" fmla="*/ 4067175 w 4067175"/>
                  <a:gd name="connsiteY0" fmla="*/ 514350 h 514350"/>
                  <a:gd name="connsiteX1" fmla="*/ 3990975 w 4067175"/>
                  <a:gd name="connsiteY1" fmla="*/ 333375 h 514350"/>
                  <a:gd name="connsiteX2" fmla="*/ 3743325 w 4067175"/>
                  <a:gd name="connsiteY2" fmla="*/ 381000 h 514350"/>
                  <a:gd name="connsiteX3" fmla="*/ 3448050 w 4067175"/>
                  <a:gd name="connsiteY3" fmla="*/ 95250 h 514350"/>
                  <a:gd name="connsiteX4" fmla="*/ 3162300 w 4067175"/>
                  <a:gd name="connsiteY4" fmla="*/ 152400 h 514350"/>
                  <a:gd name="connsiteX5" fmla="*/ 2524125 w 4067175"/>
                  <a:gd name="connsiteY5" fmla="*/ 171450 h 514350"/>
                  <a:gd name="connsiteX6" fmla="*/ 2362200 w 4067175"/>
                  <a:gd name="connsiteY6" fmla="*/ 47625 h 514350"/>
                  <a:gd name="connsiteX7" fmla="*/ 2228850 w 4067175"/>
                  <a:gd name="connsiteY7" fmla="*/ 19050 h 514350"/>
                  <a:gd name="connsiteX8" fmla="*/ 2019300 w 4067175"/>
                  <a:gd name="connsiteY8" fmla="*/ 0 h 514350"/>
                  <a:gd name="connsiteX9" fmla="*/ 1657350 w 4067175"/>
                  <a:gd name="connsiteY9" fmla="*/ 38100 h 514350"/>
                  <a:gd name="connsiteX10" fmla="*/ 1352550 w 4067175"/>
                  <a:gd name="connsiteY10" fmla="*/ 47625 h 514350"/>
                  <a:gd name="connsiteX11" fmla="*/ 1162050 w 4067175"/>
                  <a:gd name="connsiteY11" fmla="*/ 76200 h 514350"/>
                  <a:gd name="connsiteX12" fmla="*/ 962025 w 4067175"/>
                  <a:gd name="connsiteY12" fmla="*/ 76200 h 514350"/>
                  <a:gd name="connsiteX13" fmla="*/ 781050 w 4067175"/>
                  <a:gd name="connsiteY13" fmla="*/ 19050 h 514350"/>
                  <a:gd name="connsiteX14" fmla="*/ 238125 w 4067175"/>
                  <a:gd name="connsiteY14" fmla="*/ 323850 h 514350"/>
                  <a:gd name="connsiteX15" fmla="*/ 28575 w 4067175"/>
                  <a:gd name="connsiteY15" fmla="*/ 361950 h 514350"/>
                  <a:gd name="connsiteX16" fmla="*/ 0 w 4067175"/>
                  <a:gd name="connsiteY16" fmla="*/ 352425 h 514350"/>
                  <a:gd name="connsiteX0" fmla="*/ 4279565 w 4279565"/>
                  <a:gd name="connsiteY0" fmla="*/ 650912 h 650912"/>
                  <a:gd name="connsiteX1" fmla="*/ 3990975 w 4279565"/>
                  <a:gd name="connsiteY1" fmla="*/ 333375 h 650912"/>
                  <a:gd name="connsiteX2" fmla="*/ 3743325 w 4279565"/>
                  <a:gd name="connsiteY2" fmla="*/ 381000 h 650912"/>
                  <a:gd name="connsiteX3" fmla="*/ 3448050 w 4279565"/>
                  <a:gd name="connsiteY3" fmla="*/ 95250 h 650912"/>
                  <a:gd name="connsiteX4" fmla="*/ 3162300 w 4279565"/>
                  <a:gd name="connsiteY4" fmla="*/ 152400 h 650912"/>
                  <a:gd name="connsiteX5" fmla="*/ 2524125 w 4279565"/>
                  <a:gd name="connsiteY5" fmla="*/ 171450 h 650912"/>
                  <a:gd name="connsiteX6" fmla="*/ 2362200 w 4279565"/>
                  <a:gd name="connsiteY6" fmla="*/ 47625 h 650912"/>
                  <a:gd name="connsiteX7" fmla="*/ 2228850 w 4279565"/>
                  <a:gd name="connsiteY7" fmla="*/ 19050 h 650912"/>
                  <a:gd name="connsiteX8" fmla="*/ 2019300 w 4279565"/>
                  <a:gd name="connsiteY8" fmla="*/ 0 h 650912"/>
                  <a:gd name="connsiteX9" fmla="*/ 1657350 w 4279565"/>
                  <a:gd name="connsiteY9" fmla="*/ 38100 h 650912"/>
                  <a:gd name="connsiteX10" fmla="*/ 1352550 w 4279565"/>
                  <a:gd name="connsiteY10" fmla="*/ 47625 h 650912"/>
                  <a:gd name="connsiteX11" fmla="*/ 1162050 w 4279565"/>
                  <a:gd name="connsiteY11" fmla="*/ 76200 h 650912"/>
                  <a:gd name="connsiteX12" fmla="*/ 962025 w 4279565"/>
                  <a:gd name="connsiteY12" fmla="*/ 76200 h 650912"/>
                  <a:gd name="connsiteX13" fmla="*/ 781050 w 4279565"/>
                  <a:gd name="connsiteY13" fmla="*/ 19050 h 650912"/>
                  <a:gd name="connsiteX14" fmla="*/ 238125 w 4279565"/>
                  <a:gd name="connsiteY14" fmla="*/ 323850 h 650912"/>
                  <a:gd name="connsiteX15" fmla="*/ 28575 w 4279565"/>
                  <a:gd name="connsiteY15" fmla="*/ 361950 h 650912"/>
                  <a:gd name="connsiteX16" fmla="*/ 0 w 4279565"/>
                  <a:gd name="connsiteY16" fmla="*/ 352425 h 650912"/>
                  <a:gd name="connsiteX0" fmla="*/ 4279565 w 4279565"/>
                  <a:gd name="connsiteY0" fmla="*/ 650912 h 650912"/>
                  <a:gd name="connsiteX1" fmla="*/ 3743325 w 4279565"/>
                  <a:gd name="connsiteY1" fmla="*/ 381000 h 650912"/>
                  <a:gd name="connsiteX2" fmla="*/ 3448050 w 4279565"/>
                  <a:gd name="connsiteY2" fmla="*/ 95250 h 650912"/>
                  <a:gd name="connsiteX3" fmla="*/ 3162300 w 4279565"/>
                  <a:gd name="connsiteY3" fmla="*/ 152400 h 650912"/>
                  <a:gd name="connsiteX4" fmla="*/ 2524125 w 4279565"/>
                  <a:gd name="connsiteY4" fmla="*/ 171450 h 650912"/>
                  <a:gd name="connsiteX5" fmla="*/ 2362200 w 4279565"/>
                  <a:gd name="connsiteY5" fmla="*/ 47625 h 650912"/>
                  <a:gd name="connsiteX6" fmla="*/ 2228850 w 4279565"/>
                  <a:gd name="connsiteY6" fmla="*/ 19050 h 650912"/>
                  <a:gd name="connsiteX7" fmla="*/ 2019300 w 4279565"/>
                  <a:gd name="connsiteY7" fmla="*/ 0 h 650912"/>
                  <a:gd name="connsiteX8" fmla="*/ 1657350 w 4279565"/>
                  <a:gd name="connsiteY8" fmla="*/ 38100 h 650912"/>
                  <a:gd name="connsiteX9" fmla="*/ 1352550 w 4279565"/>
                  <a:gd name="connsiteY9" fmla="*/ 47625 h 650912"/>
                  <a:gd name="connsiteX10" fmla="*/ 1162050 w 4279565"/>
                  <a:gd name="connsiteY10" fmla="*/ 76200 h 650912"/>
                  <a:gd name="connsiteX11" fmla="*/ 962025 w 4279565"/>
                  <a:gd name="connsiteY11" fmla="*/ 76200 h 650912"/>
                  <a:gd name="connsiteX12" fmla="*/ 781050 w 4279565"/>
                  <a:gd name="connsiteY12" fmla="*/ 19050 h 650912"/>
                  <a:gd name="connsiteX13" fmla="*/ 238125 w 4279565"/>
                  <a:gd name="connsiteY13" fmla="*/ 323850 h 650912"/>
                  <a:gd name="connsiteX14" fmla="*/ 28575 w 4279565"/>
                  <a:gd name="connsiteY14" fmla="*/ 361950 h 650912"/>
                  <a:gd name="connsiteX15" fmla="*/ 0 w 4279565"/>
                  <a:gd name="connsiteY15" fmla="*/ 352425 h 650912"/>
                  <a:gd name="connsiteX0" fmla="*/ 3743325 w 3743325"/>
                  <a:gd name="connsiteY0" fmla="*/ 381000 h 381000"/>
                  <a:gd name="connsiteX1" fmla="*/ 3448050 w 3743325"/>
                  <a:gd name="connsiteY1" fmla="*/ 95250 h 381000"/>
                  <a:gd name="connsiteX2" fmla="*/ 3162300 w 3743325"/>
                  <a:gd name="connsiteY2" fmla="*/ 152400 h 381000"/>
                  <a:gd name="connsiteX3" fmla="*/ 2524125 w 3743325"/>
                  <a:gd name="connsiteY3" fmla="*/ 171450 h 381000"/>
                  <a:gd name="connsiteX4" fmla="*/ 2362200 w 3743325"/>
                  <a:gd name="connsiteY4" fmla="*/ 47625 h 381000"/>
                  <a:gd name="connsiteX5" fmla="*/ 2228850 w 3743325"/>
                  <a:gd name="connsiteY5" fmla="*/ 19050 h 381000"/>
                  <a:gd name="connsiteX6" fmla="*/ 2019300 w 3743325"/>
                  <a:gd name="connsiteY6" fmla="*/ 0 h 381000"/>
                  <a:gd name="connsiteX7" fmla="*/ 1657350 w 3743325"/>
                  <a:gd name="connsiteY7" fmla="*/ 38100 h 381000"/>
                  <a:gd name="connsiteX8" fmla="*/ 1352550 w 3743325"/>
                  <a:gd name="connsiteY8" fmla="*/ 47625 h 381000"/>
                  <a:gd name="connsiteX9" fmla="*/ 1162050 w 3743325"/>
                  <a:gd name="connsiteY9" fmla="*/ 76200 h 381000"/>
                  <a:gd name="connsiteX10" fmla="*/ 962025 w 3743325"/>
                  <a:gd name="connsiteY10" fmla="*/ 76200 h 381000"/>
                  <a:gd name="connsiteX11" fmla="*/ 781050 w 3743325"/>
                  <a:gd name="connsiteY11" fmla="*/ 19050 h 381000"/>
                  <a:gd name="connsiteX12" fmla="*/ 238125 w 3743325"/>
                  <a:gd name="connsiteY12" fmla="*/ 323850 h 381000"/>
                  <a:gd name="connsiteX13" fmla="*/ 28575 w 3743325"/>
                  <a:gd name="connsiteY13" fmla="*/ 361950 h 381000"/>
                  <a:gd name="connsiteX14" fmla="*/ 0 w 3743325"/>
                  <a:gd name="connsiteY14" fmla="*/ 352425 h 381000"/>
                  <a:gd name="connsiteX0" fmla="*/ 3448050 w 3448050"/>
                  <a:gd name="connsiteY0" fmla="*/ 95250 h 361950"/>
                  <a:gd name="connsiteX1" fmla="*/ 3162300 w 3448050"/>
                  <a:gd name="connsiteY1" fmla="*/ 152400 h 361950"/>
                  <a:gd name="connsiteX2" fmla="*/ 2524125 w 3448050"/>
                  <a:gd name="connsiteY2" fmla="*/ 171450 h 361950"/>
                  <a:gd name="connsiteX3" fmla="*/ 2362200 w 3448050"/>
                  <a:gd name="connsiteY3" fmla="*/ 47625 h 361950"/>
                  <a:gd name="connsiteX4" fmla="*/ 2228850 w 3448050"/>
                  <a:gd name="connsiteY4" fmla="*/ 19050 h 361950"/>
                  <a:gd name="connsiteX5" fmla="*/ 2019300 w 3448050"/>
                  <a:gd name="connsiteY5" fmla="*/ 0 h 361950"/>
                  <a:gd name="connsiteX6" fmla="*/ 1657350 w 3448050"/>
                  <a:gd name="connsiteY6" fmla="*/ 38100 h 361950"/>
                  <a:gd name="connsiteX7" fmla="*/ 1352550 w 3448050"/>
                  <a:gd name="connsiteY7" fmla="*/ 47625 h 361950"/>
                  <a:gd name="connsiteX8" fmla="*/ 1162050 w 3448050"/>
                  <a:gd name="connsiteY8" fmla="*/ 76200 h 361950"/>
                  <a:gd name="connsiteX9" fmla="*/ 962025 w 3448050"/>
                  <a:gd name="connsiteY9" fmla="*/ 76200 h 361950"/>
                  <a:gd name="connsiteX10" fmla="*/ 781050 w 3448050"/>
                  <a:gd name="connsiteY10" fmla="*/ 19050 h 361950"/>
                  <a:gd name="connsiteX11" fmla="*/ 238125 w 3448050"/>
                  <a:gd name="connsiteY11" fmla="*/ 323850 h 361950"/>
                  <a:gd name="connsiteX12" fmla="*/ 28575 w 3448050"/>
                  <a:gd name="connsiteY12" fmla="*/ 361950 h 361950"/>
                  <a:gd name="connsiteX13" fmla="*/ 0 w 3448050"/>
                  <a:gd name="connsiteY13" fmla="*/ 352425 h 361950"/>
                  <a:gd name="connsiteX0" fmla="*/ 3429487 w 3429487"/>
                  <a:gd name="connsiteY0" fmla="*/ 50469 h 361950"/>
                  <a:gd name="connsiteX1" fmla="*/ 3162300 w 3429487"/>
                  <a:gd name="connsiteY1" fmla="*/ 152400 h 361950"/>
                  <a:gd name="connsiteX2" fmla="*/ 2524125 w 3429487"/>
                  <a:gd name="connsiteY2" fmla="*/ 171450 h 361950"/>
                  <a:gd name="connsiteX3" fmla="*/ 2362200 w 3429487"/>
                  <a:gd name="connsiteY3" fmla="*/ 47625 h 361950"/>
                  <a:gd name="connsiteX4" fmla="*/ 2228850 w 3429487"/>
                  <a:gd name="connsiteY4" fmla="*/ 19050 h 361950"/>
                  <a:gd name="connsiteX5" fmla="*/ 2019300 w 3429487"/>
                  <a:gd name="connsiteY5" fmla="*/ 0 h 361950"/>
                  <a:gd name="connsiteX6" fmla="*/ 1657350 w 3429487"/>
                  <a:gd name="connsiteY6" fmla="*/ 38100 h 361950"/>
                  <a:gd name="connsiteX7" fmla="*/ 1352550 w 3429487"/>
                  <a:gd name="connsiteY7" fmla="*/ 47625 h 361950"/>
                  <a:gd name="connsiteX8" fmla="*/ 1162050 w 3429487"/>
                  <a:gd name="connsiteY8" fmla="*/ 76200 h 361950"/>
                  <a:gd name="connsiteX9" fmla="*/ 962025 w 3429487"/>
                  <a:gd name="connsiteY9" fmla="*/ 76200 h 361950"/>
                  <a:gd name="connsiteX10" fmla="*/ 781050 w 3429487"/>
                  <a:gd name="connsiteY10" fmla="*/ 19050 h 361950"/>
                  <a:gd name="connsiteX11" fmla="*/ 238125 w 3429487"/>
                  <a:gd name="connsiteY11" fmla="*/ 323850 h 361950"/>
                  <a:gd name="connsiteX12" fmla="*/ 28575 w 3429487"/>
                  <a:gd name="connsiteY12" fmla="*/ 361950 h 361950"/>
                  <a:gd name="connsiteX13" fmla="*/ 0 w 3429487"/>
                  <a:gd name="connsiteY13" fmla="*/ 352425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29487" h="361950">
                    <a:moveTo>
                      <a:pt x="3429487" y="50469"/>
                    </a:moveTo>
                    <a:lnTo>
                      <a:pt x="3162300" y="152400"/>
                    </a:lnTo>
                    <a:lnTo>
                      <a:pt x="2524125" y="171450"/>
                    </a:lnTo>
                    <a:lnTo>
                      <a:pt x="2362200" y="47625"/>
                    </a:lnTo>
                    <a:lnTo>
                      <a:pt x="2228850" y="19050"/>
                    </a:lnTo>
                    <a:lnTo>
                      <a:pt x="2019300" y="0"/>
                    </a:lnTo>
                    <a:lnTo>
                      <a:pt x="1657350" y="38100"/>
                    </a:lnTo>
                    <a:lnTo>
                      <a:pt x="1352550" y="47625"/>
                    </a:lnTo>
                    <a:lnTo>
                      <a:pt x="1162050" y="76200"/>
                    </a:lnTo>
                    <a:lnTo>
                      <a:pt x="962025" y="76200"/>
                    </a:lnTo>
                    <a:lnTo>
                      <a:pt x="781050" y="19050"/>
                    </a:lnTo>
                    <a:lnTo>
                      <a:pt x="238125" y="323850"/>
                    </a:lnTo>
                    <a:lnTo>
                      <a:pt x="28575" y="361950"/>
                    </a:lnTo>
                    <a:lnTo>
                      <a:pt x="0" y="352425"/>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sp>
            <p:nvSpPr>
              <p:cNvPr id="1180" name="フリーフォーム 112"/>
              <p:cNvSpPr/>
              <p:nvPr/>
            </p:nvSpPr>
            <p:spPr>
              <a:xfrm>
                <a:off x="4982658" y="3467098"/>
                <a:ext cx="2456367" cy="1270575"/>
              </a:xfrm>
              <a:custGeom>
                <a:avLst/>
                <a:gdLst>
                  <a:gd name="connsiteX0" fmla="*/ 0 w 2457450"/>
                  <a:gd name="connsiteY0" fmla="*/ 1333500 h 1333500"/>
                  <a:gd name="connsiteX1" fmla="*/ 19050 w 2457450"/>
                  <a:gd name="connsiteY1" fmla="*/ 1181100 h 1333500"/>
                  <a:gd name="connsiteX2" fmla="*/ 47625 w 2457450"/>
                  <a:gd name="connsiteY2" fmla="*/ 1095375 h 1333500"/>
                  <a:gd name="connsiteX3" fmla="*/ 257175 w 2457450"/>
                  <a:gd name="connsiteY3" fmla="*/ 885825 h 1333500"/>
                  <a:gd name="connsiteX4" fmla="*/ 561975 w 2457450"/>
                  <a:gd name="connsiteY4" fmla="*/ 771525 h 1333500"/>
                  <a:gd name="connsiteX5" fmla="*/ 1038225 w 2457450"/>
                  <a:gd name="connsiteY5" fmla="*/ 476250 h 1333500"/>
                  <a:gd name="connsiteX6" fmla="*/ 1238250 w 2457450"/>
                  <a:gd name="connsiteY6" fmla="*/ 371475 h 1333500"/>
                  <a:gd name="connsiteX7" fmla="*/ 1524000 w 2457450"/>
                  <a:gd name="connsiteY7" fmla="*/ 295275 h 1333500"/>
                  <a:gd name="connsiteX8" fmla="*/ 1895475 w 2457450"/>
                  <a:gd name="connsiteY8" fmla="*/ 66675 h 1333500"/>
                  <a:gd name="connsiteX9" fmla="*/ 2171700 w 2457450"/>
                  <a:gd name="connsiteY9" fmla="*/ 0 h 1333500"/>
                  <a:gd name="connsiteX10" fmla="*/ 2362200 w 2457450"/>
                  <a:gd name="connsiteY10" fmla="*/ 0 h 1333500"/>
                  <a:gd name="connsiteX11" fmla="*/ 2457450 w 2457450"/>
                  <a:gd name="connsiteY11" fmla="*/ 19050 h 1333500"/>
                  <a:gd name="connsiteX0" fmla="*/ 0 w 2456694"/>
                  <a:gd name="connsiteY0" fmla="*/ 1269665 h 1269665"/>
                  <a:gd name="connsiteX1" fmla="*/ 18294 w 2456694"/>
                  <a:gd name="connsiteY1" fmla="*/ 1181100 h 1269665"/>
                  <a:gd name="connsiteX2" fmla="*/ 46869 w 2456694"/>
                  <a:gd name="connsiteY2" fmla="*/ 1095375 h 1269665"/>
                  <a:gd name="connsiteX3" fmla="*/ 256419 w 2456694"/>
                  <a:gd name="connsiteY3" fmla="*/ 885825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18294 w 2456694"/>
                  <a:gd name="connsiteY1" fmla="*/ 1181100 h 1269665"/>
                  <a:gd name="connsiteX2" fmla="*/ 46869 w 2456694"/>
                  <a:gd name="connsiteY2" fmla="*/ 1095375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18294 w 2456694"/>
                  <a:gd name="connsiteY1" fmla="*/ 1181100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189794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189794 h 1269665"/>
                  <a:gd name="connsiteX9" fmla="*/ 2184889 w 2456694"/>
                  <a:gd name="connsiteY9" fmla="*/ 92339 h 1269665"/>
                  <a:gd name="connsiteX10" fmla="*/ 2361444 w 2456694"/>
                  <a:gd name="connsiteY10" fmla="*/ 0 h 1269665"/>
                  <a:gd name="connsiteX11" fmla="*/ 2456694 w 2456694"/>
                  <a:gd name="connsiteY11" fmla="*/ 19050 h 126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694" h="1269665">
                    <a:moveTo>
                      <a:pt x="0" y="1269665"/>
                    </a:moveTo>
                    <a:lnTo>
                      <a:pt x="72008" y="1197658"/>
                    </a:lnTo>
                    <a:lnTo>
                      <a:pt x="144016" y="1125650"/>
                    </a:lnTo>
                    <a:lnTo>
                      <a:pt x="288032" y="945630"/>
                    </a:lnTo>
                    <a:lnTo>
                      <a:pt x="561219" y="771525"/>
                    </a:lnTo>
                    <a:lnTo>
                      <a:pt x="1065359" y="645539"/>
                    </a:lnTo>
                    <a:lnTo>
                      <a:pt x="1279330" y="494595"/>
                    </a:lnTo>
                    <a:lnTo>
                      <a:pt x="1523244" y="295275"/>
                    </a:lnTo>
                    <a:lnTo>
                      <a:pt x="1894719" y="189794"/>
                    </a:lnTo>
                    <a:lnTo>
                      <a:pt x="2184889" y="92339"/>
                    </a:lnTo>
                    <a:lnTo>
                      <a:pt x="2361444" y="0"/>
                    </a:lnTo>
                    <a:lnTo>
                      <a:pt x="2456694" y="19050"/>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grpSp>
        <p:sp>
          <p:nvSpPr>
            <p:cNvPr id="1181" name="フリーフォーム 110"/>
            <p:cNvSpPr/>
            <p:nvPr/>
          </p:nvSpPr>
          <p:spPr>
            <a:xfrm>
              <a:off x="4833584" y="4464149"/>
              <a:ext cx="144082" cy="243842"/>
            </a:xfrm>
            <a:custGeom>
              <a:avLst/>
              <a:gdLst>
                <a:gd name="connsiteX0" fmla="*/ 133350 w 133350"/>
                <a:gd name="connsiteY0" fmla="*/ 180975 h 180975"/>
                <a:gd name="connsiteX1" fmla="*/ 47625 w 133350"/>
                <a:gd name="connsiteY1" fmla="*/ 66675 h 180975"/>
                <a:gd name="connsiteX2" fmla="*/ 0 w 133350"/>
                <a:gd name="connsiteY2" fmla="*/ 19050 h 180975"/>
                <a:gd name="connsiteX3" fmla="*/ 0 w 133350"/>
                <a:gd name="connsiteY3" fmla="*/ 0 h 180975"/>
                <a:gd name="connsiteX0" fmla="*/ 133350 w 133350"/>
                <a:gd name="connsiteY0" fmla="*/ 161925 h 161925"/>
                <a:gd name="connsiteX1" fmla="*/ 47625 w 133350"/>
                <a:gd name="connsiteY1" fmla="*/ 47625 h 161925"/>
                <a:gd name="connsiteX2" fmla="*/ 0 w 133350"/>
                <a:gd name="connsiteY2" fmla="*/ 0 h 161925"/>
              </a:gdLst>
              <a:ahLst/>
              <a:cxnLst>
                <a:cxn ang="0">
                  <a:pos x="connsiteX0" y="connsiteY0"/>
                </a:cxn>
                <a:cxn ang="0">
                  <a:pos x="connsiteX1" y="connsiteY1"/>
                </a:cxn>
                <a:cxn ang="0">
                  <a:pos x="connsiteX2" y="connsiteY2"/>
                </a:cxn>
              </a:cxnLst>
              <a:rect l="l" t="t" r="r" b="b"/>
              <a:pathLst>
                <a:path w="133350" h="161925">
                  <a:moveTo>
                    <a:pt x="133350" y="161925"/>
                  </a:moveTo>
                  <a:lnTo>
                    <a:pt x="47625" y="47625"/>
                  </a:lnTo>
                  <a:lnTo>
                    <a:pt x="0" y="0"/>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grpSp>
      <p:sp>
        <p:nvSpPr>
          <p:cNvPr id="25" name="フリーフォーム 24"/>
          <p:cNvSpPr/>
          <p:nvPr/>
        </p:nvSpPr>
        <p:spPr>
          <a:xfrm>
            <a:off x="2171700" y="5066327"/>
            <a:ext cx="1104900" cy="523875"/>
          </a:xfrm>
          <a:custGeom>
            <a:avLst/>
            <a:gdLst>
              <a:gd name="connsiteX0" fmla="*/ 200025 w 1104900"/>
              <a:gd name="connsiteY0" fmla="*/ 0 h 523875"/>
              <a:gd name="connsiteX1" fmla="*/ 0 w 1104900"/>
              <a:gd name="connsiteY1" fmla="*/ 419100 h 523875"/>
              <a:gd name="connsiteX2" fmla="*/ 19050 w 1104900"/>
              <a:gd name="connsiteY2" fmla="*/ 514350 h 523875"/>
              <a:gd name="connsiteX3" fmla="*/ 57150 w 1104900"/>
              <a:gd name="connsiteY3" fmla="*/ 523875 h 523875"/>
              <a:gd name="connsiteX4" fmla="*/ 190500 w 1104900"/>
              <a:gd name="connsiteY4" fmla="*/ 438150 h 523875"/>
              <a:gd name="connsiteX5" fmla="*/ 381000 w 1104900"/>
              <a:gd name="connsiteY5" fmla="*/ 466725 h 523875"/>
              <a:gd name="connsiteX6" fmla="*/ 533400 w 1104900"/>
              <a:gd name="connsiteY6" fmla="*/ 447675 h 523875"/>
              <a:gd name="connsiteX7" fmla="*/ 762000 w 1104900"/>
              <a:gd name="connsiteY7" fmla="*/ 457200 h 523875"/>
              <a:gd name="connsiteX8" fmla="*/ 1066800 w 1104900"/>
              <a:gd name="connsiteY8" fmla="*/ 428625 h 523875"/>
              <a:gd name="connsiteX9" fmla="*/ 1104900 w 1104900"/>
              <a:gd name="connsiteY9" fmla="*/ 266700 h 523875"/>
              <a:gd name="connsiteX10" fmla="*/ 762000 w 1104900"/>
              <a:gd name="connsiteY10" fmla="*/ 238125 h 523875"/>
              <a:gd name="connsiteX11" fmla="*/ 619125 w 1104900"/>
              <a:gd name="connsiteY11" fmla="*/ 323850 h 523875"/>
              <a:gd name="connsiteX12" fmla="*/ 600075 w 1104900"/>
              <a:gd name="connsiteY12" fmla="*/ 161925 h 523875"/>
              <a:gd name="connsiteX13" fmla="*/ 200025 w 1104900"/>
              <a:gd name="connsiteY13" fmla="*/ 0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04900" h="523875">
                <a:moveTo>
                  <a:pt x="200025" y="0"/>
                </a:moveTo>
                <a:lnTo>
                  <a:pt x="0" y="419100"/>
                </a:lnTo>
                <a:lnTo>
                  <a:pt x="19050" y="514350"/>
                </a:lnTo>
                <a:lnTo>
                  <a:pt x="57150" y="523875"/>
                </a:lnTo>
                <a:lnTo>
                  <a:pt x="190500" y="438150"/>
                </a:lnTo>
                <a:lnTo>
                  <a:pt x="381000" y="466725"/>
                </a:lnTo>
                <a:lnTo>
                  <a:pt x="533400" y="447675"/>
                </a:lnTo>
                <a:lnTo>
                  <a:pt x="762000" y="457200"/>
                </a:lnTo>
                <a:lnTo>
                  <a:pt x="1066800" y="428625"/>
                </a:lnTo>
                <a:lnTo>
                  <a:pt x="1104900" y="266700"/>
                </a:lnTo>
                <a:lnTo>
                  <a:pt x="762000" y="238125"/>
                </a:lnTo>
                <a:lnTo>
                  <a:pt x="619125" y="323850"/>
                </a:lnTo>
                <a:lnTo>
                  <a:pt x="600075" y="161925"/>
                </a:lnTo>
                <a:lnTo>
                  <a:pt x="200025" y="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sp>
        <p:nvSpPr>
          <p:cNvPr id="26" name="テキスト ボックス 25"/>
          <p:cNvSpPr txBox="1"/>
          <p:nvPr/>
        </p:nvSpPr>
        <p:spPr>
          <a:xfrm rot="20010277">
            <a:off x="4961922" y="4641552"/>
            <a:ext cx="764042" cy="138499"/>
          </a:xfrm>
          <a:prstGeom prst="rect">
            <a:avLst/>
          </a:prstGeom>
          <a:solidFill>
            <a:schemeClr val="bg1"/>
          </a:solidFill>
          <a:ln>
            <a:solidFill>
              <a:schemeClr val="tx1"/>
            </a:solidFill>
          </a:ln>
        </p:spPr>
        <p:txBody>
          <a:bodyPr wrap="square" lIns="0" tIns="0" rIns="0" bIns="0" rtlCol="0">
            <a:spAutoFit/>
          </a:bodyPr>
          <a:lstStyle>
            <a:defPPr>
              <a:defRPr lang="ja-JP"/>
            </a:defPPr>
            <a:lvl1pPr algn="ctr">
              <a:defRPr sz="900"/>
            </a:lvl1pPr>
          </a:lstStyle>
          <a:p>
            <a:r>
              <a:rPr lang="ja-JP" altLang="en-US" dirty="0"/>
              <a:t>国道○○線</a:t>
            </a:r>
          </a:p>
        </p:txBody>
      </p:sp>
      <p:sp>
        <p:nvSpPr>
          <p:cNvPr id="89" name="テキスト ボックス 88"/>
          <p:cNvSpPr txBox="1"/>
          <p:nvPr/>
        </p:nvSpPr>
        <p:spPr>
          <a:xfrm rot="20844241">
            <a:off x="4997540" y="4939691"/>
            <a:ext cx="764042" cy="138499"/>
          </a:xfrm>
          <a:prstGeom prst="rect">
            <a:avLst/>
          </a:prstGeom>
          <a:solidFill>
            <a:schemeClr val="bg1"/>
          </a:solidFill>
          <a:ln>
            <a:solidFill>
              <a:schemeClr val="tx1"/>
            </a:solidFill>
          </a:ln>
        </p:spPr>
        <p:txBody>
          <a:bodyPr wrap="square" lIns="0" tIns="0" rIns="0" bIns="0" rtlCol="0">
            <a:spAutoFit/>
          </a:bodyPr>
          <a:lstStyle/>
          <a:p>
            <a:pPr algn="ctr"/>
            <a:r>
              <a:rPr kumimoji="1" lang="ja-JP" altLang="en-US" sz="900" dirty="0"/>
              <a:t>○○鉄道</a:t>
            </a:r>
            <a:r>
              <a:rPr lang="ja-JP" altLang="en-US" sz="900" dirty="0"/>
              <a:t>本</a:t>
            </a:r>
            <a:r>
              <a:rPr kumimoji="1" lang="ja-JP" altLang="en-US" sz="900" dirty="0"/>
              <a:t>線</a:t>
            </a:r>
          </a:p>
        </p:txBody>
      </p:sp>
      <p:cxnSp>
        <p:nvCxnSpPr>
          <p:cNvPr id="66" name="直線コネクタ 65"/>
          <p:cNvCxnSpPr>
            <a:endCxn id="1208" idx="2"/>
          </p:cNvCxnSpPr>
          <p:nvPr/>
        </p:nvCxnSpPr>
        <p:spPr>
          <a:xfrm flipV="1">
            <a:off x="2631394" y="4897531"/>
            <a:ext cx="281518" cy="91511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90" name="AutoShape 96"/>
          <p:cNvSpPr>
            <a:spLocks noChangeArrowheads="1"/>
          </p:cNvSpPr>
          <p:nvPr/>
        </p:nvSpPr>
        <p:spPr>
          <a:xfrm>
            <a:off x="1968718" y="6317134"/>
            <a:ext cx="1412818" cy="399155"/>
          </a:xfrm>
          <a:prstGeom prst="wedgeRectCallout">
            <a:avLst>
              <a:gd name="adj1" fmla="val -26836"/>
              <a:gd name="adj2" fmla="val -107873"/>
            </a:avLst>
          </a:prstGeom>
          <a:solidFill>
            <a:srgbClr val="ECF2DF"/>
          </a:solidFill>
          <a:ln w="12700">
            <a:solidFill>
              <a:schemeClr val="tx1"/>
            </a:solidFill>
            <a:miter lim="800000"/>
            <a:headEnd/>
            <a:tailEnd/>
          </a:ln>
        </p:spPr>
        <p:txBody>
          <a:bodyPr lIns="54000" rIns="54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defRPr/>
            </a:pPr>
            <a:r>
              <a:rPr lang="ja-JP" altLang="en-US" sz="1000" dirty="0">
                <a:latin typeface="HG丸ｺﾞｼｯｸM-PRO" panose="020F0600000000000000" pitchFamily="50" charset="-128"/>
                <a:ea typeface="HG丸ｺﾞｼｯｸM-PRO" panose="020F0600000000000000" pitchFamily="50" charset="-128"/>
              </a:rPr>
              <a:t>・</a:t>
            </a:r>
            <a:r>
              <a:rPr lang="ja-JP" altLang="en-US" sz="900" dirty="0">
                <a:latin typeface="HG丸ｺﾞｼｯｸM-PRO" panose="020F0600000000000000" pitchFamily="50" charset="-128"/>
                <a:ea typeface="HG丸ｺﾞｼｯｸM-PRO" panose="020F0600000000000000" pitchFamily="50" charset="-128"/>
              </a:rPr>
              <a:t>観光物産館の建設</a:t>
            </a:r>
            <a:endParaRPr lang="en-US" altLang="ja-JP" sz="900" dirty="0">
              <a:latin typeface="HG丸ｺﾞｼｯｸM-PRO" panose="020F0600000000000000" pitchFamily="50" charset="-128"/>
              <a:ea typeface="HG丸ｺﾞｼｯｸM-PRO" panose="020F0600000000000000" pitchFamily="50" charset="-128"/>
            </a:endParaRPr>
          </a:p>
          <a:p>
            <a:pPr marL="128588" indent="-128588" eaLnBrk="1" hangingPunct="1">
              <a:spcBef>
                <a:spcPct val="0"/>
              </a:spcBef>
              <a:buFontTx/>
              <a:buNone/>
              <a:defRPr/>
            </a:pPr>
            <a:r>
              <a:rPr lang="ja-JP" altLang="en-US" sz="900" dirty="0">
                <a:latin typeface="HG丸ｺﾞｼｯｸM-PRO" panose="020F0600000000000000" pitchFamily="50" charset="-128"/>
                <a:ea typeface="HG丸ｺﾞｼｯｸM-PRO" panose="020F0600000000000000" pitchFamily="50" charset="-128"/>
              </a:rPr>
              <a:t>・</a:t>
            </a:r>
            <a:r>
              <a:rPr lang="ja-JP" altLang="en-US" sz="900" spc="-90" dirty="0">
                <a:latin typeface="HG丸ｺﾞｼｯｸM-PRO" panose="020F0600000000000000" pitchFamily="50" charset="-128"/>
                <a:ea typeface="HG丸ｺﾞｼｯｸM-PRO" panose="020F0600000000000000" pitchFamily="50" charset="-128"/>
              </a:rPr>
              <a:t>歓迎イベント施設の設置</a:t>
            </a:r>
            <a:endParaRPr lang="en-US" altLang="ja-JP" sz="900" spc="-90" dirty="0">
              <a:latin typeface="HG丸ｺﾞｼｯｸM-PRO" panose="020F0600000000000000" pitchFamily="50" charset="-128"/>
              <a:ea typeface="HG丸ｺﾞｼｯｸM-PRO" panose="020F0600000000000000" pitchFamily="50" charset="-128"/>
            </a:endParaRPr>
          </a:p>
        </p:txBody>
      </p:sp>
      <p:sp>
        <p:nvSpPr>
          <p:cNvPr id="1183" name="AutoShape 96"/>
          <p:cNvSpPr>
            <a:spLocks noChangeArrowheads="1"/>
          </p:cNvSpPr>
          <p:nvPr/>
        </p:nvSpPr>
        <p:spPr>
          <a:xfrm>
            <a:off x="4367758" y="5439965"/>
            <a:ext cx="1444734" cy="662874"/>
          </a:xfrm>
          <a:prstGeom prst="wedgeRectCallout">
            <a:avLst>
              <a:gd name="adj1" fmla="val -67372"/>
              <a:gd name="adj2" fmla="val -54225"/>
            </a:avLst>
          </a:prstGeom>
          <a:solidFill>
            <a:srgbClr val="ECF2DF"/>
          </a:solidFill>
          <a:ln w="12700">
            <a:solidFill>
              <a:schemeClr val="tx1"/>
            </a:solidFill>
            <a:miter lim="800000"/>
            <a:headEnd/>
            <a:tailEnd/>
          </a:ln>
        </p:spPr>
        <p:txBody>
          <a:bodyPr lIns="54000" rIns="54000"/>
          <a:lstStyle/>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大型客船の就航</a:t>
            </a:r>
            <a:endParaRPr lang="en-US" altLang="ja-JP" sz="900" dirty="0">
              <a:latin typeface="HG丸ｺﾞｼｯｸM-PRO" panose="020F0600000000000000" pitchFamily="50" charset="-128"/>
              <a:ea typeface="HG丸ｺﾞｼｯｸM-PRO" panose="020F0600000000000000" pitchFamily="50" charset="-128"/>
            </a:endParaRPr>
          </a:p>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外国人観光客受入れ体制の強化</a:t>
            </a:r>
            <a:endParaRPr lang="en-US" altLang="ja-JP" sz="900" dirty="0">
              <a:latin typeface="ＭＳ Ｐゴシック" panose="020B0600070205080204" pitchFamily="50" charset="-128"/>
            </a:endParaRPr>
          </a:p>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新規観光ツアーの企画</a:t>
            </a:r>
            <a:endParaRPr lang="en-US" altLang="ja-JP" sz="900" dirty="0">
              <a:latin typeface="HG丸ｺﾞｼｯｸM-PRO" panose="020F0600000000000000" pitchFamily="50" charset="-128"/>
              <a:ea typeface="HG丸ｺﾞｼｯｸM-PRO" panose="020F0600000000000000" pitchFamily="50" charset="-128"/>
            </a:endParaRPr>
          </a:p>
        </p:txBody>
      </p:sp>
      <p:sp>
        <p:nvSpPr>
          <p:cNvPr id="1201" name="右矢印 83"/>
          <p:cNvSpPr/>
          <p:nvPr/>
        </p:nvSpPr>
        <p:spPr>
          <a:xfrm>
            <a:off x="5716735" y="2661324"/>
            <a:ext cx="374607" cy="431074"/>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203" name="右矢印 49"/>
          <p:cNvSpPr/>
          <p:nvPr/>
        </p:nvSpPr>
        <p:spPr>
          <a:xfrm rot="2391164">
            <a:off x="5620496" y="3262865"/>
            <a:ext cx="509450" cy="370396"/>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61" name="テキスト ボックス 1"/>
          <p:cNvSpPr txBox="1">
            <a:spLocks noChangeArrowheads="1"/>
          </p:cNvSpPr>
          <p:nvPr/>
        </p:nvSpPr>
        <p:spPr>
          <a:xfrm>
            <a:off x="241300" y="216000"/>
            <a:ext cx="1470025" cy="430887"/>
          </a:xfrm>
          <a:prstGeom prst="rect">
            <a:avLst/>
          </a:prstGeom>
          <a:solidFill>
            <a:schemeClr val="bg1"/>
          </a:solidFill>
          <a:ln w="28575">
            <a:solidFill>
              <a:srgbClr val="FF0000"/>
            </a:solidFill>
            <a:miter lim="800000"/>
            <a:headEnd/>
            <a:tailEnd/>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dirty="0">
                <a:solidFill>
                  <a:srgbClr val="FF0000"/>
                </a:solidFill>
                <a:latin typeface="Arial" panose="020B0604020202020204" pitchFamily="34" charset="0"/>
              </a:rPr>
              <a:t>応募用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フリーフォーム 13"/>
          <p:cNvSpPr/>
          <p:nvPr/>
        </p:nvSpPr>
        <p:spPr>
          <a:xfrm>
            <a:off x="1840021" y="3572596"/>
            <a:ext cx="4029075" cy="1933575"/>
          </a:xfrm>
          <a:custGeom>
            <a:avLst/>
            <a:gdLst>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85950 w 4029075"/>
              <a:gd name="connsiteY10" fmla="*/ 182880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76450 w 4029075"/>
              <a:gd name="connsiteY16" fmla="*/ 171450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76450 w 4029075"/>
              <a:gd name="connsiteY16" fmla="*/ 171450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095500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076450 w 4029075"/>
              <a:gd name="connsiteY15" fmla="*/ 1762125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76400 w 4029075"/>
              <a:gd name="connsiteY9" fmla="*/ 167640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62175 w 4029075"/>
              <a:gd name="connsiteY14" fmla="*/ 1905000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90750 w 4029075"/>
              <a:gd name="connsiteY14" fmla="*/ 1895475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67075 w 4029075"/>
              <a:gd name="connsiteY25" fmla="*/ 1038225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 name="connsiteX0" fmla="*/ 0 w 4029075"/>
              <a:gd name="connsiteY0" fmla="*/ 9525 h 1933575"/>
              <a:gd name="connsiteX1" fmla="*/ 19050 w 4029075"/>
              <a:gd name="connsiteY1" fmla="*/ 1714500 h 1933575"/>
              <a:gd name="connsiteX2" fmla="*/ 266700 w 4029075"/>
              <a:gd name="connsiteY2" fmla="*/ 1714500 h 1933575"/>
              <a:gd name="connsiteX3" fmla="*/ 466725 w 4029075"/>
              <a:gd name="connsiteY3" fmla="*/ 1638300 h 1933575"/>
              <a:gd name="connsiteX4" fmla="*/ 476250 w 4029075"/>
              <a:gd name="connsiteY4" fmla="*/ 1504950 h 1933575"/>
              <a:gd name="connsiteX5" fmla="*/ 990600 w 4029075"/>
              <a:gd name="connsiteY5" fmla="*/ 1666875 h 1933575"/>
              <a:gd name="connsiteX6" fmla="*/ 981075 w 4029075"/>
              <a:gd name="connsiteY6" fmla="*/ 1790700 h 1933575"/>
              <a:gd name="connsiteX7" fmla="*/ 1076325 w 4029075"/>
              <a:gd name="connsiteY7" fmla="*/ 1743075 h 1933575"/>
              <a:gd name="connsiteX8" fmla="*/ 1600200 w 4029075"/>
              <a:gd name="connsiteY8" fmla="*/ 1762125 h 1933575"/>
              <a:gd name="connsiteX9" fmla="*/ 1685925 w 4029075"/>
              <a:gd name="connsiteY9" fmla="*/ 1695450 h 1933575"/>
              <a:gd name="connsiteX10" fmla="*/ 1847850 w 4029075"/>
              <a:gd name="connsiteY10" fmla="*/ 1847850 h 1933575"/>
              <a:gd name="connsiteX11" fmla="*/ 1847850 w 4029075"/>
              <a:gd name="connsiteY11" fmla="*/ 1924050 h 1933575"/>
              <a:gd name="connsiteX12" fmla="*/ 1905000 w 4029075"/>
              <a:gd name="connsiteY12" fmla="*/ 1914525 h 1933575"/>
              <a:gd name="connsiteX13" fmla="*/ 1943100 w 4029075"/>
              <a:gd name="connsiteY13" fmla="*/ 1933575 h 1933575"/>
              <a:gd name="connsiteX14" fmla="*/ 2190750 w 4029075"/>
              <a:gd name="connsiteY14" fmla="*/ 1895475 h 1933575"/>
              <a:gd name="connsiteX15" fmla="*/ 2124075 w 4029075"/>
              <a:gd name="connsiteY15" fmla="*/ 1790700 h 1933575"/>
              <a:gd name="connsiteX16" fmla="*/ 2124075 w 4029075"/>
              <a:gd name="connsiteY16" fmla="*/ 1733550 h 1933575"/>
              <a:gd name="connsiteX17" fmla="*/ 2190750 w 4029075"/>
              <a:gd name="connsiteY17" fmla="*/ 1657350 h 1933575"/>
              <a:gd name="connsiteX18" fmla="*/ 2381250 w 4029075"/>
              <a:gd name="connsiteY18" fmla="*/ 1781175 h 1933575"/>
              <a:gd name="connsiteX19" fmla="*/ 2390775 w 4029075"/>
              <a:gd name="connsiteY19" fmla="*/ 1781175 h 1933575"/>
              <a:gd name="connsiteX20" fmla="*/ 2305050 w 4029075"/>
              <a:gd name="connsiteY20" fmla="*/ 1657350 h 1933575"/>
              <a:gd name="connsiteX21" fmla="*/ 2295525 w 4029075"/>
              <a:gd name="connsiteY21" fmla="*/ 1628775 h 1933575"/>
              <a:gd name="connsiteX22" fmla="*/ 2409825 w 4029075"/>
              <a:gd name="connsiteY22" fmla="*/ 1495425 h 1933575"/>
              <a:gd name="connsiteX23" fmla="*/ 2828925 w 4029075"/>
              <a:gd name="connsiteY23" fmla="*/ 1247775 h 1933575"/>
              <a:gd name="connsiteX24" fmla="*/ 2962275 w 4029075"/>
              <a:gd name="connsiteY24" fmla="*/ 1352550 h 1933575"/>
              <a:gd name="connsiteX25" fmla="*/ 3286125 w 4029075"/>
              <a:gd name="connsiteY25" fmla="*/ 1047750 h 1933575"/>
              <a:gd name="connsiteX26" fmla="*/ 3686175 w 4029075"/>
              <a:gd name="connsiteY26" fmla="*/ 895350 h 1933575"/>
              <a:gd name="connsiteX27" fmla="*/ 3933825 w 4029075"/>
              <a:gd name="connsiteY27" fmla="*/ 866775 h 1933575"/>
              <a:gd name="connsiteX28" fmla="*/ 4029075 w 4029075"/>
              <a:gd name="connsiteY28" fmla="*/ 828675 h 1933575"/>
              <a:gd name="connsiteX29" fmla="*/ 4019550 w 4029075"/>
              <a:gd name="connsiteY29" fmla="*/ 0 h 1933575"/>
              <a:gd name="connsiteX30" fmla="*/ 0 w 4029075"/>
              <a:gd name="connsiteY30" fmla="*/ 9525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029075" h="1933575">
                <a:moveTo>
                  <a:pt x="0" y="9525"/>
                </a:moveTo>
                <a:lnTo>
                  <a:pt x="19050" y="1714500"/>
                </a:lnTo>
                <a:lnTo>
                  <a:pt x="266700" y="1714500"/>
                </a:lnTo>
                <a:lnTo>
                  <a:pt x="466725" y="1638300"/>
                </a:lnTo>
                <a:lnTo>
                  <a:pt x="476250" y="1504950"/>
                </a:lnTo>
                <a:lnTo>
                  <a:pt x="990600" y="1666875"/>
                </a:lnTo>
                <a:lnTo>
                  <a:pt x="981075" y="1790700"/>
                </a:lnTo>
                <a:lnTo>
                  <a:pt x="1076325" y="1743075"/>
                </a:lnTo>
                <a:lnTo>
                  <a:pt x="1600200" y="1762125"/>
                </a:lnTo>
                <a:lnTo>
                  <a:pt x="1685925" y="1695450"/>
                </a:lnTo>
                <a:lnTo>
                  <a:pt x="1847850" y="1847850"/>
                </a:lnTo>
                <a:lnTo>
                  <a:pt x="1847850" y="1924050"/>
                </a:lnTo>
                <a:lnTo>
                  <a:pt x="1905000" y="1914525"/>
                </a:lnTo>
                <a:lnTo>
                  <a:pt x="1943100" y="1933575"/>
                </a:lnTo>
                <a:lnTo>
                  <a:pt x="2190750" y="1895475"/>
                </a:lnTo>
                <a:lnTo>
                  <a:pt x="2124075" y="1790700"/>
                </a:lnTo>
                <a:lnTo>
                  <a:pt x="2124075" y="1733550"/>
                </a:lnTo>
                <a:lnTo>
                  <a:pt x="2190750" y="1657350"/>
                </a:lnTo>
                <a:lnTo>
                  <a:pt x="2381250" y="1781175"/>
                </a:lnTo>
                <a:lnTo>
                  <a:pt x="2390775" y="1781175"/>
                </a:lnTo>
                <a:lnTo>
                  <a:pt x="2305050" y="1657350"/>
                </a:lnTo>
                <a:lnTo>
                  <a:pt x="2295525" y="1628775"/>
                </a:lnTo>
                <a:lnTo>
                  <a:pt x="2409825" y="1495425"/>
                </a:lnTo>
                <a:lnTo>
                  <a:pt x="2828925" y="1247775"/>
                </a:lnTo>
                <a:lnTo>
                  <a:pt x="2962275" y="1352550"/>
                </a:lnTo>
                <a:lnTo>
                  <a:pt x="3286125" y="1047750"/>
                </a:lnTo>
                <a:lnTo>
                  <a:pt x="3686175" y="895350"/>
                </a:lnTo>
                <a:lnTo>
                  <a:pt x="3933825" y="866775"/>
                </a:lnTo>
                <a:lnTo>
                  <a:pt x="4029075" y="828675"/>
                </a:lnTo>
                <a:lnTo>
                  <a:pt x="4019550" y="0"/>
                </a:lnTo>
                <a:lnTo>
                  <a:pt x="0" y="9525"/>
                </a:lnTo>
                <a:close/>
              </a:path>
            </a:pathLst>
          </a:custGeom>
          <a:solidFill>
            <a:srgbClr val="00B0F0">
              <a:alpha val="50195"/>
            </a:srgbClr>
          </a:solidFill>
          <a:ln w="25400">
            <a:noFill/>
            <a:miter lim="800000"/>
            <a:headEnd/>
            <a:tailEnd/>
          </a:ln>
        </p:spPr>
        <p:txBody>
          <a:bodyPr vertOverflow="overflow" horzOverflow="overflow" lIns="54000" rIns="54000" rtlCol="0" anchor="ctr"/>
          <a:lstStyle/>
          <a:p>
            <a:pPr algn="ctr" eaLnBrk="1" hangingPunct="1">
              <a:spcBef>
                <a:spcPct val="0"/>
              </a:spcBef>
            </a:pPr>
            <a:endParaRPr kumimoji="1" lang="ja-JP" altLang="en-US" sz="1100">
              <a:latin typeface="HG丸ｺﾞｼｯｸM-PRO"/>
              <a:ea typeface="HG丸ｺﾞｼｯｸM-PRO"/>
            </a:endParaRPr>
          </a:p>
        </p:txBody>
      </p:sp>
      <p:sp>
        <p:nvSpPr>
          <p:cNvPr id="1158" name="Rectangle 2"/>
          <p:cNvSpPr>
            <a:spLocks noChangeArrowheads="1"/>
          </p:cNvSpPr>
          <p:nvPr/>
        </p:nvSpPr>
        <p:spPr>
          <a:xfrm>
            <a:off x="0" y="233363"/>
            <a:ext cx="9906000" cy="387350"/>
          </a:xfrm>
          <a:prstGeom prst="rect">
            <a:avLst/>
          </a:prstGeom>
          <a:solidFill>
            <a:srgbClr val="002060"/>
          </a:solidFill>
          <a:ln w="9525">
            <a:solidFill>
              <a:srgbClr val="002060"/>
            </a:solidFill>
            <a:miter lim="800000"/>
            <a:headEnd/>
            <a:tailEnd/>
          </a:ln>
        </p:spPr>
        <p:txBody>
          <a:bodyPr wrap="none" anchor="ctr"/>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dirty="0">
                <a:solidFill>
                  <a:schemeClr val="bg1"/>
                </a:solidFill>
                <a:latin typeface="HG丸ｺﾞｼｯｸM-PRO" panose="020F0600000000000000" pitchFamily="50" charset="-128"/>
                <a:ea typeface="HG丸ｺﾞｼｯｸM-PRO" panose="020F0600000000000000" pitchFamily="50" charset="-128"/>
              </a:rPr>
              <a:t>○○地域における広域観光拠点形成のための基盤整備検討調査（記載例）</a:t>
            </a:r>
          </a:p>
        </p:txBody>
      </p:sp>
      <p:sp>
        <p:nvSpPr>
          <p:cNvPr id="1159" name="AutoShape 4"/>
          <p:cNvSpPr>
            <a:spLocks noChangeArrowheads="1"/>
          </p:cNvSpPr>
          <p:nvPr/>
        </p:nvSpPr>
        <p:spPr>
          <a:xfrm>
            <a:off x="100013" y="739775"/>
            <a:ext cx="9763125" cy="1458913"/>
          </a:xfrm>
          <a:prstGeom prst="roundRect">
            <a:avLst>
              <a:gd name="adj" fmla="val 8815"/>
            </a:avLst>
          </a:prstGeom>
          <a:noFill/>
          <a:ln w="19050">
            <a:solidFill>
              <a:srgbClr val="002060"/>
            </a:solidFill>
            <a:round/>
            <a:headEnd/>
            <a:tailEnd/>
          </a:ln>
        </p:spPr>
        <p:txBody>
          <a:bodyPr wrap="none" anchor="ctr"/>
          <a:lstStyle>
            <a:lvl1pPr defTabSz="147478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147478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147478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147478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147478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ja-JP" sz="1400">
              <a:latin typeface="Arial" panose="020B0604020202020204" pitchFamily="34" charset="0"/>
            </a:endParaRPr>
          </a:p>
        </p:txBody>
      </p:sp>
      <p:sp>
        <p:nvSpPr>
          <p:cNvPr id="1160" name="AutoShape 5"/>
          <p:cNvSpPr>
            <a:spLocks noChangeArrowheads="1"/>
          </p:cNvSpPr>
          <p:nvPr/>
        </p:nvSpPr>
        <p:spPr>
          <a:xfrm>
            <a:off x="241300" y="671513"/>
            <a:ext cx="1679575" cy="223837"/>
          </a:xfrm>
          <a:prstGeom prst="roundRect">
            <a:avLst>
              <a:gd name="adj" fmla="val 24778"/>
            </a:avLst>
          </a:prstGeom>
          <a:solidFill>
            <a:srgbClr val="002060"/>
          </a:solidFill>
          <a:ln w="25400">
            <a:solidFill>
              <a:srgbClr val="002060"/>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HG丸ｺﾞｼｯｸM-PRO" panose="020F0600000000000000" pitchFamily="50" charset="-128"/>
                <a:ea typeface="HG丸ｺﾞｼｯｸM-PRO" panose="020F0600000000000000" pitchFamily="50" charset="-128"/>
              </a:rPr>
              <a:t>地域の特徴等</a:t>
            </a:r>
          </a:p>
        </p:txBody>
      </p:sp>
      <p:sp>
        <p:nvSpPr>
          <p:cNvPr id="1161" name="テキスト ボックス 113"/>
          <p:cNvSpPr txBox="1">
            <a:spLocks noChangeArrowheads="1"/>
          </p:cNvSpPr>
          <p:nvPr/>
        </p:nvSpPr>
        <p:spPr>
          <a:xfrm>
            <a:off x="7329488" y="0"/>
            <a:ext cx="2576512" cy="21590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400">
                <a:latin typeface="HG丸ｺﾞｼｯｸM-PRO" panose="020F0600000000000000" pitchFamily="50" charset="-128"/>
                <a:ea typeface="HG丸ｺﾞｼｯｸM-PRO" panose="020F0600000000000000" pitchFamily="50" charset="-128"/>
              </a:rPr>
              <a:t>【</a:t>
            </a:r>
            <a:r>
              <a:rPr lang="ja-JP" altLang="en-US" sz="1400">
                <a:latin typeface="HG丸ｺﾞｼｯｸM-PRO" panose="020F0600000000000000" pitchFamily="50" charset="-128"/>
                <a:ea typeface="HG丸ｺﾞｼｯｸM-PRO" panose="020F0600000000000000" pitchFamily="50" charset="-128"/>
              </a:rPr>
              <a:t>実施主体名：○○県</a:t>
            </a:r>
            <a:r>
              <a:rPr lang="en-US" altLang="ja-JP" sz="1400">
                <a:latin typeface="HG丸ｺﾞｼｯｸM-PRO" panose="020F0600000000000000" pitchFamily="50" charset="-128"/>
                <a:ea typeface="HG丸ｺﾞｼｯｸM-PRO" panose="020F0600000000000000" pitchFamily="50" charset="-128"/>
              </a:rPr>
              <a:t>】</a:t>
            </a:r>
            <a:endParaRPr lang="ja-JP" altLang="en-US" sz="1400">
              <a:latin typeface="HG丸ｺﾞｼｯｸM-PRO" panose="020F0600000000000000" pitchFamily="50" charset="-128"/>
              <a:ea typeface="HG丸ｺﾞｼｯｸM-PRO" panose="020F0600000000000000" pitchFamily="50" charset="-128"/>
            </a:endParaRPr>
          </a:p>
        </p:txBody>
      </p:sp>
      <p:sp>
        <p:nvSpPr>
          <p:cNvPr id="1162" name="正方形/長方形 70"/>
          <p:cNvSpPr/>
          <p:nvPr/>
        </p:nvSpPr>
        <p:spPr>
          <a:xfrm>
            <a:off x="1841500" y="3551238"/>
            <a:ext cx="4046538" cy="21605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ja-JP" altLang="en-US"/>
          </a:p>
        </p:txBody>
      </p:sp>
      <p:sp>
        <p:nvSpPr>
          <p:cNvPr id="1163" name="フリーフォーム 72"/>
          <p:cNvSpPr/>
          <p:nvPr/>
        </p:nvSpPr>
        <p:spPr>
          <a:xfrm>
            <a:off x="1835150" y="4416425"/>
            <a:ext cx="4052888" cy="2393950"/>
          </a:xfrm>
          <a:custGeom>
            <a:avLst/>
            <a:gdLst>
              <a:gd name="connsiteX0" fmla="*/ 0 w 5934075"/>
              <a:gd name="connsiteY0" fmla="*/ 1238250 h 3467100"/>
              <a:gd name="connsiteX1" fmla="*/ 390525 w 5934075"/>
              <a:gd name="connsiteY1" fmla="*/ 1219200 h 3467100"/>
              <a:gd name="connsiteX2" fmla="*/ 552450 w 5934075"/>
              <a:gd name="connsiteY2" fmla="*/ 1162050 h 3467100"/>
              <a:gd name="connsiteX3" fmla="*/ 676275 w 5934075"/>
              <a:gd name="connsiteY3" fmla="*/ 1066800 h 3467100"/>
              <a:gd name="connsiteX4" fmla="*/ 723900 w 5934075"/>
              <a:gd name="connsiteY4" fmla="*/ 952500 h 3467100"/>
              <a:gd name="connsiteX5" fmla="*/ 971550 w 5934075"/>
              <a:gd name="connsiteY5" fmla="*/ 1009650 h 3467100"/>
              <a:gd name="connsiteX6" fmla="*/ 1343025 w 5934075"/>
              <a:gd name="connsiteY6" fmla="*/ 1162050 h 3467100"/>
              <a:gd name="connsiteX7" fmla="*/ 1438275 w 5934075"/>
              <a:gd name="connsiteY7" fmla="*/ 1190625 h 3467100"/>
              <a:gd name="connsiteX8" fmla="*/ 1371600 w 5934075"/>
              <a:gd name="connsiteY8" fmla="*/ 1409700 h 3467100"/>
              <a:gd name="connsiteX9" fmla="*/ 1562100 w 5934075"/>
              <a:gd name="connsiteY9" fmla="*/ 1295400 h 3467100"/>
              <a:gd name="connsiteX10" fmla="*/ 1981200 w 5934075"/>
              <a:gd name="connsiteY10" fmla="*/ 1323975 h 3467100"/>
              <a:gd name="connsiteX11" fmla="*/ 2305050 w 5934075"/>
              <a:gd name="connsiteY11" fmla="*/ 1333500 h 3467100"/>
              <a:gd name="connsiteX12" fmla="*/ 2428875 w 5934075"/>
              <a:gd name="connsiteY12" fmla="*/ 1285875 h 3467100"/>
              <a:gd name="connsiteX13" fmla="*/ 2476500 w 5934075"/>
              <a:gd name="connsiteY13" fmla="*/ 1219200 h 3467100"/>
              <a:gd name="connsiteX14" fmla="*/ 2600325 w 5934075"/>
              <a:gd name="connsiteY14" fmla="*/ 1304925 h 3467100"/>
              <a:gd name="connsiteX15" fmla="*/ 2647950 w 5934075"/>
              <a:gd name="connsiteY15" fmla="*/ 1371600 h 3467100"/>
              <a:gd name="connsiteX16" fmla="*/ 2676525 w 5934075"/>
              <a:gd name="connsiteY16" fmla="*/ 1409700 h 3467100"/>
              <a:gd name="connsiteX17" fmla="*/ 2609850 w 5934075"/>
              <a:gd name="connsiteY17" fmla="*/ 1524000 h 3467100"/>
              <a:gd name="connsiteX18" fmla="*/ 2600325 w 5934075"/>
              <a:gd name="connsiteY18" fmla="*/ 1590675 h 3467100"/>
              <a:gd name="connsiteX19" fmla="*/ 2771775 w 5934075"/>
              <a:gd name="connsiteY19" fmla="*/ 1571625 h 3467100"/>
              <a:gd name="connsiteX20" fmla="*/ 2819400 w 5934075"/>
              <a:gd name="connsiteY20" fmla="*/ 1600200 h 3467100"/>
              <a:gd name="connsiteX21" fmla="*/ 3028950 w 5934075"/>
              <a:gd name="connsiteY21" fmla="*/ 1600200 h 3467100"/>
              <a:gd name="connsiteX22" fmla="*/ 3171825 w 5934075"/>
              <a:gd name="connsiteY22" fmla="*/ 1562100 h 3467100"/>
              <a:gd name="connsiteX23" fmla="*/ 3257550 w 5934075"/>
              <a:gd name="connsiteY23" fmla="*/ 1495425 h 3467100"/>
              <a:gd name="connsiteX24" fmla="*/ 3114675 w 5934075"/>
              <a:gd name="connsiteY24" fmla="*/ 1295400 h 3467100"/>
              <a:gd name="connsiteX25" fmla="*/ 3267075 w 5934075"/>
              <a:gd name="connsiteY25" fmla="*/ 1181100 h 3467100"/>
              <a:gd name="connsiteX26" fmla="*/ 3371850 w 5934075"/>
              <a:gd name="connsiteY26" fmla="*/ 1352550 h 3467100"/>
              <a:gd name="connsiteX27" fmla="*/ 3429000 w 5934075"/>
              <a:gd name="connsiteY27" fmla="*/ 1400175 h 3467100"/>
              <a:gd name="connsiteX28" fmla="*/ 3533775 w 5934075"/>
              <a:gd name="connsiteY28" fmla="*/ 1333500 h 3467100"/>
              <a:gd name="connsiteX29" fmla="*/ 3362325 w 5934075"/>
              <a:gd name="connsiteY29" fmla="*/ 1162050 h 3467100"/>
              <a:gd name="connsiteX30" fmla="*/ 3476625 w 5934075"/>
              <a:gd name="connsiteY30" fmla="*/ 1038225 h 3467100"/>
              <a:gd name="connsiteX31" fmla="*/ 3571875 w 5934075"/>
              <a:gd name="connsiteY31" fmla="*/ 923925 h 3467100"/>
              <a:gd name="connsiteX32" fmla="*/ 3838575 w 5934075"/>
              <a:gd name="connsiteY32" fmla="*/ 800100 h 3467100"/>
              <a:gd name="connsiteX33" fmla="*/ 4114800 w 5934075"/>
              <a:gd name="connsiteY33" fmla="*/ 619125 h 3467100"/>
              <a:gd name="connsiteX34" fmla="*/ 4171950 w 5934075"/>
              <a:gd name="connsiteY34" fmla="*/ 609600 h 3467100"/>
              <a:gd name="connsiteX35" fmla="*/ 4324350 w 5934075"/>
              <a:gd name="connsiteY35" fmla="*/ 704850 h 3467100"/>
              <a:gd name="connsiteX36" fmla="*/ 4752975 w 5934075"/>
              <a:gd name="connsiteY36" fmla="*/ 352425 h 3467100"/>
              <a:gd name="connsiteX37" fmla="*/ 4953000 w 5934075"/>
              <a:gd name="connsiteY37" fmla="*/ 228600 h 3467100"/>
              <a:gd name="connsiteX38" fmla="*/ 5276850 w 5934075"/>
              <a:gd name="connsiteY38" fmla="*/ 95250 h 3467100"/>
              <a:gd name="connsiteX39" fmla="*/ 5534025 w 5934075"/>
              <a:gd name="connsiteY39" fmla="*/ 38100 h 3467100"/>
              <a:gd name="connsiteX40" fmla="*/ 5772150 w 5934075"/>
              <a:gd name="connsiteY40" fmla="*/ 38100 h 3467100"/>
              <a:gd name="connsiteX41" fmla="*/ 5895975 w 5934075"/>
              <a:gd name="connsiteY41" fmla="*/ 0 h 3467100"/>
              <a:gd name="connsiteX42" fmla="*/ 5934075 w 5934075"/>
              <a:gd name="connsiteY42" fmla="*/ 0 h 3467100"/>
              <a:gd name="connsiteX43" fmla="*/ 5924550 w 5934075"/>
              <a:gd name="connsiteY43" fmla="*/ 3457575 h 3467100"/>
              <a:gd name="connsiteX44" fmla="*/ 0 w 5934075"/>
              <a:gd name="connsiteY44" fmla="*/ 3467100 h 3467100"/>
              <a:gd name="connsiteX45" fmla="*/ 0 w 5934075"/>
              <a:gd name="connsiteY45" fmla="*/ 123825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934075" h="3467100">
                <a:moveTo>
                  <a:pt x="0" y="1238250"/>
                </a:moveTo>
                <a:lnTo>
                  <a:pt x="390525" y="1219200"/>
                </a:lnTo>
                <a:lnTo>
                  <a:pt x="552450" y="1162050"/>
                </a:lnTo>
                <a:lnTo>
                  <a:pt x="676275" y="1066800"/>
                </a:lnTo>
                <a:lnTo>
                  <a:pt x="723900" y="952500"/>
                </a:lnTo>
                <a:lnTo>
                  <a:pt x="971550" y="1009650"/>
                </a:lnTo>
                <a:lnTo>
                  <a:pt x="1343025" y="1162050"/>
                </a:lnTo>
                <a:lnTo>
                  <a:pt x="1438275" y="1190625"/>
                </a:lnTo>
                <a:lnTo>
                  <a:pt x="1371600" y="1409700"/>
                </a:lnTo>
                <a:lnTo>
                  <a:pt x="1562100" y="1295400"/>
                </a:lnTo>
                <a:lnTo>
                  <a:pt x="1981200" y="1323975"/>
                </a:lnTo>
                <a:lnTo>
                  <a:pt x="2305050" y="1333500"/>
                </a:lnTo>
                <a:lnTo>
                  <a:pt x="2428875" y="1285875"/>
                </a:lnTo>
                <a:lnTo>
                  <a:pt x="2476500" y="1219200"/>
                </a:lnTo>
                <a:lnTo>
                  <a:pt x="2600325" y="1304925"/>
                </a:lnTo>
                <a:lnTo>
                  <a:pt x="2647950" y="1371600"/>
                </a:lnTo>
                <a:lnTo>
                  <a:pt x="2676525" y="1409700"/>
                </a:lnTo>
                <a:lnTo>
                  <a:pt x="2609850" y="1524000"/>
                </a:lnTo>
                <a:lnTo>
                  <a:pt x="2600325" y="1590675"/>
                </a:lnTo>
                <a:lnTo>
                  <a:pt x="2771775" y="1571625"/>
                </a:lnTo>
                <a:lnTo>
                  <a:pt x="2819400" y="1600200"/>
                </a:lnTo>
                <a:lnTo>
                  <a:pt x="3028950" y="1600200"/>
                </a:lnTo>
                <a:lnTo>
                  <a:pt x="3171825" y="1562100"/>
                </a:lnTo>
                <a:lnTo>
                  <a:pt x="3257550" y="1495425"/>
                </a:lnTo>
                <a:lnTo>
                  <a:pt x="3114675" y="1295400"/>
                </a:lnTo>
                <a:lnTo>
                  <a:pt x="3267075" y="1181100"/>
                </a:lnTo>
                <a:lnTo>
                  <a:pt x="3371850" y="1352550"/>
                </a:lnTo>
                <a:lnTo>
                  <a:pt x="3429000" y="1400175"/>
                </a:lnTo>
                <a:lnTo>
                  <a:pt x="3533775" y="1333500"/>
                </a:lnTo>
                <a:lnTo>
                  <a:pt x="3362325" y="1162050"/>
                </a:lnTo>
                <a:lnTo>
                  <a:pt x="3476625" y="1038225"/>
                </a:lnTo>
                <a:lnTo>
                  <a:pt x="3571875" y="923925"/>
                </a:lnTo>
                <a:lnTo>
                  <a:pt x="3838575" y="800100"/>
                </a:lnTo>
                <a:lnTo>
                  <a:pt x="4114800" y="619125"/>
                </a:lnTo>
                <a:lnTo>
                  <a:pt x="4171950" y="609600"/>
                </a:lnTo>
                <a:lnTo>
                  <a:pt x="4324350" y="704850"/>
                </a:lnTo>
                <a:lnTo>
                  <a:pt x="4752975" y="352425"/>
                </a:lnTo>
                <a:lnTo>
                  <a:pt x="4953000" y="228600"/>
                </a:lnTo>
                <a:lnTo>
                  <a:pt x="5276850" y="95250"/>
                </a:lnTo>
                <a:lnTo>
                  <a:pt x="5534025" y="38100"/>
                </a:lnTo>
                <a:lnTo>
                  <a:pt x="5772150" y="38100"/>
                </a:lnTo>
                <a:lnTo>
                  <a:pt x="5895975" y="0"/>
                </a:lnTo>
                <a:lnTo>
                  <a:pt x="5934075" y="0"/>
                </a:lnTo>
                <a:lnTo>
                  <a:pt x="5924550" y="3457575"/>
                </a:lnTo>
                <a:lnTo>
                  <a:pt x="0" y="3467100"/>
                </a:lnTo>
                <a:lnTo>
                  <a:pt x="0" y="1238250"/>
                </a:lnTo>
                <a:close/>
              </a:path>
            </a:pathLst>
          </a:custGeom>
          <a:solidFill>
            <a:srgbClr val="FFFF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ja-JP" altLang="en-US" dirty="0"/>
          </a:p>
        </p:txBody>
      </p:sp>
      <p:pic>
        <p:nvPicPr>
          <p:cNvPr id="1164" name="図 26" descr="nipponmaru.gif"/>
          <p:cNvPicPr>
            <a:picLocks noChangeAspect="1"/>
          </p:cNvPicPr>
          <p:nvPr/>
        </p:nvPicPr>
        <p:blipFill>
          <a:blip r:embed="rId3"/>
          <a:srcRect r="51553"/>
          <a:stretch>
            <a:fillRect/>
          </a:stretch>
        </p:blipFill>
        <p:spPr>
          <a:xfrm>
            <a:off x="1868488" y="3554126"/>
            <a:ext cx="1408112" cy="661322"/>
          </a:xfrm>
          <a:prstGeom prst="rect">
            <a:avLst/>
          </a:prstGeom>
          <a:noFill/>
          <a:ln w="19050">
            <a:solidFill>
              <a:srgbClr val="4D4D4D"/>
            </a:solidFill>
            <a:miter lim="800000"/>
            <a:headEnd/>
            <a:tailEnd/>
          </a:ln>
        </p:spPr>
      </p:pic>
      <p:grpSp>
        <p:nvGrpSpPr>
          <p:cNvPr id="1170" name="グループ化 42"/>
          <p:cNvGrpSpPr/>
          <p:nvPr/>
        </p:nvGrpSpPr>
        <p:grpSpPr>
          <a:xfrm>
            <a:off x="1793875" y="4522879"/>
            <a:ext cx="4130769" cy="2270125"/>
            <a:chOff x="1485900" y="3251842"/>
            <a:chExt cx="6006352" cy="3324225"/>
          </a:xfrm>
        </p:grpSpPr>
        <p:sp>
          <p:nvSpPr>
            <p:cNvPr id="1171" name="フリーフォーム 90"/>
            <p:cNvSpPr/>
            <p:nvPr/>
          </p:nvSpPr>
          <p:spPr>
            <a:xfrm>
              <a:off x="4853856" y="3251842"/>
              <a:ext cx="2638396" cy="3324225"/>
            </a:xfrm>
            <a:custGeom>
              <a:avLst/>
              <a:gdLst>
                <a:gd name="connsiteX0" fmla="*/ 0 w 2638425"/>
                <a:gd name="connsiteY0" fmla="*/ 3324225 h 3324225"/>
                <a:gd name="connsiteX1" fmla="*/ 133350 w 2638425"/>
                <a:gd name="connsiteY1" fmla="*/ 3086100 h 3324225"/>
                <a:gd name="connsiteX2" fmla="*/ 228600 w 2638425"/>
                <a:gd name="connsiteY2" fmla="*/ 2981325 h 3324225"/>
                <a:gd name="connsiteX3" fmla="*/ 333375 w 2638425"/>
                <a:gd name="connsiteY3" fmla="*/ 2867025 h 3324225"/>
                <a:gd name="connsiteX4" fmla="*/ 381000 w 2638425"/>
                <a:gd name="connsiteY4" fmla="*/ 2724150 h 3324225"/>
                <a:gd name="connsiteX5" fmla="*/ 400050 w 2638425"/>
                <a:gd name="connsiteY5" fmla="*/ 2533650 h 3324225"/>
                <a:gd name="connsiteX6" fmla="*/ 257175 w 2638425"/>
                <a:gd name="connsiteY6" fmla="*/ 2266950 h 3324225"/>
                <a:gd name="connsiteX7" fmla="*/ 209550 w 2638425"/>
                <a:gd name="connsiteY7" fmla="*/ 2057400 h 3324225"/>
                <a:gd name="connsiteX8" fmla="*/ 276225 w 2638425"/>
                <a:gd name="connsiteY8" fmla="*/ 1895475 h 3324225"/>
                <a:gd name="connsiteX9" fmla="*/ 419100 w 2638425"/>
                <a:gd name="connsiteY9" fmla="*/ 1638300 h 3324225"/>
                <a:gd name="connsiteX10" fmla="*/ 552450 w 2638425"/>
                <a:gd name="connsiteY10" fmla="*/ 1447800 h 3324225"/>
                <a:gd name="connsiteX11" fmla="*/ 723900 w 2638425"/>
                <a:gd name="connsiteY11" fmla="*/ 1343025 h 3324225"/>
                <a:gd name="connsiteX12" fmla="*/ 866775 w 2638425"/>
                <a:gd name="connsiteY12" fmla="*/ 1152525 h 3324225"/>
                <a:gd name="connsiteX13" fmla="*/ 962025 w 2638425"/>
                <a:gd name="connsiteY13" fmla="*/ 885825 h 3324225"/>
                <a:gd name="connsiteX14" fmla="*/ 1019175 w 2638425"/>
                <a:gd name="connsiteY14" fmla="*/ 685800 h 3324225"/>
                <a:gd name="connsiteX15" fmla="*/ 1162050 w 2638425"/>
                <a:gd name="connsiteY15" fmla="*/ 561975 h 3324225"/>
                <a:gd name="connsiteX16" fmla="*/ 1581150 w 2638425"/>
                <a:gd name="connsiteY16" fmla="*/ 390525 h 3324225"/>
                <a:gd name="connsiteX17" fmla="*/ 1857375 w 2638425"/>
                <a:gd name="connsiteY17" fmla="*/ 190500 h 3324225"/>
                <a:gd name="connsiteX18" fmla="*/ 1962150 w 2638425"/>
                <a:gd name="connsiteY18" fmla="*/ 133350 h 3324225"/>
                <a:gd name="connsiteX19" fmla="*/ 2238375 w 2638425"/>
                <a:gd name="connsiteY19" fmla="*/ 76200 h 3324225"/>
                <a:gd name="connsiteX20" fmla="*/ 2466975 w 2638425"/>
                <a:gd name="connsiteY20" fmla="*/ 0 h 3324225"/>
                <a:gd name="connsiteX21" fmla="*/ 2638425 w 2638425"/>
                <a:gd name="connsiteY21" fmla="*/ 19050 h 332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8425" h="3324225">
                  <a:moveTo>
                    <a:pt x="0" y="3324225"/>
                  </a:moveTo>
                  <a:lnTo>
                    <a:pt x="133350" y="3086100"/>
                  </a:lnTo>
                  <a:lnTo>
                    <a:pt x="228600" y="2981325"/>
                  </a:lnTo>
                  <a:lnTo>
                    <a:pt x="333375" y="2867025"/>
                  </a:lnTo>
                  <a:lnTo>
                    <a:pt x="381000" y="2724150"/>
                  </a:lnTo>
                  <a:lnTo>
                    <a:pt x="400050" y="2533650"/>
                  </a:lnTo>
                  <a:lnTo>
                    <a:pt x="257175" y="2266950"/>
                  </a:lnTo>
                  <a:lnTo>
                    <a:pt x="209550" y="2057400"/>
                  </a:lnTo>
                  <a:lnTo>
                    <a:pt x="276225" y="1895475"/>
                  </a:lnTo>
                  <a:lnTo>
                    <a:pt x="419100" y="1638300"/>
                  </a:lnTo>
                  <a:lnTo>
                    <a:pt x="552450" y="1447800"/>
                  </a:lnTo>
                  <a:lnTo>
                    <a:pt x="723900" y="1343025"/>
                  </a:lnTo>
                  <a:lnTo>
                    <a:pt x="866775" y="1152525"/>
                  </a:lnTo>
                  <a:lnTo>
                    <a:pt x="962025" y="885825"/>
                  </a:lnTo>
                  <a:lnTo>
                    <a:pt x="1019175" y="685800"/>
                  </a:lnTo>
                  <a:lnTo>
                    <a:pt x="1162050" y="561975"/>
                  </a:lnTo>
                  <a:lnTo>
                    <a:pt x="1581150" y="390525"/>
                  </a:lnTo>
                  <a:lnTo>
                    <a:pt x="1857375" y="190500"/>
                  </a:lnTo>
                  <a:lnTo>
                    <a:pt x="1962150" y="133350"/>
                  </a:lnTo>
                  <a:lnTo>
                    <a:pt x="2238375" y="76200"/>
                  </a:lnTo>
                  <a:lnTo>
                    <a:pt x="2466975" y="0"/>
                  </a:lnTo>
                  <a:lnTo>
                    <a:pt x="2638425" y="1905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p>
          </p:txBody>
        </p:sp>
        <p:sp>
          <p:nvSpPr>
            <p:cNvPr id="1172" name="フリーフォーム 91"/>
            <p:cNvSpPr/>
            <p:nvPr/>
          </p:nvSpPr>
          <p:spPr>
            <a:xfrm>
              <a:off x="4456692" y="4981236"/>
              <a:ext cx="1142611" cy="1580750"/>
            </a:xfrm>
            <a:custGeom>
              <a:avLst/>
              <a:gdLst>
                <a:gd name="connsiteX0" fmla="*/ 47625 w 1143000"/>
                <a:gd name="connsiteY0" fmla="*/ 0 h 1581150"/>
                <a:gd name="connsiteX1" fmla="*/ 38100 w 1143000"/>
                <a:gd name="connsiteY1" fmla="*/ 133350 h 1581150"/>
                <a:gd name="connsiteX2" fmla="*/ 0 w 1143000"/>
                <a:gd name="connsiteY2" fmla="*/ 276225 h 1581150"/>
                <a:gd name="connsiteX3" fmla="*/ 28575 w 1143000"/>
                <a:gd name="connsiteY3" fmla="*/ 485775 h 1581150"/>
                <a:gd name="connsiteX4" fmla="*/ 200025 w 1143000"/>
                <a:gd name="connsiteY4" fmla="*/ 704850 h 1581150"/>
                <a:gd name="connsiteX5" fmla="*/ 428625 w 1143000"/>
                <a:gd name="connsiteY5" fmla="*/ 1047750 h 1581150"/>
                <a:gd name="connsiteX6" fmla="*/ 590550 w 1143000"/>
                <a:gd name="connsiteY6" fmla="*/ 1181100 h 1581150"/>
                <a:gd name="connsiteX7" fmla="*/ 838200 w 1143000"/>
                <a:gd name="connsiteY7" fmla="*/ 1314450 h 1581150"/>
                <a:gd name="connsiteX8" fmla="*/ 1047750 w 1143000"/>
                <a:gd name="connsiteY8" fmla="*/ 1514475 h 1581150"/>
                <a:gd name="connsiteX9" fmla="*/ 1143000 w 1143000"/>
                <a:gd name="connsiteY9" fmla="*/ 1581150 h 1581150"/>
                <a:gd name="connsiteX0" fmla="*/ 47625 w 1143000"/>
                <a:gd name="connsiteY0" fmla="*/ 0 h 1581150"/>
                <a:gd name="connsiteX1" fmla="*/ 38100 w 1143000"/>
                <a:gd name="connsiteY1" fmla="*/ 133350 h 1581150"/>
                <a:gd name="connsiteX2" fmla="*/ 0 w 1143000"/>
                <a:gd name="connsiteY2" fmla="*/ 276225 h 1581150"/>
                <a:gd name="connsiteX3" fmla="*/ 28575 w 1143000"/>
                <a:gd name="connsiteY3" fmla="*/ 485775 h 1581150"/>
                <a:gd name="connsiteX4" fmla="*/ 144607 w 1143000"/>
                <a:gd name="connsiteY4" fmla="*/ 732753 h 1581150"/>
                <a:gd name="connsiteX5" fmla="*/ 428625 w 1143000"/>
                <a:gd name="connsiteY5" fmla="*/ 1047750 h 1581150"/>
                <a:gd name="connsiteX6" fmla="*/ 590550 w 1143000"/>
                <a:gd name="connsiteY6" fmla="*/ 1181100 h 1581150"/>
                <a:gd name="connsiteX7" fmla="*/ 838200 w 1143000"/>
                <a:gd name="connsiteY7" fmla="*/ 1314450 h 1581150"/>
                <a:gd name="connsiteX8" fmla="*/ 1047750 w 1143000"/>
                <a:gd name="connsiteY8" fmla="*/ 1514475 h 1581150"/>
                <a:gd name="connsiteX9" fmla="*/ 1143000 w 1143000"/>
                <a:gd name="connsiteY9" fmla="*/ 1581150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 h="1581150">
                  <a:moveTo>
                    <a:pt x="47625" y="0"/>
                  </a:moveTo>
                  <a:lnTo>
                    <a:pt x="38100" y="133350"/>
                  </a:lnTo>
                  <a:lnTo>
                    <a:pt x="0" y="276225"/>
                  </a:lnTo>
                  <a:lnTo>
                    <a:pt x="28575" y="485775"/>
                  </a:lnTo>
                  <a:lnTo>
                    <a:pt x="144607" y="732753"/>
                  </a:lnTo>
                  <a:lnTo>
                    <a:pt x="428625" y="1047750"/>
                  </a:lnTo>
                  <a:lnTo>
                    <a:pt x="590550" y="1181100"/>
                  </a:lnTo>
                  <a:lnTo>
                    <a:pt x="838200" y="1314450"/>
                  </a:lnTo>
                  <a:lnTo>
                    <a:pt x="1047750" y="1514475"/>
                  </a:lnTo>
                  <a:lnTo>
                    <a:pt x="1143000" y="158115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endParaRPr>
            </a:p>
          </p:txBody>
        </p:sp>
        <p:sp>
          <p:nvSpPr>
            <p:cNvPr id="1173" name="フリーフォーム 92"/>
            <p:cNvSpPr/>
            <p:nvPr/>
          </p:nvSpPr>
          <p:spPr>
            <a:xfrm>
              <a:off x="1485900" y="4713904"/>
              <a:ext cx="3610192" cy="420759"/>
            </a:xfrm>
            <a:custGeom>
              <a:avLst/>
              <a:gdLst>
                <a:gd name="connsiteX0" fmla="*/ 3609975 w 3609975"/>
                <a:gd name="connsiteY0" fmla="*/ 419100 h 419100"/>
                <a:gd name="connsiteX1" fmla="*/ 3514725 w 3609975"/>
                <a:gd name="connsiteY1" fmla="*/ 285750 h 419100"/>
                <a:gd name="connsiteX2" fmla="*/ 3467100 w 3609975"/>
                <a:gd name="connsiteY2" fmla="*/ 228600 h 419100"/>
                <a:gd name="connsiteX3" fmla="*/ 3295650 w 3609975"/>
                <a:gd name="connsiteY3" fmla="*/ 219075 h 419100"/>
                <a:gd name="connsiteX4" fmla="*/ 3095625 w 3609975"/>
                <a:gd name="connsiteY4" fmla="*/ 257175 h 419100"/>
                <a:gd name="connsiteX5" fmla="*/ 2971800 w 3609975"/>
                <a:gd name="connsiteY5" fmla="*/ 266700 h 419100"/>
                <a:gd name="connsiteX6" fmla="*/ 2809875 w 3609975"/>
                <a:gd name="connsiteY6" fmla="*/ 266700 h 419100"/>
                <a:gd name="connsiteX7" fmla="*/ 2619375 w 3609975"/>
                <a:gd name="connsiteY7" fmla="*/ 247650 h 419100"/>
                <a:gd name="connsiteX8" fmla="*/ 2390775 w 3609975"/>
                <a:gd name="connsiteY8" fmla="*/ 200025 h 419100"/>
                <a:gd name="connsiteX9" fmla="*/ 2219325 w 3609975"/>
                <a:gd name="connsiteY9" fmla="*/ 171450 h 419100"/>
                <a:gd name="connsiteX10" fmla="*/ 1809750 w 3609975"/>
                <a:gd name="connsiteY10" fmla="*/ 190500 h 419100"/>
                <a:gd name="connsiteX11" fmla="*/ 1247775 w 3609975"/>
                <a:gd name="connsiteY11" fmla="*/ 171450 h 419100"/>
                <a:gd name="connsiteX12" fmla="*/ 923925 w 3609975"/>
                <a:gd name="connsiteY12" fmla="*/ 180975 h 419100"/>
                <a:gd name="connsiteX13" fmla="*/ 352425 w 3609975"/>
                <a:gd name="connsiteY13" fmla="*/ 133350 h 419100"/>
                <a:gd name="connsiteX14" fmla="*/ 276225 w 3609975"/>
                <a:gd name="connsiteY14" fmla="*/ 104775 h 419100"/>
                <a:gd name="connsiteX15" fmla="*/ 0 w 3609975"/>
                <a:gd name="connsiteY15" fmla="*/ 0 h 419100"/>
                <a:gd name="connsiteX0" fmla="*/ 3609975 w 3609975"/>
                <a:gd name="connsiteY0" fmla="*/ 419100 h 419100"/>
                <a:gd name="connsiteX1" fmla="*/ 3514725 w 3609975"/>
                <a:gd name="connsiteY1" fmla="*/ 285750 h 419100"/>
                <a:gd name="connsiteX2" fmla="*/ 3467100 w 3609975"/>
                <a:gd name="connsiteY2" fmla="*/ 228600 h 419100"/>
                <a:gd name="connsiteX3" fmla="*/ 3295650 w 3609975"/>
                <a:gd name="connsiteY3" fmla="*/ 219075 h 419100"/>
                <a:gd name="connsiteX4" fmla="*/ 3095625 w 3609975"/>
                <a:gd name="connsiteY4" fmla="*/ 257175 h 419100"/>
                <a:gd name="connsiteX5" fmla="*/ 2971800 w 3609975"/>
                <a:gd name="connsiteY5" fmla="*/ 266700 h 419100"/>
                <a:gd name="connsiteX6" fmla="*/ 2809875 w 3609975"/>
                <a:gd name="connsiteY6" fmla="*/ 266700 h 419100"/>
                <a:gd name="connsiteX7" fmla="*/ 2619375 w 3609975"/>
                <a:gd name="connsiteY7" fmla="*/ 247650 h 419100"/>
                <a:gd name="connsiteX8" fmla="*/ 2390775 w 3609975"/>
                <a:gd name="connsiteY8" fmla="*/ 200025 h 419100"/>
                <a:gd name="connsiteX9" fmla="*/ 2219325 w 3609975"/>
                <a:gd name="connsiteY9" fmla="*/ 213128 h 419100"/>
                <a:gd name="connsiteX10" fmla="*/ 1809750 w 3609975"/>
                <a:gd name="connsiteY10" fmla="*/ 190500 h 419100"/>
                <a:gd name="connsiteX11" fmla="*/ 1247775 w 3609975"/>
                <a:gd name="connsiteY11" fmla="*/ 171450 h 419100"/>
                <a:gd name="connsiteX12" fmla="*/ 923925 w 3609975"/>
                <a:gd name="connsiteY12" fmla="*/ 180975 h 419100"/>
                <a:gd name="connsiteX13" fmla="*/ 352425 w 3609975"/>
                <a:gd name="connsiteY13" fmla="*/ 133350 h 419100"/>
                <a:gd name="connsiteX14" fmla="*/ 276225 w 3609975"/>
                <a:gd name="connsiteY14" fmla="*/ 104775 h 419100"/>
                <a:gd name="connsiteX15" fmla="*/ 0 w 3609975"/>
                <a:gd name="connsiteY1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09975" h="419100">
                  <a:moveTo>
                    <a:pt x="3609975" y="419100"/>
                  </a:moveTo>
                  <a:lnTo>
                    <a:pt x="3514725" y="285750"/>
                  </a:lnTo>
                  <a:lnTo>
                    <a:pt x="3467100" y="228600"/>
                  </a:lnTo>
                  <a:lnTo>
                    <a:pt x="3295650" y="219075"/>
                  </a:lnTo>
                  <a:lnTo>
                    <a:pt x="3095625" y="257175"/>
                  </a:lnTo>
                  <a:lnTo>
                    <a:pt x="2971800" y="266700"/>
                  </a:lnTo>
                  <a:lnTo>
                    <a:pt x="2809875" y="266700"/>
                  </a:lnTo>
                  <a:lnTo>
                    <a:pt x="2619375" y="247650"/>
                  </a:lnTo>
                  <a:lnTo>
                    <a:pt x="2390775" y="200025"/>
                  </a:lnTo>
                  <a:lnTo>
                    <a:pt x="2219325" y="213128"/>
                  </a:lnTo>
                  <a:lnTo>
                    <a:pt x="1809750" y="190500"/>
                  </a:lnTo>
                  <a:lnTo>
                    <a:pt x="1247775" y="171450"/>
                  </a:lnTo>
                  <a:lnTo>
                    <a:pt x="923925" y="180975"/>
                  </a:lnTo>
                  <a:lnTo>
                    <a:pt x="352425" y="133350"/>
                  </a:lnTo>
                  <a:lnTo>
                    <a:pt x="276225" y="104775"/>
                  </a:lnTo>
                  <a:lnTo>
                    <a:pt x="0" y="0"/>
                  </a:lnTo>
                </a:path>
              </a:pathLst>
            </a:custGeom>
            <a:noFill/>
            <a:ln>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endParaRPr>
            </a:p>
          </p:txBody>
        </p:sp>
      </p:grpSp>
      <p:sp>
        <p:nvSpPr>
          <p:cNvPr id="1174" name="テキスト ボックス 113"/>
          <p:cNvSpPr txBox="1">
            <a:spLocks noChangeArrowheads="1"/>
          </p:cNvSpPr>
          <p:nvPr/>
        </p:nvSpPr>
        <p:spPr>
          <a:xfrm>
            <a:off x="0" y="2411647"/>
            <a:ext cx="2016125" cy="18415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en-US" altLang="ja-JP" sz="1200">
                <a:latin typeface="HG丸ｺﾞｼｯｸM-PRO" panose="020F0600000000000000" pitchFamily="50" charset="-128"/>
                <a:ea typeface="HG丸ｺﾞｼｯｸM-PRO" panose="020F0600000000000000" pitchFamily="50" charset="-128"/>
              </a:rPr>
              <a:t>【</a:t>
            </a:r>
            <a:r>
              <a:rPr lang="ja-JP" altLang="en-US" sz="1200">
                <a:latin typeface="HG丸ｺﾞｼｯｸM-PRO" panose="020F0600000000000000" pitchFamily="50" charset="-128"/>
                <a:ea typeface="HG丸ｺﾞｼｯｸM-PRO" panose="020F0600000000000000" pitchFamily="50" charset="-128"/>
              </a:rPr>
              <a:t>調査箇所：○○県○○市</a:t>
            </a:r>
            <a:r>
              <a:rPr lang="en-US" altLang="ja-JP" sz="1200">
                <a:latin typeface="HG丸ｺﾞｼｯｸM-PRO" panose="020F0600000000000000" pitchFamily="50" charset="-128"/>
                <a:ea typeface="HG丸ｺﾞｼｯｸM-PRO" panose="020F0600000000000000" pitchFamily="50" charset="-128"/>
              </a:rPr>
              <a:t>】</a:t>
            </a:r>
            <a:endParaRPr lang="ja-JP" altLang="en-US" sz="1200">
              <a:latin typeface="HG丸ｺﾞｼｯｸM-PRO" panose="020F0600000000000000" pitchFamily="50" charset="-128"/>
              <a:ea typeface="HG丸ｺﾞｼｯｸM-PRO" panose="020F0600000000000000" pitchFamily="50" charset="-128"/>
            </a:endParaRPr>
          </a:p>
        </p:txBody>
      </p:sp>
      <p:sp>
        <p:nvSpPr>
          <p:cNvPr id="1175" name="テキスト ボックス 34"/>
          <p:cNvSpPr txBox="1">
            <a:spLocks noChangeArrowheads="1"/>
          </p:cNvSpPr>
          <p:nvPr/>
        </p:nvSpPr>
        <p:spPr>
          <a:xfrm>
            <a:off x="1781029" y="4216841"/>
            <a:ext cx="1131882" cy="200055"/>
          </a:xfrm>
          <a:prstGeom prst="rect">
            <a:avLst/>
          </a:prstGeom>
          <a:no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700" b="1" dirty="0">
                <a:latin typeface="HG丸ｺﾞｼｯｸM-PRO" panose="020F0600000000000000" pitchFamily="50" charset="-128"/>
                <a:ea typeface="HG丸ｺﾞｼｯｸM-PRO" panose="020F0600000000000000" pitchFamily="50" charset="-128"/>
              </a:rPr>
              <a:t>○○港旅客ターミナル</a:t>
            </a:r>
          </a:p>
        </p:txBody>
      </p:sp>
      <p:sp>
        <p:nvSpPr>
          <p:cNvPr id="1183" name="AutoShape 96"/>
          <p:cNvSpPr>
            <a:spLocks noChangeArrowheads="1"/>
          </p:cNvSpPr>
          <p:nvPr/>
        </p:nvSpPr>
        <p:spPr>
          <a:xfrm>
            <a:off x="4367758" y="5439965"/>
            <a:ext cx="1444734" cy="662874"/>
          </a:xfrm>
          <a:prstGeom prst="wedgeRectCallout">
            <a:avLst>
              <a:gd name="adj1" fmla="val -66053"/>
              <a:gd name="adj2" fmla="val -49914"/>
            </a:avLst>
          </a:prstGeom>
          <a:solidFill>
            <a:srgbClr val="ECF2DF"/>
          </a:solidFill>
          <a:ln w="12700">
            <a:solidFill>
              <a:schemeClr val="tx1"/>
            </a:solidFill>
            <a:miter lim="800000"/>
            <a:headEnd/>
            <a:tailEnd/>
          </a:ln>
        </p:spPr>
        <p:txBody>
          <a:bodyPr lIns="54000" rIns="54000"/>
          <a:lstStyle/>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大型客船の就航</a:t>
            </a:r>
            <a:endParaRPr lang="en-US" altLang="ja-JP" sz="900" dirty="0">
              <a:latin typeface="HG丸ｺﾞｼｯｸM-PRO" panose="020F0600000000000000" pitchFamily="50" charset="-128"/>
              <a:ea typeface="HG丸ｺﾞｼｯｸM-PRO" panose="020F0600000000000000" pitchFamily="50" charset="-128"/>
            </a:endParaRPr>
          </a:p>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外国人観光客受入れ体制の強化</a:t>
            </a:r>
            <a:endParaRPr lang="en-US" altLang="ja-JP" sz="900" dirty="0">
              <a:latin typeface="ＭＳ Ｐゴシック" panose="020B0600070205080204" pitchFamily="50" charset="-128"/>
            </a:endParaRPr>
          </a:p>
          <a:p>
            <a:pPr marL="171450" indent="-171450" eaLnBrk="1" hangingPunct="1">
              <a:buFont typeface="Arial" panose="020B0604020202020204" pitchFamily="34" charset="0"/>
              <a:buChar char="•"/>
            </a:pPr>
            <a:r>
              <a:rPr lang="ja-JP" altLang="en-US" sz="900" dirty="0">
                <a:latin typeface="HG丸ｺﾞｼｯｸM-PRO" panose="020F0600000000000000" pitchFamily="50" charset="-128"/>
                <a:ea typeface="HG丸ｺﾞｼｯｸM-PRO" panose="020F0600000000000000" pitchFamily="50" charset="-128"/>
              </a:rPr>
              <a:t>新規観光ツアーの企画</a:t>
            </a:r>
            <a:endParaRPr lang="en-US" altLang="ja-JP" sz="900" dirty="0">
              <a:latin typeface="HG丸ｺﾞｼｯｸM-PRO" panose="020F0600000000000000" pitchFamily="50" charset="-128"/>
              <a:ea typeface="HG丸ｺﾞｼｯｸM-PRO" panose="020F0600000000000000" pitchFamily="50" charset="-128"/>
            </a:endParaRPr>
          </a:p>
        </p:txBody>
      </p:sp>
      <p:sp>
        <p:nvSpPr>
          <p:cNvPr id="1184" name="AutoShape 124"/>
          <p:cNvSpPr>
            <a:spLocks noChangeArrowheads="1"/>
          </p:cNvSpPr>
          <p:nvPr/>
        </p:nvSpPr>
        <p:spPr>
          <a:xfrm>
            <a:off x="6032500" y="6000750"/>
            <a:ext cx="3830638" cy="792163"/>
          </a:xfrm>
          <a:prstGeom prst="wedgeRectCallout">
            <a:avLst>
              <a:gd name="adj1" fmla="val -12444"/>
              <a:gd name="adj2" fmla="val -48347"/>
            </a:avLst>
          </a:prstGeom>
          <a:solidFill>
            <a:schemeClr val="bg1"/>
          </a:solidFill>
          <a:ln w="38100">
            <a:solidFill>
              <a:srgbClr val="FF0000"/>
            </a:solidFill>
            <a:prstDash val="sysDot"/>
            <a:miter lim="800000"/>
            <a:headEnd/>
            <a:tailEnd/>
          </a:ln>
        </p:spPr>
        <p:txBody>
          <a:bodyPr lIns="54000" rIns="54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dirty="0">
                <a:latin typeface="HG丸ｺﾞｼｯｸM-PRO" panose="020F0600000000000000" pitchFamily="50" charset="-128"/>
                <a:ea typeface="HG丸ｺﾞｼｯｸM-PRO" panose="020F0600000000000000" pitchFamily="50" charset="-128"/>
              </a:rPr>
              <a:t> </a:t>
            </a:r>
            <a:r>
              <a:rPr lang="en-US" altLang="ja-JP" sz="1400" u="sng" dirty="0">
                <a:latin typeface="HG丸ｺﾞｼｯｸM-PRO" panose="020F0600000000000000" pitchFamily="50" charset="-128"/>
                <a:ea typeface="HG丸ｺﾞｼｯｸM-PRO" panose="020F0600000000000000" pitchFamily="50" charset="-128"/>
              </a:rPr>
              <a:t>(5)</a:t>
            </a:r>
            <a:r>
              <a:rPr lang="ja-JP" altLang="en-US" sz="1400" u="sng" dirty="0">
                <a:latin typeface="HG丸ｺﾞｼｯｸM-PRO" panose="020F0600000000000000" pitchFamily="50" charset="-128"/>
                <a:ea typeface="HG丸ｺﾞｼｯｸM-PRO" panose="020F0600000000000000" pitchFamily="50" charset="-128"/>
              </a:rPr>
              <a:t>民間の活動と一体的に整備する効果</a:t>
            </a:r>
            <a:endParaRPr lang="en-US" altLang="ja-JP" sz="1400" u="sng"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岸壁の改良により、大型客船就航の増加</a:t>
            </a:r>
            <a:endParaRPr lang="en-US" altLang="ja-JP" sz="1100"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旅行会社の進出が加速</a:t>
            </a:r>
            <a:endParaRPr lang="en-US" altLang="ja-JP" sz="1100" dirty="0">
              <a:latin typeface="HG丸ｺﾞｼｯｸM-PRO" panose="020F0600000000000000" pitchFamily="50" charset="-128"/>
              <a:ea typeface="HG丸ｺﾞｼｯｸM-PRO" panose="020F0600000000000000" pitchFamily="50" charset="-128"/>
            </a:endParaRPr>
          </a:p>
          <a:p>
            <a:pPr marL="171450" indent="-87313" eaLnBrk="1" hangingPunct="1">
              <a:spcBef>
                <a:spcPct val="0"/>
              </a:spcBef>
            </a:pPr>
            <a:r>
              <a:rPr lang="ja-JP" altLang="en-US" sz="1100" dirty="0">
                <a:latin typeface="HG丸ｺﾞｼｯｸM-PRO" panose="020F0600000000000000" pitchFamily="50" charset="-128"/>
                <a:ea typeface="HG丸ｺﾞｼｯｸM-PRO" panose="020F0600000000000000" pitchFamily="50" charset="-128"/>
              </a:rPr>
              <a:t>観光客の入り込み数・観光産業の売り上げの増加</a:t>
            </a:r>
          </a:p>
        </p:txBody>
      </p:sp>
      <p:sp>
        <p:nvSpPr>
          <p:cNvPr id="1185" name="四角形吹き出し 52"/>
          <p:cNvSpPr/>
          <p:nvPr/>
        </p:nvSpPr>
        <p:spPr>
          <a:xfrm>
            <a:off x="6026150" y="4575175"/>
            <a:ext cx="3836988" cy="1323439"/>
          </a:xfrm>
          <a:prstGeom prst="wedgeRectCallout">
            <a:avLst>
              <a:gd name="adj1" fmla="val 30374"/>
              <a:gd name="adj2" fmla="val -36439"/>
            </a:avLst>
          </a:prstGeom>
          <a:solidFill>
            <a:schemeClr val="accent5">
              <a:lumMod val="60000"/>
              <a:lumOff val="40000"/>
              <a:alpha val="50000"/>
            </a:schemeClr>
          </a:solidFill>
          <a:ln w="25400" cap="sq" algn="ctr">
            <a:solidFill>
              <a:srgbClr val="3333FF"/>
            </a:solidFill>
            <a:prstDash val="solid"/>
            <a:miter lim="800000"/>
            <a:headEnd/>
            <a:tailEnd/>
          </a:ln>
          <a:effectLst/>
        </p:spPr>
        <p:txBody>
          <a:bodyPr>
            <a:spAutoFit/>
          </a:bodyPr>
          <a:lstStyle/>
          <a:p>
            <a:pPr eaLnBrk="1" hangingPunct="1">
              <a:defRPr/>
            </a:pPr>
            <a:r>
              <a:rPr lang="en-US" altLang="ja-JP" sz="1400" u="sng" dirty="0">
                <a:latin typeface="HG丸ｺﾞｼｯｸM-PRO" pitchFamily="50" charset="-128"/>
                <a:ea typeface="HG丸ｺﾞｼｯｸM-PRO" pitchFamily="50" charset="-128"/>
              </a:rPr>
              <a:t>(4)【</a:t>
            </a:r>
            <a:r>
              <a:rPr lang="ja-JP" altLang="en-US" sz="1400" u="sng" dirty="0">
                <a:latin typeface="HG丸ｺﾞｼｯｸM-PRO" pitchFamily="50" charset="-128"/>
                <a:ea typeface="HG丸ｺﾞｼｯｸM-PRO" pitchFamily="50" charset="-128"/>
              </a:rPr>
              <a:t>調査内容</a:t>
            </a:r>
            <a:r>
              <a:rPr lang="en-US" altLang="ja-JP" sz="1400" u="sng" dirty="0">
                <a:latin typeface="HG丸ｺﾞｼｯｸM-PRO" pitchFamily="50" charset="-128"/>
                <a:ea typeface="HG丸ｺﾞｼｯｸM-PRO" pitchFamily="50" charset="-128"/>
              </a:rPr>
              <a:t>】</a:t>
            </a:r>
          </a:p>
          <a:p>
            <a:pPr marL="228600" indent="-228600" eaLnBrk="1" hangingPunct="1">
              <a:buFont typeface="+mj-ea"/>
              <a:buAutoNum type="circleNumDbPlain"/>
              <a:defRPr/>
            </a:pPr>
            <a:r>
              <a:rPr lang="ja-JP" altLang="en-US" sz="1100" dirty="0">
                <a:latin typeface="HG丸ｺﾞｼｯｸM-PRO" pitchFamily="50" charset="-128"/>
                <a:ea typeface="HG丸ｺﾞｼｯｸM-PRO" pitchFamily="50" charset="-128"/>
              </a:rPr>
              <a:t>広域観光拠点の形成に向けた港湾施設整備に係る観光需要調査</a:t>
            </a:r>
            <a:endParaRPr lang="en-US" altLang="ja-JP" sz="110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dirty="0">
                <a:latin typeface="HG丸ｺﾞｼｯｸM-PRO" pitchFamily="50" charset="-128"/>
                <a:ea typeface="HG丸ｺﾞｼｯｸM-PRO" pitchFamily="50" charset="-128"/>
              </a:rPr>
              <a:t>大型クルーズ船寄港に必要な港湾施設の検討</a:t>
            </a:r>
            <a:endParaRPr lang="en-US" altLang="ja-JP" sz="110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spc="-40" dirty="0">
                <a:latin typeface="HG丸ｺﾞｼｯｸM-PRO" pitchFamily="50" charset="-128"/>
                <a:ea typeface="HG丸ｺﾞｼｯｸM-PRO" pitchFamily="50" charset="-128"/>
              </a:rPr>
              <a:t>①②の結果を基に港湾施設（岸壁等）、アクセス道路、公園の概略設計</a:t>
            </a:r>
            <a:endParaRPr lang="en-US" altLang="ja-JP" sz="1100" spc="-40" dirty="0">
              <a:latin typeface="HG丸ｺﾞｼｯｸM-PRO" pitchFamily="50" charset="-128"/>
              <a:ea typeface="HG丸ｺﾞｼｯｸM-PRO" pitchFamily="50" charset="-128"/>
            </a:endParaRPr>
          </a:p>
          <a:p>
            <a:pPr marL="228600" indent="-228600" eaLnBrk="1" hangingPunct="1">
              <a:buFont typeface="+mj-ea"/>
              <a:buAutoNum type="circleNumDbPlain"/>
              <a:defRPr/>
            </a:pPr>
            <a:r>
              <a:rPr lang="ja-JP" altLang="en-US" sz="1100" spc="-40" dirty="0">
                <a:latin typeface="HG丸ｺﾞｼｯｸM-PRO" pitchFamily="50" charset="-128"/>
                <a:ea typeface="HG丸ｺﾞｼｯｸM-PRO" pitchFamily="50" charset="-128"/>
              </a:rPr>
              <a:t>公園の整備・管理運営に係る</a:t>
            </a:r>
            <a:r>
              <a:rPr lang="en-US" altLang="ja-JP" sz="1100" spc="-40" dirty="0">
                <a:latin typeface="HG丸ｺﾞｼｯｸM-PRO" pitchFamily="50" charset="-128"/>
                <a:ea typeface="HG丸ｺﾞｼｯｸM-PRO" pitchFamily="50" charset="-128"/>
              </a:rPr>
              <a:t>PPP/PFI</a:t>
            </a:r>
            <a:r>
              <a:rPr lang="ja-JP" altLang="en-US" sz="1100" spc="-40" dirty="0">
                <a:latin typeface="HG丸ｺﾞｼｯｸM-PRO" pitchFamily="50" charset="-128"/>
                <a:ea typeface="HG丸ｺﾞｼｯｸM-PRO" pitchFamily="50" charset="-128"/>
              </a:rPr>
              <a:t>導入可能性検討</a:t>
            </a:r>
            <a:endParaRPr lang="en-US" altLang="ja-JP" sz="1100" spc="-40" dirty="0">
              <a:latin typeface="HG丸ｺﾞｼｯｸM-PRO" pitchFamily="50" charset="-128"/>
              <a:ea typeface="HG丸ｺﾞｼｯｸM-PRO" pitchFamily="50" charset="-128"/>
            </a:endParaRPr>
          </a:p>
        </p:txBody>
      </p:sp>
      <p:sp>
        <p:nvSpPr>
          <p:cNvPr id="1186" name="正方形/長方形 80"/>
          <p:cNvSpPr/>
          <p:nvPr/>
        </p:nvSpPr>
        <p:spPr>
          <a:xfrm>
            <a:off x="128588" y="3106738"/>
            <a:ext cx="1582737" cy="14398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dirty="0"/>
              <a:t>一途を必ず</a:t>
            </a:r>
          </a:p>
        </p:txBody>
      </p:sp>
      <p:sp>
        <p:nvSpPr>
          <p:cNvPr id="1187" name="テキスト ボックス 66"/>
          <p:cNvSpPr txBox="1">
            <a:spLocks noChangeArrowheads="1"/>
          </p:cNvSpPr>
          <p:nvPr/>
        </p:nvSpPr>
        <p:spPr>
          <a:xfrm>
            <a:off x="2072747" y="2282713"/>
            <a:ext cx="3671887" cy="984885"/>
          </a:xfrm>
          <a:prstGeom prst="rect">
            <a:avLst/>
          </a:prstGeom>
          <a:solidFill>
            <a:srgbClr val="CCFF66">
              <a:alpha val="39999"/>
            </a:srgbClr>
          </a:solidFill>
          <a:ln w="38100">
            <a:solidFill>
              <a:srgbClr val="66FF33"/>
            </a:solidFill>
            <a:miter lim="800000"/>
            <a:headEnd/>
            <a:tailEnd/>
          </a:ln>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u="sng" dirty="0">
                <a:latin typeface="HG丸ｺﾞｼｯｸM-PRO" panose="020F0600000000000000" pitchFamily="50" charset="-128"/>
                <a:ea typeface="HG丸ｺﾞｼｯｸM-PRO" panose="020F0600000000000000" pitchFamily="50" charset="-128"/>
              </a:rPr>
              <a:t>(1)</a:t>
            </a:r>
            <a:r>
              <a:rPr lang="ja-JP" altLang="en-US" sz="1400" u="sng" dirty="0">
                <a:latin typeface="HG丸ｺﾞｼｯｸM-PRO" panose="020F0600000000000000" pitchFamily="50" charset="-128"/>
                <a:ea typeface="HG丸ｺﾞｼｯｸM-PRO" panose="020F0600000000000000" pitchFamily="50" charset="-128"/>
              </a:rPr>
              <a:t>社会的背景・状況の変化等（きっかけ）</a:t>
            </a:r>
            <a:endParaRPr lang="en-US" altLang="ja-JP" sz="1400" u="sng"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〇〇国と観光面での包括的なパート</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　　　　　　　　ナーシップを締結</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外航クルーズ船の寄港打診が増大</a:t>
            </a:r>
            <a:endParaRPr lang="en-US" altLang="ja-JP" sz="1100" dirty="0">
              <a:latin typeface="HG丸ｺﾞｼｯｸM-PRO" panose="020F0600000000000000" pitchFamily="50" charset="-128"/>
              <a:ea typeface="HG丸ｺﾞｼｯｸM-PRO" panose="020F0600000000000000" pitchFamily="50" charset="-128"/>
            </a:endParaRPr>
          </a:p>
          <a:p>
            <a:pPr eaLnBrk="1" hangingPunct="1">
              <a:spcBef>
                <a:spcPct val="0"/>
              </a:spcBef>
              <a:buFontTx/>
              <a:buNone/>
            </a:pPr>
            <a:r>
              <a:rPr lang="ja-JP" altLang="en-US" sz="1100" dirty="0">
                <a:latin typeface="HG丸ｺﾞｼｯｸM-PRO" panose="020F0600000000000000" pitchFamily="50" charset="-128"/>
                <a:ea typeface="HG丸ｺﾞｼｯｸM-PRO" panose="020F0600000000000000" pitchFamily="50" charset="-128"/>
              </a:rPr>
              <a:t>・令和〇年〇月　○○市の観光振興施策の方針が決定</a:t>
            </a:r>
          </a:p>
        </p:txBody>
      </p:sp>
      <p:sp>
        <p:nvSpPr>
          <p:cNvPr id="1188" name="テキスト ボックス 81"/>
          <p:cNvSpPr txBox="1">
            <a:spLocks noChangeArrowheads="1"/>
          </p:cNvSpPr>
          <p:nvPr/>
        </p:nvSpPr>
        <p:spPr>
          <a:xfrm>
            <a:off x="273050" y="3322638"/>
            <a:ext cx="1312863" cy="1030287"/>
          </a:xfrm>
          <a:prstGeom prst="rect">
            <a:avLst/>
          </a:prstGeom>
          <a:noFill/>
          <a:ln>
            <a:noFill/>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latin typeface="HG丸ｺﾞｼｯｸM-PRO" panose="020F0600000000000000" pitchFamily="50" charset="-128"/>
                <a:ea typeface="HG丸ｺﾞｼｯｸM-PRO" panose="020F0600000000000000" pitchFamily="50" charset="-128"/>
              </a:rPr>
              <a:t>位置図を添付</a:t>
            </a:r>
            <a:endParaRPr lang="en-US" altLang="ja-JP" sz="14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400">
                <a:solidFill>
                  <a:srgbClr val="FF0000"/>
                </a:solidFill>
                <a:latin typeface="HG丸ｺﾞｼｯｸM-PRO" panose="020F0600000000000000" pitchFamily="50" charset="-128"/>
                <a:ea typeface="HG丸ｺﾞｼｯｸM-PRO" panose="020F0600000000000000" pitchFamily="50" charset="-128"/>
              </a:rPr>
              <a:t>（必須）</a:t>
            </a:r>
            <a:endParaRPr lang="en-US" altLang="ja-JP" sz="1400">
              <a:solidFill>
                <a:srgbClr val="FF0000"/>
              </a:solidFill>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県外の人が見て</a:t>
            </a:r>
            <a:endParaRPr lang="en-US" altLang="ja-JP" sz="11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すぐにその場所が</a:t>
            </a:r>
            <a:endParaRPr lang="en-US" altLang="ja-JP" sz="1100">
              <a:latin typeface="HG丸ｺﾞｼｯｸM-PRO" panose="020F0600000000000000" pitchFamily="50" charset="-128"/>
              <a:ea typeface="HG丸ｺﾞｼｯｸM-PRO" panose="020F0600000000000000" pitchFamily="50" charset="-128"/>
            </a:endParaRPr>
          </a:p>
          <a:p>
            <a:pPr algn="ctr" eaLnBrk="1" hangingPunct="1">
              <a:spcBef>
                <a:spcPct val="0"/>
              </a:spcBef>
              <a:buFontTx/>
              <a:buNone/>
            </a:pPr>
            <a:r>
              <a:rPr lang="ja-JP" altLang="en-US" sz="1100">
                <a:latin typeface="HG丸ｺﾞｼｯｸM-PRO" panose="020F0600000000000000" pitchFamily="50" charset="-128"/>
                <a:ea typeface="HG丸ｺﾞｼｯｸM-PRO" panose="020F0600000000000000" pitchFamily="50" charset="-128"/>
              </a:rPr>
              <a:t>分かるもの</a:t>
            </a:r>
          </a:p>
        </p:txBody>
      </p:sp>
      <p:sp>
        <p:nvSpPr>
          <p:cNvPr id="1189" name="Text Box 81"/>
          <p:cNvSpPr txBox="1">
            <a:spLocks noChangeArrowheads="1"/>
          </p:cNvSpPr>
          <p:nvPr/>
        </p:nvSpPr>
        <p:spPr>
          <a:xfrm>
            <a:off x="114300" y="2852738"/>
            <a:ext cx="720725" cy="254000"/>
          </a:xfrm>
          <a:prstGeom prst="rect">
            <a:avLst/>
          </a:prstGeom>
          <a:noFill/>
          <a:ln w="9525">
            <a:noFill/>
            <a:miter lim="800000"/>
            <a:headEnd/>
            <a:tailEnd/>
          </a:ln>
        </p:spPr>
        <p:txBody>
          <a:bodyPr>
            <a:spAutoFit/>
          </a:bodyPr>
          <a:lstStyle/>
          <a:p>
            <a:pPr algn="ctr" eaLnBrk="1" hangingPunct="1">
              <a:defRPr/>
            </a:pPr>
            <a:r>
              <a:rPr lang="ja-JP" altLang="en-US" sz="1050" u="sng" dirty="0">
                <a:latin typeface="HG丸ｺﾞｼｯｸM-PRO" pitchFamily="50" charset="-128"/>
                <a:ea typeface="HG丸ｺﾞｼｯｸM-PRO" pitchFamily="50" charset="-128"/>
              </a:rPr>
              <a:t>位 置 図</a:t>
            </a:r>
            <a:endParaRPr lang="en-US" altLang="ja-JP" sz="1400" u="sng" dirty="0">
              <a:latin typeface="HG丸ｺﾞｼｯｸM-PRO" pitchFamily="50" charset="-128"/>
              <a:ea typeface="HG丸ｺﾞｼｯｸM-PRO" pitchFamily="50" charset="-128"/>
            </a:endParaRPr>
          </a:p>
        </p:txBody>
      </p:sp>
      <p:sp>
        <p:nvSpPr>
          <p:cNvPr id="1190" name="AutoShape 96"/>
          <p:cNvSpPr>
            <a:spLocks noChangeArrowheads="1"/>
          </p:cNvSpPr>
          <p:nvPr/>
        </p:nvSpPr>
        <p:spPr>
          <a:xfrm>
            <a:off x="1968718" y="6317134"/>
            <a:ext cx="1412818" cy="399155"/>
          </a:xfrm>
          <a:prstGeom prst="wedgeRectCallout">
            <a:avLst>
              <a:gd name="adj1" fmla="val -26836"/>
              <a:gd name="adj2" fmla="val -107873"/>
            </a:avLst>
          </a:prstGeom>
          <a:solidFill>
            <a:srgbClr val="ECF2DF"/>
          </a:solidFill>
          <a:ln w="12700">
            <a:solidFill>
              <a:schemeClr val="tx1"/>
            </a:solidFill>
            <a:miter lim="800000"/>
            <a:headEnd/>
            <a:tailEnd/>
          </a:ln>
        </p:spPr>
        <p:txBody>
          <a:bodyPr lIns="54000" rIns="54000"/>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defRPr/>
            </a:pPr>
            <a:r>
              <a:rPr lang="ja-JP" altLang="en-US" sz="1000" dirty="0">
                <a:latin typeface="HG丸ｺﾞｼｯｸM-PRO" panose="020F0600000000000000" pitchFamily="50" charset="-128"/>
                <a:ea typeface="HG丸ｺﾞｼｯｸM-PRO" panose="020F0600000000000000" pitchFamily="50" charset="-128"/>
              </a:rPr>
              <a:t>・</a:t>
            </a:r>
            <a:r>
              <a:rPr lang="ja-JP" altLang="en-US" sz="900" dirty="0">
                <a:latin typeface="HG丸ｺﾞｼｯｸM-PRO" panose="020F0600000000000000" pitchFamily="50" charset="-128"/>
                <a:ea typeface="HG丸ｺﾞｼｯｸM-PRO" panose="020F0600000000000000" pitchFamily="50" charset="-128"/>
              </a:rPr>
              <a:t>観光物産館の建設</a:t>
            </a:r>
            <a:endParaRPr lang="en-US" altLang="ja-JP" sz="900" dirty="0">
              <a:latin typeface="HG丸ｺﾞｼｯｸM-PRO" panose="020F0600000000000000" pitchFamily="50" charset="-128"/>
              <a:ea typeface="HG丸ｺﾞｼｯｸM-PRO" panose="020F0600000000000000" pitchFamily="50" charset="-128"/>
            </a:endParaRPr>
          </a:p>
          <a:p>
            <a:pPr marL="128588" indent="-128588" eaLnBrk="1" hangingPunct="1">
              <a:spcBef>
                <a:spcPct val="0"/>
              </a:spcBef>
              <a:buFontTx/>
              <a:buNone/>
              <a:defRPr/>
            </a:pPr>
            <a:r>
              <a:rPr lang="ja-JP" altLang="en-US" sz="900" dirty="0">
                <a:latin typeface="HG丸ｺﾞｼｯｸM-PRO" panose="020F0600000000000000" pitchFamily="50" charset="-128"/>
                <a:ea typeface="HG丸ｺﾞｼｯｸM-PRO" panose="020F0600000000000000" pitchFamily="50" charset="-128"/>
              </a:rPr>
              <a:t>・</a:t>
            </a:r>
            <a:r>
              <a:rPr lang="ja-JP" altLang="en-US" sz="900" spc="-90" dirty="0">
                <a:latin typeface="HG丸ｺﾞｼｯｸM-PRO" panose="020F0600000000000000" pitchFamily="50" charset="-128"/>
                <a:ea typeface="HG丸ｺﾞｼｯｸM-PRO" panose="020F0600000000000000" pitchFamily="50" charset="-128"/>
              </a:rPr>
              <a:t>歓迎イベント施設の設置</a:t>
            </a:r>
            <a:endParaRPr lang="en-US" altLang="ja-JP" sz="900" spc="-90" dirty="0">
              <a:latin typeface="HG丸ｺﾞｼｯｸM-PRO" panose="020F0600000000000000" pitchFamily="50" charset="-128"/>
              <a:ea typeface="HG丸ｺﾞｼｯｸM-PRO" panose="020F0600000000000000" pitchFamily="50" charset="-128"/>
            </a:endParaRPr>
          </a:p>
        </p:txBody>
      </p:sp>
      <p:grpSp>
        <p:nvGrpSpPr>
          <p:cNvPr id="1194" name="グループ化 87"/>
          <p:cNvGrpSpPr/>
          <p:nvPr/>
        </p:nvGrpSpPr>
        <p:grpSpPr>
          <a:xfrm>
            <a:off x="128588" y="5280025"/>
            <a:ext cx="1543050" cy="1512888"/>
            <a:chOff x="112912" y="5085184"/>
            <a:chExt cx="1542454" cy="1511994"/>
          </a:xfrm>
        </p:grpSpPr>
        <p:sp>
          <p:nvSpPr>
            <p:cNvPr id="1195" name="正方形/長方形 105"/>
            <p:cNvSpPr/>
            <p:nvPr/>
          </p:nvSpPr>
          <p:spPr>
            <a:xfrm>
              <a:off x="128781" y="5373938"/>
              <a:ext cx="1526585" cy="1223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graphicFrame>
          <p:nvGraphicFramePr>
            <p:cNvPr id="1196" name="Chart 1"/>
            <p:cNvGraphicFramePr/>
            <p:nvPr/>
          </p:nvGraphicFramePr>
          <p:xfrm>
            <a:off x="112912" y="5085184"/>
            <a:ext cx="1438475" cy="1440160"/>
          </p:xfrm>
          <a:graphic>
            <a:graphicData uri="http://schemas.openxmlformats.org/drawingml/2006/chart">
              <c:chart xmlns:c="http://schemas.openxmlformats.org/drawingml/2006/chart" xmlns:r="http://schemas.openxmlformats.org/officeDocument/2006/relationships" r:id="rId4"/>
            </a:graphicData>
          </a:graphic>
        </p:graphicFrame>
      </p:grpSp>
      <p:sp>
        <p:nvSpPr>
          <p:cNvPr id="1197" name="Text Box 81"/>
          <p:cNvSpPr txBox="1">
            <a:spLocks noChangeArrowheads="1"/>
          </p:cNvSpPr>
          <p:nvPr/>
        </p:nvSpPr>
        <p:spPr>
          <a:xfrm>
            <a:off x="1" y="4918075"/>
            <a:ext cx="1912938" cy="577081"/>
          </a:xfrm>
          <a:prstGeom prst="rect">
            <a:avLst/>
          </a:prstGeom>
          <a:noFill/>
          <a:ln w="9525">
            <a:noFill/>
            <a:miter lim="800000"/>
            <a:headEnd/>
            <a:tailEnd/>
          </a:ln>
        </p:spPr>
        <p:txBody>
          <a:bodyPr wrap="square">
            <a:spAutoFit/>
          </a:bodyPr>
          <a:lstStyle/>
          <a:p>
            <a:pPr eaLnBrk="1" hangingPunct="1">
              <a:defRPr/>
            </a:pPr>
            <a:r>
              <a:rPr lang="en-US" altLang="ja-JP" sz="1050" dirty="0">
                <a:latin typeface="HG丸ｺﾞｼｯｸM-PRO" pitchFamily="50" charset="-128"/>
                <a:ea typeface="HG丸ｺﾞｼｯｸM-PRO" pitchFamily="50" charset="-128"/>
              </a:rPr>
              <a:t>※</a:t>
            </a:r>
            <a:r>
              <a:rPr lang="ja-JP" altLang="en-US" sz="1050" dirty="0">
                <a:latin typeface="HG丸ｺﾞｼｯｸM-PRO" pitchFamily="50" charset="-128"/>
                <a:ea typeface="HG丸ｺﾞｼｯｸM-PRO" pitchFamily="50" charset="-128"/>
              </a:rPr>
              <a:t>必要に応じて参考</a:t>
            </a:r>
            <a:endParaRPr lang="en-US" altLang="ja-JP" sz="1050" dirty="0">
              <a:latin typeface="HG丸ｺﾞｼｯｸM-PRO" pitchFamily="50" charset="-128"/>
              <a:ea typeface="HG丸ｺﾞｼｯｸM-PRO" pitchFamily="50" charset="-128"/>
            </a:endParaRPr>
          </a:p>
          <a:p>
            <a:pPr eaLnBrk="1" hangingPunct="1">
              <a:defRPr/>
            </a:pPr>
            <a:r>
              <a:rPr lang="ja-JP" altLang="en-US" sz="1050" dirty="0">
                <a:latin typeface="HG丸ｺﾞｼｯｸM-PRO" pitchFamily="50" charset="-128"/>
                <a:ea typeface="HG丸ｺﾞｼｯｸM-PRO" pitchFamily="50" charset="-128"/>
              </a:rPr>
              <a:t>となる統計資料や現地状況、完成パース等を添付する</a:t>
            </a:r>
            <a:endParaRPr lang="en-US" altLang="ja-JP" sz="1400" dirty="0">
              <a:latin typeface="HG丸ｺﾞｼｯｸM-PRO" pitchFamily="50" charset="-128"/>
              <a:ea typeface="HG丸ｺﾞｼｯｸM-PRO" pitchFamily="50" charset="-128"/>
            </a:endParaRPr>
          </a:p>
        </p:txBody>
      </p:sp>
      <p:sp>
        <p:nvSpPr>
          <p:cNvPr id="1198" name="正方形/長方形 108"/>
          <p:cNvSpPr>
            <a:spLocks noChangeArrowheads="1"/>
          </p:cNvSpPr>
          <p:nvPr/>
        </p:nvSpPr>
        <p:spPr>
          <a:xfrm>
            <a:off x="114300" y="860425"/>
            <a:ext cx="9648825" cy="1292662"/>
          </a:xfrm>
          <a:prstGeom prst="rect">
            <a:avLst/>
          </a:prstGeom>
          <a:noFill/>
          <a:ln>
            <a:noFill/>
          </a:ln>
        </p:spPr>
        <p:txBody>
          <a:bodyPr>
            <a:spAutoFit/>
          </a:bodyPr>
          <a:lstStyle>
            <a:lvl1pPr marL="180975" indent="-180975">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○○地域では、これまで、○○港により、○○地域の物流拠点としての役割を担ってきたところであるが、背後に△△といった観光拠点も有することから観光拠点の窓口としての役割も期待されてきている。</a:t>
            </a:r>
            <a:endParaRPr lang="en-US" altLang="ja-JP" sz="1300" dirty="0">
              <a:latin typeface="HG丸ｺﾞｼｯｸM-PRO" panose="020F0600000000000000" pitchFamily="50" charset="-128"/>
              <a:ea typeface="HG丸ｺﾞｼｯｸM-PRO" panose="020F0600000000000000" pitchFamily="50" charset="-128"/>
            </a:endParaRPr>
          </a:p>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当該地域における観光産業については、これまで、○○や地域連携</a:t>
            </a:r>
            <a:r>
              <a:rPr lang="en-US" altLang="ja-JP" sz="1300" dirty="0">
                <a:latin typeface="HG丸ｺﾞｼｯｸM-PRO" panose="020F0600000000000000" pitchFamily="50" charset="-128"/>
                <a:ea typeface="HG丸ｺﾞｼｯｸM-PRO" panose="020F0600000000000000" pitchFamily="50" charset="-128"/>
              </a:rPr>
              <a:t>DMO</a:t>
            </a:r>
            <a:r>
              <a:rPr lang="ja-JP" altLang="en-US" sz="1300" dirty="0">
                <a:latin typeface="HG丸ｺﾞｼｯｸM-PRO" panose="020F0600000000000000" pitchFamily="50" charset="-128"/>
                <a:ea typeface="HG丸ｺﾞｼｯｸM-PRO" panose="020F0600000000000000" pitchFamily="50" charset="-128"/>
              </a:rPr>
              <a:t>等が空港からの観光客誘致を前提とした活動を行ってきたところ。</a:t>
            </a:r>
            <a:endParaRPr lang="en-US" altLang="ja-JP" sz="1300" dirty="0">
              <a:latin typeface="HG丸ｺﾞｼｯｸM-PRO" panose="020F0600000000000000" pitchFamily="50" charset="-128"/>
              <a:ea typeface="HG丸ｺﾞｼｯｸM-PRO" panose="020F0600000000000000" pitchFamily="50" charset="-128"/>
            </a:endParaRPr>
          </a:p>
          <a:p>
            <a:pPr eaLnBrk="1" hangingPunct="1">
              <a:spcBef>
                <a:spcPct val="0"/>
              </a:spcBef>
              <a:buFont typeface="HG丸ｺﾞｼｯｸM-PRO" panose="020F0600000000000000" pitchFamily="50" charset="-128"/>
              <a:buChar char="○"/>
            </a:pPr>
            <a:r>
              <a:rPr lang="ja-JP" altLang="en-US" sz="1300" dirty="0">
                <a:latin typeface="HG丸ｺﾞｼｯｸM-PRO" panose="020F0600000000000000" pitchFamily="50" charset="-128"/>
                <a:ea typeface="HG丸ｺﾞｼｯｸM-PRO" panose="020F0600000000000000" pitchFamily="50" charset="-128"/>
              </a:rPr>
              <a:t> ○○港は背後圏の観光地が広域観光周遊ルート「○○○○ルート」に位置づけられており、大型クルーズ船受入によりさらなる観光振興が図られるため、ゲートウェイとなる広域観光の拠点として期待されている。</a:t>
            </a:r>
            <a:endParaRPr lang="en-US" altLang="ja-JP" sz="1300" dirty="0">
              <a:latin typeface="HG丸ｺﾞｼｯｸM-PRO" panose="020F0600000000000000" pitchFamily="50" charset="-128"/>
              <a:ea typeface="HG丸ｺﾞｼｯｸM-PRO" panose="020F0600000000000000" pitchFamily="50" charset="-128"/>
            </a:endParaRPr>
          </a:p>
        </p:txBody>
      </p:sp>
      <p:sp>
        <p:nvSpPr>
          <p:cNvPr id="1199" name="テキスト ボックス 113"/>
          <p:cNvSpPr txBox="1">
            <a:spLocks noChangeArrowheads="1"/>
          </p:cNvSpPr>
          <p:nvPr/>
        </p:nvSpPr>
        <p:spPr>
          <a:xfrm>
            <a:off x="1261269" y="2289175"/>
            <a:ext cx="649287" cy="144462"/>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dirty="0">
                <a:latin typeface="HG丸ｺﾞｼｯｸM-PRO" panose="020F0600000000000000" pitchFamily="50" charset="-128"/>
                <a:ea typeface="HG丸ｺﾞｼｯｸM-PRO" panose="020F0600000000000000" pitchFamily="50" charset="-128"/>
              </a:rPr>
              <a:t>ふりがな</a:t>
            </a:r>
          </a:p>
        </p:txBody>
      </p:sp>
      <p:sp>
        <p:nvSpPr>
          <p:cNvPr id="1200" name="テキスト ボックス 66"/>
          <p:cNvSpPr txBox="1">
            <a:spLocks noChangeArrowheads="1"/>
          </p:cNvSpPr>
          <p:nvPr/>
        </p:nvSpPr>
        <p:spPr>
          <a:xfrm>
            <a:off x="6018213" y="3551238"/>
            <a:ext cx="3844925" cy="934478"/>
          </a:xfrm>
          <a:prstGeom prst="rect">
            <a:avLst/>
          </a:prstGeom>
          <a:solidFill>
            <a:schemeClr val="accent6">
              <a:lumMod val="40000"/>
              <a:lumOff val="60000"/>
              <a:alpha val="48000"/>
            </a:schemeClr>
          </a:solidFill>
          <a:ln w="9525">
            <a:solidFill>
              <a:schemeClr val="tx1"/>
            </a:solidFill>
            <a:miter lim="800000"/>
            <a:headEnd/>
            <a:tailEnd/>
          </a:ln>
        </p:spPr>
        <p:txBody>
          <a:bodyPr tIns="36000" bIns="36000">
            <a:spAutoFit/>
          </a:bodyPr>
          <a:lstStyle/>
          <a:p>
            <a:pPr eaLnBrk="1" hangingPunct="1">
              <a:defRPr/>
            </a:pPr>
            <a:r>
              <a:rPr lang="en-US" altLang="ja-JP" sz="1400" u="sng" dirty="0">
                <a:latin typeface="HG丸ｺﾞｼｯｸM-PRO" pitchFamily="50" charset="-128"/>
                <a:ea typeface="HG丸ｺﾞｼｯｸM-PRO" pitchFamily="50" charset="-128"/>
              </a:rPr>
              <a:t>(3)</a:t>
            </a:r>
            <a:r>
              <a:rPr lang="ja-JP" altLang="en-US" sz="1400" u="sng" dirty="0">
                <a:latin typeface="HG丸ｺﾞｼｯｸM-PRO" pitchFamily="50" charset="-128"/>
                <a:ea typeface="HG丸ｺﾞｼｯｸM-PRO" pitchFamily="50" charset="-128"/>
              </a:rPr>
              <a:t>基盤整備の必要性（現状の課題等）</a:t>
            </a:r>
            <a:endParaRPr lang="en-US" altLang="ja-JP" sz="1400" u="sng"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アジア諸国の人流受入のための大型岸壁が不足</a:t>
            </a:r>
            <a:endParaRPr lang="en-US" altLang="ja-JP" sz="1050"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観光需要増加に対応した道路整備が必要</a:t>
            </a:r>
            <a:endParaRPr lang="en-US" altLang="ja-JP" sz="1050" dirty="0">
              <a:latin typeface="HG丸ｺﾞｼｯｸM-PRO" pitchFamily="50" charset="-128"/>
              <a:ea typeface="HG丸ｺﾞｼｯｸM-PRO" pitchFamily="50" charset="-128"/>
            </a:endParaRPr>
          </a:p>
          <a:p>
            <a:pPr marL="84138" indent="-84138" eaLnBrk="1" hangingPunct="1">
              <a:buFont typeface="Arial" panose="020B0604020202020204" pitchFamily="34" charset="0"/>
              <a:buChar char="•"/>
              <a:defRPr/>
            </a:pPr>
            <a:r>
              <a:rPr lang="ja-JP" altLang="en-US" sz="1050" dirty="0">
                <a:latin typeface="HG丸ｺﾞｼｯｸM-PRO" pitchFamily="50" charset="-128"/>
                <a:ea typeface="HG丸ｺﾞｼｯｸM-PRO" pitchFamily="50" charset="-128"/>
              </a:rPr>
              <a:t>外国人受入イベント等を開催できる都市公園・広場が整備されていない</a:t>
            </a:r>
            <a:endParaRPr lang="ja-JP" altLang="en-US" sz="1050" dirty="0">
              <a:latin typeface="Arial" charset="0"/>
            </a:endParaRPr>
          </a:p>
        </p:txBody>
      </p:sp>
      <p:sp>
        <p:nvSpPr>
          <p:cNvPr id="1204" name="テキスト ボックス 51"/>
          <p:cNvSpPr txBox="1">
            <a:spLocks noChangeArrowheads="1"/>
          </p:cNvSpPr>
          <p:nvPr/>
        </p:nvSpPr>
        <p:spPr>
          <a:xfrm>
            <a:off x="9340850" y="3676650"/>
            <a:ext cx="569913" cy="400050"/>
          </a:xfrm>
          <a:prstGeom prst="rect">
            <a:avLst/>
          </a:prstGeom>
          <a:solidFill>
            <a:schemeClr val="bg2">
              <a:lumMod val="90000"/>
              <a:alpha val="38000"/>
            </a:schemeClr>
          </a:solidFill>
          <a:ln w="9525">
            <a:noFill/>
            <a:miter lim="800000"/>
            <a:headEnd/>
            <a:tailEnd/>
          </a:ln>
        </p:spPr>
        <p:txBody>
          <a:bodyPr wrap="none">
            <a:spAutoFit/>
          </a:bodyPr>
          <a:lstStyle/>
          <a:p>
            <a:pPr eaLnBrk="1" hangingPunct="1">
              <a:defRPr/>
            </a:pPr>
            <a:r>
              <a:rPr lang="ja-JP" altLang="en-US" sz="1000" dirty="0">
                <a:solidFill>
                  <a:srgbClr val="C00000"/>
                </a:solidFill>
                <a:latin typeface="Arial" charset="0"/>
              </a:rPr>
              <a:t>密接な</a:t>
            </a:r>
            <a:endParaRPr lang="en-US" altLang="ja-JP" sz="1000" dirty="0">
              <a:solidFill>
                <a:srgbClr val="C00000"/>
              </a:solidFill>
              <a:latin typeface="Arial" charset="0"/>
            </a:endParaRPr>
          </a:p>
          <a:p>
            <a:pPr eaLnBrk="1" hangingPunct="1">
              <a:defRPr/>
            </a:pPr>
            <a:r>
              <a:rPr lang="ja-JP" altLang="en-US" sz="1000" dirty="0">
                <a:solidFill>
                  <a:srgbClr val="C00000"/>
                </a:solidFill>
                <a:latin typeface="Arial" charset="0"/>
              </a:rPr>
              <a:t>関連性</a:t>
            </a:r>
          </a:p>
        </p:txBody>
      </p:sp>
      <p:sp>
        <p:nvSpPr>
          <p:cNvPr id="1205" name="上下矢印 50"/>
          <p:cNvSpPr/>
          <p:nvPr/>
        </p:nvSpPr>
        <p:spPr>
          <a:xfrm>
            <a:off x="9564688" y="3446463"/>
            <a:ext cx="215900" cy="285750"/>
          </a:xfrm>
          <a:prstGeom prst="upDownArrow">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206" name="テキスト ボックス 53"/>
          <p:cNvSpPr txBox="1"/>
          <p:nvPr/>
        </p:nvSpPr>
        <p:spPr>
          <a:xfrm>
            <a:off x="3713162" y="4602641"/>
            <a:ext cx="1127125" cy="254000"/>
          </a:xfrm>
          <a:prstGeom prst="rect">
            <a:avLst/>
          </a:prstGeom>
          <a:solidFill>
            <a:schemeClr val="bg1">
              <a:alpha val="81000"/>
            </a:schemeClr>
          </a:solidFill>
          <a:ln w="25400">
            <a:solidFill>
              <a:srgbClr val="FF0000"/>
            </a:solidFill>
            <a:prstDash val="sysDash"/>
          </a:ln>
        </p:spPr>
        <p:txBody>
          <a:bodyPr wrap="square">
            <a:spAutoFit/>
          </a:bodyPr>
          <a:lstStyle>
            <a:defPPr>
              <a:defRPr lang="ja-JP"/>
            </a:defPPr>
            <a:lvl1pPr eaLnBrk="1" hangingPunct="1">
              <a:defRPr sz="1050" b="1">
                <a:solidFill>
                  <a:srgbClr val="FF0000"/>
                </a:solidFill>
                <a:latin typeface="Arial" charset="0"/>
              </a:defRPr>
            </a:lvl1pPr>
          </a:lstStyle>
          <a:p>
            <a:r>
              <a:rPr lang="ja-JP" altLang="en-US" dirty="0"/>
              <a:t>港湾施設の整備</a:t>
            </a:r>
          </a:p>
        </p:txBody>
      </p:sp>
      <p:sp>
        <p:nvSpPr>
          <p:cNvPr id="1207" name="テキスト ボックス 54"/>
          <p:cNvSpPr txBox="1"/>
          <p:nvPr/>
        </p:nvSpPr>
        <p:spPr>
          <a:xfrm>
            <a:off x="4468906" y="6329398"/>
            <a:ext cx="1333500" cy="254000"/>
          </a:xfrm>
          <a:prstGeom prst="rect">
            <a:avLst/>
          </a:prstGeom>
          <a:solidFill>
            <a:schemeClr val="bg1">
              <a:alpha val="81000"/>
            </a:schemeClr>
          </a:solidFill>
          <a:ln w="25400">
            <a:solidFill>
              <a:srgbClr val="FF0000"/>
            </a:solidFill>
            <a:prstDash val="sysDash"/>
          </a:ln>
        </p:spPr>
        <p:txBody>
          <a:bodyPr wrap="square">
            <a:spAutoFit/>
          </a:bodyPr>
          <a:lstStyle>
            <a:defPPr>
              <a:defRPr lang="ja-JP"/>
            </a:defPPr>
            <a:lvl1pPr eaLnBrk="1" hangingPunct="1">
              <a:defRPr sz="1050" b="1">
                <a:solidFill>
                  <a:srgbClr val="FF0000"/>
                </a:solidFill>
                <a:latin typeface="Arial" charset="0"/>
              </a:defRPr>
            </a:lvl1pPr>
          </a:lstStyle>
          <a:p>
            <a:r>
              <a:rPr lang="ja-JP" altLang="en-US" dirty="0"/>
              <a:t>アクセス道路の整備</a:t>
            </a:r>
          </a:p>
        </p:txBody>
      </p:sp>
      <p:sp>
        <p:nvSpPr>
          <p:cNvPr id="1208" name="テキスト ボックス 55"/>
          <p:cNvSpPr txBox="1"/>
          <p:nvPr/>
        </p:nvSpPr>
        <p:spPr>
          <a:xfrm>
            <a:off x="2219348" y="4482033"/>
            <a:ext cx="1387127" cy="415498"/>
          </a:xfrm>
          <a:prstGeom prst="rect">
            <a:avLst/>
          </a:prstGeom>
          <a:solidFill>
            <a:schemeClr val="bg1">
              <a:alpha val="81000"/>
            </a:schemeClr>
          </a:solidFill>
          <a:ln w="25400">
            <a:solidFill>
              <a:srgbClr val="FF0000"/>
            </a:solidFill>
            <a:prstDash val="sysDash"/>
          </a:ln>
        </p:spPr>
        <p:txBody>
          <a:bodyPr wrap="square">
            <a:spAutoFit/>
          </a:bodyPr>
          <a:lstStyle/>
          <a:p>
            <a:pPr algn="ctr" eaLnBrk="1" hangingPunct="1">
              <a:defRPr/>
            </a:pPr>
            <a:r>
              <a:rPr lang="ja-JP" altLang="en-US" sz="1050" b="1" dirty="0">
                <a:solidFill>
                  <a:srgbClr val="FF0000"/>
                </a:solidFill>
                <a:latin typeface="Arial" charset="0"/>
              </a:rPr>
              <a:t>公園の整備</a:t>
            </a:r>
            <a:endParaRPr lang="en-US" altLang="ja-JP" sz="1050" b="1" dirty="0">
              <a:solidFill>
                <a:srgbClr val="FF0000"/>
              </a:solidFill>
              <a:latin typeface="Arial" charset="0"/>
            </a:endParaRPr>
          </a:p>
          <a:p>
            <a:pPr algn="ctr" eaLnBrk="1" hangingPunct="1">
              <a:defRPr/>
            </a:pPr>
            <a:r>
              <a:rPr lang="ja-JP" altLang="en-US" sz="1050" b="1" dirty="0">
                <a:solidFill>
                  <a:srgbClr val="FF0000"/>
                </a:solidFill>
                <a:latin typeface="Arial" charset="0"/>
              </a:rPr>
              <a:t>（</a:t>
            </a:r>
            <a:r>
              <a:rPr lang="en-US" altLang="ja-JP" sz="1050" b="1" dirty="0">
                <a:solidFill>
                  <a:srgbClr val="FF0000"/>
                </a:solidFill>
                <a:latin typeface="Arial" charset="0"/>
              </a:rPr>
              <a:t>PPP/PFI</a:t>
            </a:r>
            <a:r>
              <a:rPr lang="ja-JP" altLang="en-US" sz="1050" b="1" dirty="0">
                <a:solidFill>
                  <a:srgbClr val="FF0000"/>
                </a:solidFill>
                <a:latin typeface="Arial" charset="0"/>
              </a:rPr>
              <a:t>導入検討）</a:t>
            </a:r>
            <a:endParaRPr lang="en-US" altLang="ja-JP" sz="1050" b="1" dirty="0">
              <a:solidFill>
                <a:srgbClr val="FF0000"/>
              </a:solidFill>
              <a:latin typeface="Arial" charset="0"/>
            </a:endParaRPr>
          </a:p>
        </p:txBody>
      </p:sp>
      <p:grpSp>
        <p:nvGrpSpPr>
          <p:cNvPr id="1209" name="グループ化 62"/>
          <p:cNvGrpSpPr/>
          <p:nvPr/>
        </p:nvGrpSpPr>
        <p:grpSpPr>
          <a:xfrm>
            <a:off x="4737100" y="3580246"/>
            <a:ext cx="1079500" cy="808038"/>
            <a:chOff x="7713248" y="7187945"/>
            <a:chExt cx="1080120" cy="807570"/>
          </a:xfrm>
        </p:grpSpPr>
        <p:sp>
          <p:nvSpPr>
            <p:cNvPr id="1210" name="角丸四角形 57"/>
            <p:cNvSpPr/>
            <p:nvPr/>
          </p:nvSpPr>
          <p:spPr>
            <a:xfrm>
              <a:off x="7713248" y="7275207"/>
              <a:ext cx="1080120" cy="720308"/>
            </a:xfrm>
            <a:prstGeom prst="roundRect">
              <a:avLst>
                <a:gd name="adj" fmla="val 7901"/>
              </a:avLst>
            </a:prstGeom>
            <a:solidFill>
              <a:schemeClr val="bg1"/>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600">
                <a:latin typeface="HG丸ｺﾞｼｯｸM-PRO" pitchFamily="50" charset="-128"/>
                <a:ea typeface="HG丸ｺﾞｼｯｸM-PRO" pitchFamily="50" charset="-128"/>
              </a:endParaRPr>
            </a:p>
          </p:txBody>
        </p:sp>
        <p:sp>
          <p:nvSpPr>
            <p:cNvPr id="1211" name="Rectangle 57"/>
            <p:cNvSpPr>
              <a:spLocks noChangeArrowheads="1"/>
            </p:cNvSpPr>
            <p:nvPr/>
          </p:nvSpPr>
          <p:spPr>
            <a:xfrm>
              <a:off x="8035373" y="7187945"/>
              <a:ext cx="459160" cy="138375"/>
            </a:xfrm>
            <a:prstGeom prst="rect">
              <a:avLst/>
            </a:prstGeom>
            <a:solidFill>
              <a:schemeClr val="bg1"/>
            </a:solid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ja-JP" sz="900" b="1">
                  <a:solidFill>
                    <a:srgbClr val="000000"/>
                  </a:solidFill>
                  <a:latin typeface="HG丸ｺﾞｼｯｸM-PRO" panose="020F0600000000000000" pitchFamily="50" charset="-128"/>
                  <a:ea typeface="HG丸ｺﾞｼｯｸM-PRO" panose="020F0600000000000000" pitchFamily="50" charset="-128"/>
                </a:rPr>
                <a:t>凡</a:t>
              </a:r>
              <a:r>
                <a:rPr lang="ja-JP" altLang="en-US" sz="900" b="1">
                  <a:solidFill>
                    <a:srgbClr val="000000"/>
                  </a:solidFill>
                  <a:latin typeface="HG丸ｺﾞｼｯｸM-PRO" panose="020F0600000000000000" pitchFamily="50" charset="-128"/>
                  <a:ea typeface="HG丸ｺﾞｼｯｸM-PRO" panose="020F0600000000000000" pitchFamily="50" charset="-128"/>
                </a:rPr>
                <a:t>　例</a:t>
              </a:r>
              <a:endParaRPr lang="ja-JP" altLang="ja-JP" sz="1600">
                <a:latin typeface="HG丸ｺﾞｼｯｸM-PRO" panose="020F0600000000000000" pitchFamily="50" charset="-128"/>
                <a:ea typeface="HG丸ｺﾞｼｯｸM-PRO" panose="020F0600000000000000" pitchFamily="50" charset="-128"/>
              </a:endParaRPr>
            </a:p>
          </p:txBody>
        </p:sp>
        <p:sp>
          <p:nvSpPr>
            <p:cNvPr id="1212" name="Rectangle 47"/>
            <p:cNvSpPr>
              <a:spLocks noChangeArrowheads="1"/>
            </p:cNvSpPr>
            <p:nvPr/>
          </p:nvSpPr>
          <p:spPr>
            <a:xfrm>
              <a:off x="7785256" y="7419451"/>
              <a:ext cx="936104" cy="216024"/>
            </a:xfrm>
            <a:prstGeom prst="rect">
              <a:avLst/>
            </a:prstGeom>
            <a:solidFill>
              <a:srgbClr val="FFFFFF"/>
            </a:solidFill>
            <a:ln w="25400">
              <a:solidFill>
                <a:srgbClr val="FF0000"/>
              </a:solidFill>
              <a:prstDash val="sysDot"/>
              <a:miter lim="800000"/>
              <a:headEnd/>
              <a:tailEnd/>
            </a:ln>
          </p:spPr>
          <p:txBody>
            <a:bodyPr lIns="54000" tIns="46800" rIns="54000" bIns="46800"/>
            <a:lstStyle>
              <a:lvl1pPr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449263">
                <a:spcBef>
                  <a:spcPct val="20000"/>
                </a:spcBef>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449263" eaLnBrk="0" fontAlgn="base" hangingPunct="0">
                <a:spcBef>
                  <a:spcPct val="20000"/>
                </a:spcBef>
                <a:spcAft>
                  <a:spcPct val="0"/>
                </a:spcAft>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solidFill>
                    <a:srgbClr val="FF0000"/>
                  </a:solidFill>
                  <a:latin typeface="HG丸ｺﾞｼｯｸM-PRO" panose="020F0600000000000000" pitchFamily="50" charset="-128"/>
                  <a:ea typeface="HG丸ｺﾞｼｯｸM-PRO" panose="020F0600000000000000" pitchFamily="50" charset="-128"/>
                </a:rPr>
                <a:t>社会資本整備</a:t>
              </a:r>
            </a:p>
          </p:txBody>
        </p:sp>
        <p:sp>
          <p:nvSpPr>
            <p:cNvPr id="1213" name="Rectangle 61"/>
            <p:cNvSpPr>
              <a:spLocks noChangeArrowheads="1"/>
            </p:cNvSpPr>
            <p:nvPr/>
          </p:nvSpPr>
          <p:spPr>
            <a:xfrm flipV="1">
              <a:off x="7784727" y="7706849"/>
              <a:ext cx="937163" cy="217292"/>
            </a:xfrm>
            <a:prstGeom prst="rect">
              <a:avLst/>
            </a:prstGeom>
            <a:solidFill>
              <a:srgbClr val="ECF2DF"/>
            </a:solidFill>
            <a:ln w="9525">
              <a:solidFill>
                <a:srgbClr val="7F7F7F"/>
              </a:solidFill>
              <a:miter lim="800000"/>
              <a:headEnd/>
              <a:tailEnd/>
            </a:ln>
          </p:spPr>
          <p:txBody>
            <a:bodyPr rot="10800000" tIns="0" bIns="0" anchor="ctr"/>
            <a:lstStyle>
              <a:lvl1pPr defTabSz="8572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572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572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572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572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900">
                  <a:latin typeface="HG丸ｺﾞｼｯｸM-PRO" panose="020F0600000000000000" pitchFamily="50" charset="-128"/>
                  <a:ea typeface="HG丸ｺﾞｼｯｸM-PRO" panose="020F0600000000000000" pitchFamily="50" charset="-128"/>
                </a:rPr>
                <a:t>民間での取組</a:t>
              </a:r>
            </a:p>
          </p:txBody>
        </p:sp>
      </p:grpSp>
      <p:sp>
        <p:nvSpPr>
          <p:cNvPr id="1214" name="正方形/長方形 118"/>
          <p:cNvSpPr>
            <a:spLocks noChangeArrowheads="1"/>
          </p:cNvSpPr>
          <p:nvPr/>
        </p:nvSpPr>
        <p:spPr>
          <a:xfrm>
            <a:off x="4192758" y="407"/>
            <a:ext cx="4816475" cy="215900"/>
          </a:xfrm>
          <a:prstGeom prst="rect">
            <a:avLst/>
          </a:prstGeom>
          <a:noFill/>
          <a:ln>
            <a:noFill/>
          </a:ln>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事業費：</a:t>
            </a:r>
            <a:r>
              <a:rPr lang="en-US" altLang="ja-JP" sz="1400" dirty="0">
                <a:latin typeface="HG丸ｺﾞｼｯｸM-PRO" panose="020F0600000000000000" pitchFamily="50" charset="-128"/>
                <a:ea typeface="HG丸ｺﾞｼｯｸM-PRO" panose="020F0600000000000000" pitchFamily="50" charset="-128"/>
              </a:rPr>
              <a:t>22,000</a:t>
            </a:r>
            <a:r>
              <a:rPr lang="ja-JP" altLang="en-US" sz="1400" dirty="0">
                <a:latin typeface="HG丸ｺﾞｼｯｸM-PRO" panose="020F0600000000000000" pitchFamily="50" charset="-128"/>
                <a:ea typeface="HG丸ｺﾞｼｯｸM-PRO" panose="020F0600000000000000" pitchFamily="50" charset="-128"/>
              </a:rPr>
              <a:t>千円　国費：</a:t>
            </a:r>
            <a:r>
              <a:rPr lang="en-US" altLang="ja-JP" sz="1400" dirty="0">
                <a:latin typeface="HG丸ｺﾞｼｯｸM-PRO" panose="020F0600000000000000" pitchFamily="50" charset="-128"/>
                <a:ea typeface="HG丸ｺﾞｼｯｸM-PRO" panose="020F0600000000000000" pitchFamily="50" charset="-128"/>
              </a:rPr>
              <a:t>11,000</a:t>
            </a:r>
            <a:r>
              <a:rPr lang="ja-JP" altLang="en-US" sz="1400" dirty="0">
                <a:latin typeface="HG丸ｺﾞｼｯｸM-PRO" panose="020F0600000000000000" pitchFamily="50" charset="-128"/>
                <a:ea typeface="HG丸ｺﾞｼｯｸM-PRO" panose="020F0600000000000000" pitchFamily="50" charset="-128"/>
              </a:rPr>
              <a:t>千円</a:t>
            </a:r>
            <a:r>
              <a:rPr lang="en-US" altLang="ja-JP" sz="1400" b="1" dirty="0">
                <a:latin typeface="HG丸ｺﾞｼｯｸM-PRO" panose="020F0600000000000000" pitchFamily="50" charset="-128"/>
                <a:ea typeface="HG丸ｺﾞｼｯｸM-PRO" panose="020F0600000000000000" pitchFamily="50" charset="-128"/>
              </a:rPr>
              <a:t>】</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1216" name="正方形/長方形 118"/>
          <p:cNvSpPr>
            <a:spLocks noChangeArrowheads="1"/>
          </p:cNvSpPr>
          <p:nvPr/>
        </p:nvSpPr>
        <p:spPr>
          <a:xfrm>
            <a:off x="0" y="-362"/>
            <a:ext cx="3231654" cy="215444"/>
          </a:xfrm>
          <a:prstGeom prst="rect">
            <a:avLst/>
          </a:prstGeom>
          <a:noFill/>
          <a:ln>
            <a:noFill/>
          </a:ln>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要領様式２</a:t>
            </a:r>
            <a:r>
              <a:rPr lang="en-US" altLang="ja-JP" sz="1400" b="1" dirty="0">
                <a:latin typeface="HG丸ｺﾞｼｯｸM-PRO" panose="020F0600000000000000" pitchFamily="50" charset="-128"/>
                <a:ea typeface="HG丸ｺﾞｼｯｸM-PRO" panose="020F0600000000000000" pitchFamily="50" charset="-128"/>
              </a:rPr>
              <a:t>】</a:t>
            </a:r>
            <a:r>
              <a:rPr lang="ja-JP" altLang="en-US" sz="1400" b="1" dirty="0">
                <a:latin typeface="HG丸ｺﾞｼｯｸM-PRO" panose="020F0600000000000000" pitchFamily="50" charset="-128"/>
                <a:ea typeface="HG丸ｺﾞｼｯｸM-PRO" panose="020F0600000000000000" pitchFamily="50" charset="-128"/>
              </a:rPr>
              <a:t>調査計画書（案）の概要</a:t>
            </a:r>
            <a:endParaRPr lang="ja-JP" altLang="en-US" sz="1400" dirty="0">
              <a:latin typeface="HG丸ｺﾞｼｯｸM-PRO" panose="020F0600000000000000" pitchFamily="50" charset="-128"/>
              <a:ea typeface="HG丸ｺﾞｼｯｸM-PRO" panose="020F0600000000000000" pitchFamily="50" charset="-128"/>
            </a:endParaRPr>
          </a:p>
        </p:txBody>
      </p:sp>
      <p:sp>
        <p:nvSpPr>
          <p:cNvPr id="2" name="フリーフォーム 1"/>
          <p:cNvSpPr/>
          <p:nvPr/>
        </p:nvSpPr>
        <p:spPr>
          <a:xfrm>
            <a:off x="3449808" y="5245031"/>
            <a:ext cx="742950" cy="336550"/>
          </a:xfrm>
          <a:custGeom>
            <a:avLst/>
            <a:gdLst>
              <a:gd name="connsiteX0" fmla="*/ 501650 w 742950"/>
              <a:gd name="connsiteY0" fmla="*/ 57150 h 336550"/>
              <a:gd name="connsiteX1" fmla="*/ 615950 w 742950"/>
              <a:gd name="connsiteY1" fmla="*/ 0 h 336550"/>
              <a:gd name="connsiteX2" fmla="*/ 742950 w 742950"/>
              <a:gd name="connsiteY2" fmla="*/ 127000 h 336550"/>
              <a:gd name="connsiteX3" fmla="*/ 742950 w 742950"/>
              <a:gd name="connsiteY3" fmla="*/ 196850 h 336550"/>
              <a:gd name="connsiteX4" fmla="*/ 508000 w 742950"/>
              <a:gd name="connsiteY4" fmla="*/ 336550 h 336550"/>
              <a:gd name="connsiteX5" fmla="*/ 114300 w 742950"/>
              <a:gd name="connsiteY5" fmla="*/ 336550 h 336550"/>
              <a:gd name="connsiteX6" fmla="*/ 50800 w 742950"/>
              <a:gd name="connsiteY6" fmla="*/ 241300 h 336550"/>
              <a:gd name="connsiteX7" fmla="*/ 0 w 742950"/>
              <a:gd name="connsiteY7" fmla="*/ 95250 h 336550"/>
              <a:gd name="connsiteX8" fmla="*/ 82550 w 742950"/>
              <a:gd name="connsiteY8" fmla="*/ 31750 h 336550"/>
              <a:gd name="connsiteX9" fmla="*/ 222250 w 742950"/>
              <a:gd name="connsiteY9" fmla="*/ 158750 h 336550"/>
              <a:gd name="connsiteX10" fmla="*/ 184150 w 742950"/>
              <a:gd name="connsiteY10" fmla="*/ 260350 h 336550"/>
              <a:gd name="connsiteX11" fmla="*/ 298450 w 742950"/>
              <a:gd name="connsiteY11" fmla="*/ 247650 h 336550"/>
              <a:gd name="connsiteX12" fmla="*/ 368300 w 742950"/>
              <a:gd name="connsiteY12" fmla="*/ 292100 h 336550"/>
              <a:gd name="connsiteX13" fmla="*/ 609600 w 742950"/>
              <a:gd name="connsiteY13" fmla="*/ 215900 h 336550"/>
              <a:gd name="connsiteX14" fmla="*/ 501650 w 742950"/>
              <a:gd name="connsiteY14" fmla="*/ 571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2950" h="336550">
                <a:moveTo>
                  <a:pt x="501650" y="57150"/>
                </a:moveTo>
                <a:lnTo>
                  <a:pt x="615950" y="0"/>
                </a:lnTo>
                <a:lnTo>
                  <a:pt x="742950" y="127000"/>
                </a:lnTo>
                <a:lnTo>
                  <a:pt x="742950" y="196850"/>
                </a:lnTo>
                <a:lnTo>
                  <a:pt x="508000" y="336550"/>
                </a:lnTo>
                <a:lnTo>
                  <a:pt x="114300" y="336550"/>
                </a:lnTo>
                <a:lnTo>
                  <a:pt x="50800" y="241300"/>
                </a:lnTo>
                <a:lnTo>
                  <a:pt x="0" y="95250"/>
                </a:lnTo>
                <a:lnTo>
                  <a:pt x="82550" y="31750"/>
                </a:lnTo>
                <a:lnTo>
                  <a:pt x="222250" y="158750"/>
                </a:lnTo>
                <a:lnTo>
                  <a:pt x="184150" y="260350"/>
                </a:lnTo>
                <a:lnTo>
                  <a:pt x="298450" y="247650"/>
                </a:lnTo>
                <a:lnTo>
                  <a:pt x="368300" y="292100"/>
                </a:lnTo>
                <a:lnTo>
                  <a:pt x="609600" y="215900"/>
                </a:lnTo>
                <a:lnTo>
                  <a:pt x="501650" y="5715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sp>
        <p:nvSpPr>
          <p:cNvPr id="4" name="フリーフォーム 3"/>
          <p:cNvSpPr/>
          <p:nvPr/>
        </p:nvSpPr>
        <p:spPr>
          <a:xfrm>
            <a:off x="2101850" y="5688037"/>
            <a:ext cx="1174750" cy="501650"/>
          </a:xfrm>
          <a:custGeom>
            <a:avLst/>
            <a:gdLst>
              <a:gd name="connsiteX0" fmla="*/ 0 w 1174750"/>
              <a:gd name="connsiteY0" fmla="*/ 76200 h 501650"/>
              <a:gd name="connsiteX1" fmla="*/ 82550 w 1174750"/>
              <a:gd name="connsiteY1" fmla="*/ 419100 h 501650"/>
              <a:gd name="connsiteX2" fmla="*/ 1047750 w 1174750"/>
              <a:gd name="connsiteY2" fmla="*/ 501650 h 501650"/>
              <a:gd name="connsiteX3" fmla="*/ 1174750 w 1174750"/>
              <a:gd name="connsiteY3" fmla="*/ 12700 h 501650"/>
              <a:gd name="connsiteX4" fmla="*/ 158750 w 1174750"/>
              <a:gd name="connsiteY4" fmla="*/ 0 h 501650"/>
              <a:gd name="connsiteX5" fmla="*/ 0 w 1174750"/>
              <a:gd name="connsiteY5" fmla="*/ 76200 h 50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501650">
                <a:moveTo>
                  <a:pt x="0" y="76200"/>
                </a:moveTo>
                <a:lnTo>
                  <a:pt x="82550" y="419100"/>
                </a:lnTo>
                <a:lnTo>
                  <a:pt x="1047750" y="501650"/>
                </a:lnTo>
                <a:lnTo>
                  <a:pt x="1174750" y="12700"/>
                </a:lnTo>
                <a:lnTo>
                  <a:pt x="158750" y="0"/>
                </a:lnTo>
                <a:lnTo>
                  <a:pt x="0" y="7620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cxnSp>
        <p:nvCxnSpPr>
          <p:cNvPr id="6" name="直線コネクタ 5"/>
          <p:cNvCxnSpPr>
            <a:endCxn id="1208" idx="2"/>
          </p:cNvCxnSpPr>
          <p:nvPr/>
        </p:nvCxnSpPr>
        <p:spPr>
          <a:xfrm flipV="1">
            <a:off x="2439136" y="4897531"/>
            <a:ext cx="473776" cy="24221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フリーフォーム 10"/>
          <p:cNvSpPr/>
          <p:nvPr/>
        </p:nvSpPr>
        <p:spPr>
          <a:xfrm>
            <a:off x="3236406" y="5667467"/>
            <a:ext cx="1021976" cy="869576"/>
          </a:xfrm>
          <a:custGeom>
            <a:avLst/>
            <a:gdLst>
              <a:gd name="connsiteX0" fmla="*/ 0 w 1021976"/>
              <a:gd name="connsiteY0" fmla="*/ 0 h 869576"/>
              <a:gd name="connsiteX1" fmla="*/ 125506 w 1021976"/>
              <a:gd name="connsiteY1" fmla="*/ 0 h 869576"/>
              <a:gd name="connsiteX2" fmla="*/ 645459 w 1021976"/>
              <a:gd name="connsiteY2" fmla="*/ 53788 h 869576"/>
              <a:gd name="connsiteX3" fmla="*/ 600635 w 1021976"/>
              <a:gd name="connsiteY3" fmla="*/ 331694 h 869576"/>
              <a:gd name="connsiteX4" fmla="*/ 753035 w 1021976"/>
              <a:gd name="connsiteY4" fmla="*/ 591670 h 869576"/>
              <a:gd name="connsiteX5" fmla="*/ 887506 w 1021976"/>
              <a:gd name="connsiteY5" fmla="*/ 762000 h 869576"/>
              <a:gd name="connsiteX6" fmla="*/ 1021976 w 1021976"/>
              <a:gd name="connsiteY6" fmla="*/ 869576 h 869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976" h="869576">
                <a:moveTo>
                  <a:pt x="0" y="0"/>
                </a:moveTo>
                <a:lnTo>
                  <a:pt x="125506" y="0"/>
                </a:lnTo>
                <a:lnTo>
                  <a:pt x="645459" y="53788"/>
                </a:lnTo>
                <a:lnTo>
                  <a:pt x="600635" y="331694"/>
                </a:lnTo>
                <a:lnTo>
                  <a:pt x="753035" y="591670"/>
                </a:lnTo>
                <a:lnTo>
                  <a:pt x="887506" y="762000"/>
                </a:lnTo>
                <a:lnTo>
                  <a:pt x="1021976" y="869576"/>
                </a:lnTo>
              </a:path>
            </a:pathLst>
          </a:custGeom>
          <a:noFill/>
          <a:ln w="57150">
            <a:solidFill>
              <a:srgbClr val="FF0000"/>
            </a:solidFill>
            <a:miter lim="800000"/>
            <a:headEnd/>
            <a:tailEnd/>
          </a:ln>
        </p:spPr>
        <p:txBody>
          <a:bodyPr rtlCol="0" anchor="ctr"/>
          <a:lstStyle/>
          <a:p>
            <a:pPr algn="ctr"/>
            <a:endParaRPr kumimoji="1" lang="ja-JP" altLang="en-US"/>
          </a:p>
        </p:txBody>
      </p:sp>
      <p:cxnSp>
        <p:nvCxnSpPr>
          <p:cNvPr id="75" name="直線コネクタ 74"/>
          <p:cNvCxnSpPr>
            <a:stCxn id="11" idx="3"/>
            <a:endCxn id="1207" idx="1"/>
          </p:cNvCxnSpPr>
          <p:nvPr/>
        </p:nvCxnSpPr>
        <p:spPr>
          <a:xfrm>
            <a:off x="3837041" y="5999161"/>
            <a:ext cx="631865" cy="4572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a:stCxn id="1206" idx="2"/>
            <a:endCxn id="2" idx="1"/>
          </p:cNvCxnSpPr>
          <p:nvPr/>
        </p:nvCxnSpPr>
        <p:spPr>
          <a:xfrm flipH="1">
            <a:off x="4065758" y="4856641"/>
            <a:ext cx="210967" cy="38839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177" name="グループ化 53"/>
          <p:cNvGrpSpPr/>
          <p:nvPr/>
        </p:nvGrpSpPr>
        <p:grpSpPr>
          <a:xfrm>
            <a:off x="1866900" y="4775199"/>
            <a:ext cx="4021138" cy="977899"/>
            <a:chOff x="1538288" y="3419474"/>
            <a:chExt cx="5886450" cy="1581128"/>
          </a:xfrm>
        </p:grpSpPr>
        <p:grpSp>
          <p:nvGrpSpPr>
            <p:cNvPr id="1178" name="グループ化 40"/>
            <p:cNvGrpSpPr/>
            <p:nvPr/>
          </p:nvGrpSpPr>
          <p:grpSpPr>
            <a:xfrm>
              <a:off x="1538288" y="3419474"/>
              <a:ext cx="5886450" cy="1581128"/>
              <a:chOff x="1552575" y="3467098"/>
              <a:chExt cx="5886450" cy="1581159"/>
            </a:xfrm>
          </p:grpSpPr>
          <p:sp>
            <p:nvSpPr>
              <p:cNvPr id="1179" name="フリーフォーム 111"/>
              <p:cNvSpPr/>
              <p:nvPr/>
            </p:nvSpPr>
            <p:spPr>
              <a:xfrm>
                <a:off x="1552575" y="4686337"/>
                <a:ext cx="3430083" cy="361920"/>
              </a:xfrm>
              <a:custGeom>
                <a:avLst/>
                <a:gdLst>
                  <a:gd name="connsiteX0" fmla="*/ 4067175 w 4067175"/>
                  <a:gd name="connsiteY0" fmla="*/ 514350 h 514350"/>
                  <a:gd name="connsiteX1" fmla="*/ 3990975 w 4067175"/>
                  <a:gd name="connsiteY1" fmla="*/ 333375 h 514350"/>
                  <a:gd name="connsiteX2" fmla="*/ 3743325 w 4067175"/>
                  <a:gd name="connsiteY2" fmla="*/ 381000 h 514350"/>
                  <a:gd name="connsiteX3" fmla="*/ 3448050 w 4067175"/>
                  <a:gd name="connsiteY3" fmla="*/ 95250 h 514350"/>
                  <a:gd name="connsiteX4" fmla="*/ 3162300 w 4067175"/>
                  <a:gd name="connsiteY4" fmla="*/ 152400 h 514350"/>
                  <a:gd name="connsiteX5" fmla="*/ 2524125 w 4067175"/>
                  <a:gd name="connsiteY5" fmla="*/ 171450 h 514350"/>
                  <a:gd name="connsiteX6" fmla="*/ 2362200 w 4067175"/>
                  <a:gd name="connsiteY6" fmla="*/ 47625 h 514350"/>
                  <a:gd name="connsiteX7" fmla="*/ 2228850 w 4067175"/>
                  <a:gd name="connsiteY7" fmla="*/ 19050 h 514350"/>
                  <a:gd name="connsiteX8" fmla="*/ 2019300 w 4067175"/>
                  <a:gd name="connsiteY8" fmla="*/ 0 h 514350"/>
                  <a:gd name="connsiteX9" fmla="*/ 1657350 w 4067175"/>
                  <a:gd name="connsiteY9" fmla="*/ 38100 h 514350"/>
                  <a:gd name="connsiteX10" fmla="*/ 1352550 w 4067175"/>
                  <a:gd name="connsiteY10" fmla="*/ 47625 h 514350"/>
                  <a:gd name="connsiteX11" fmla="*/ 1162050 w 4067175"/>
                  <a:gd name="connsiteY11" fmla="*/ 76200 h 514350"/>
                  <a:gd name="connsiteX12" fmla="*/ 962025 w 4067175"/>
                  <a:gd name="connsiteY12" fmla="*/ 76200 h 514350"/>
                  <a:gd name="connsiteX13" fmla="*/ 781050 w 4067175"/>
                  <a:gd name="connsiteY13" fmla="*/ 19050 h 514350"/>
                  <a:gd name="connsiteX14" fmla="*/ 238125 w 4067175"/>
                  <a:gd name="connsiteY14" fmla="*/ 323850 h 514350"/>
                  <a:gd name="connsiteX15" fmla="*/ 28575 w 4067175"/>
                  <a:gd name="connsiteY15" fmla="*/ 361950 h 514350"/>
                  <a:gd name="connsiteX16" fmla="*/ 0 w 4067175"/>
                  <a:gd name="connsiteY16" fmla="*/ 352425 h 514350"/>
                  <a:gd name="connsiteX0" fmla="*/ 4279565 w 4279565"/>
                  <a:gd name="connsiteY0" fmla="*/ 650912 h 650912"/>
                  <a:gd name="connsiteX1" fmla="*/ 3990975 w 4279565"/>
                  <a:gd name="connsiteY1" fmla="*/ 333375 h 650912"/>
                  <a:gd name="connsiteX2" fmla="*/ 3743325 w 4279565"/>
                  <a:gd name="connsiteY2" fmla="*/ 381000 h 650912"/>
                  <a:gd name="connsiteX3" fmla="*/ 3448050 w 4279565"/>
                  <a:gd name="connsiteY3" fmla="*/ 95250 h 650912"/>
                  <a:gd name="connsiteX4" fmla="*/ 3162300 w 4279565"/>
                  <a:gd name="connsiteY4" fmla="*/ 152400 h 650912"/>
                  <a:gd name="connsiteX5" fmla="*/ 2524125 w 4279565"/>
                  <a:gd name="connsiteY5" fmla="*/ 171450 h 650912"/>
                  <a:gd name="connsiteX6" fmla="*/ 2362200 w 4279565"/>
                  <a:gd name="connsiteY6" fmla="*/ 47625 h 650912"/>
                  <a:gd name="connsiteX7" fmla="*/ 2228850 w 4279565"/>
                  <a:gd name="connsiteY7" fmla="*/ 19050 h 650912"/>
                  <a:gd name="connsiteX8" fmla="*/ 2019300 w 4279565"/>
                  <a:gd name="connsiteY8" fmla="*/ 0 h 650912"/>
                  <a:gd name="connsiteX9" fmla="*/ 1657350 w 4279565"/>
                  <a:gd name="connsiteY9" fmla="*/ 38100 h 650912"/>
                  <a:gd name="connsiteX10" fmla="*/ 1352550 w 4279565"/>
                  <a:gd name="connsiteY10" fmla="*/ 47625 h 650912"/>
                  <a:gd name="connsiteX11" fmla="*/ 1162050 w 4279565"/>
                  <a:gd name="connsiteY11" fmla="*/ 76200 h 650912"/>
                  <a:gd name="connsiteX12" fmla="*/ 962025 w 4279565"/>
                  <a:gd name="connsiteY12" fmla="*/ 76200 h 650912"/>
                  <a:gd name="connsiteX13" fmla="*/ 781050 w 4279565"/>
                  <a:gd name="connsiteY13" fmla="*/ 19050 h 650912"/>
                  <a:gd name="connsiteX14" fmla="*/ 238125 w 4279565"/>
                  <a:gd name="connsiteY14" fmla="*/ 323850 h 650912"/>
                  <a:gd name="connsiteX15" fmla="*/ 28575 w 4279565"/>
                  <a:gd name="connsiteY15" fmla="*/ 361950 h 650912"/>
                  <a:gd name="connsiteX16" fmla="*/ 0 w 4279565"/>
                  <a:gd name="connsiteY16" fmla="*/ 352425 h 650912"/>
                  <a:gd name="connsiteX0" fmla="*/ 4279565 w 4279565"/>
                  <a:gd name="connsiteY0" fmla="*/ 650912 h 650912"/>
                  <a:gd name="connsiteX1" fmla="*/ 3743325 w 4279565"/>
                  <a:gd name="connsiteY1" fmla="*/ 381000 h 650912"/>
                  <a:gd name="connsiteX2" fmla="*/ 3448050 w 4279565"/>
                  <a:gd name="connsiteY2" fmla="*/ 95250 h 650912"/>
                  <a:gd name="connsiteX3" fmla="*/ 3162300 w 4279565"/>
                  <a:gd name="connsiteY3" fmla="*/ 152400 h 650912"/>
                  <a:gd name="connsiteX4" fmla="*/ 2524125 w 4279565"/>
                  <a:gd name="connsiteY4" fmla="*/ 171450 h 650912"/>
                  <a:gd name="connsiteX5" fmla="*/ 2362200 w 4279565"/>
                  <a:gd name="connsiteY5" fmla="*/ 47625 h 650912"/>
                  <a:gd name="connsiteX6" fmla="*/ 2228850 w 4279565"/>
                  <a:gd name="connsiteY6" fmla="*/ 19050 h 650912"/>
                  <a:gd name="connsiteX7" fmla="*/ 2019300 w 4279565"/>
                  <a:gd name="connsiteY7" fmla="*/ 0 h 650912"/>
                  <a:gd name="connsiteX8" fmla="*/ 1657350 w 4279565"/>
                  <a:gd name="connsiteY8" fmla="*/ 38100 h 650912"/>
                  <a:gd name="connsiteX9" fmla="*/ 1352550 w 4279565"/>
                  <a:gd name="connsiteY9" fmla="*/ 47625 h 650912"/>
                  <a:gd name="connsiteX10" fmla="*/ 1162050 w 4279565"/>
                  <a:gd name="connsiteY10" fmla="*/ 76200 h 650912"/>
                  <a:gd name="connsiteX11" fmla="*/ 962025 w 4279565"/>
                  <a:gd name="connsiteY11" fmla="*/ 76200 h 650912"/>
                  <a:gd name="connsiteX12" fmla="*/ 781050 w 4279565"/>
                  <a:gd name="connsiteY12" fmla="*/ 19050 h 650912"/>
                  <a:gd name="connsiteX13" fmla="*/ 238125 w 4279565"/>
                  <a:gd name="connsiteY13" fmla="*/ 323850 h 650912"/>
                  <a:gd name="connsiteX14" fmla="*/ 28575 w 4279565"/>
                  <a:gd name="connsiteY14" fmla="*/ 361950 h 650912"/>
                  <a:gd name="connsiteX15" fmla="*/ 0 w 4279565"/>
                  <a:gd name="connsiteY15" fmla="*/ 352425 h 650912"/>
                  <a:gd name="connsiteX0" fmla="*/ 3743325 w 3743325"/>
                  <a:gd name="connsiteY0" fmla="*/ 381000 h 381000"/>
                  <a:gd name="connsiteX1" fmla="*/ 3448050 w 3743325"/>
                  <a:gd name="connsiteY1" fmla="*/ 95250 h 381000"/>
                  <a:gd name="connsiteX2" fmla="*/ 3162300 w 3743325"/>
                  <a:gd name="connsiteY2" fmla="*/ 152400 h 381000"/>
                  <a:gd name="connsiteX3" fmla="*/ 2524125 w 3743325"/>
                  <a:gd name="connsiteY3" fmla="*/ 171450 h 381000"/>
                  <a:gd name="connsiteX4" fmla="*/ 2362200 w 3743325"/>
                  <a:gd name="connsiteY4" fmla="*/ 47625 h 381000"/>
                  <a:gd name="connsiteX5" fmla="*/ 2228850 w 3743325"/>
                  <a:gd name="connsiteY5" fmla="*/ 19050 h 381000"/>
                  <a:gd name="connsiteX6" fmla="*/ 2019300 w 3743325"/>
                  <a:gd name="connsiteY6" fmla="*/ 0 h 381000"/>
                  <a:gd name="connsiteX7" fmla="*/ 1657350 w 3743325"/>
                  <a:gd name="connsiteY7" fmla="*/ 38100 h 381000"/>
                  <a:gd name="connsiteX8" fmla="*/ 1352550 w 3743325"/>
                  <a:gd name="connsiteY8" fmla="*/ 47625 h 381000"/>
                  <a:gd name="connsiteX9" fmla="*/ 1162050 w 3743325"/>
                  <a:gd name="connsiteY9" fmla="*/ 76200 h 381000"/>
                  <a:gd name="connsiteX10" fmla="*/ 962025 w 3743325"/>
                  <a:gd name="connsiteY10" fmla="*/ 76200 h 381000"/>
                  <a:gd name="connsiteX11" fmla="*/ 781050 w 3743325"/>
                  <a:gd name="connsiteY11" fmla="*/ 19050 h 381000"/>
                  <a:gd name="connsiteX12" fmla="*/ 238125 w 3743325"/>
                  <a:gd name="connsiteY12" fmla="*/ 323850 h 381000"/>
                  <a:gd name="connsiteX13" fmla="*/ 28575 w 3743325"/>
                  <a:gd name="connsiteY13" fmla="*/ 361950 h 381000"/>
                  <a:gd name="connsiteX14" fmla="*/ 0 w 3743325"/>
                  <a:gd name="connsiteY14" fmla="*/ 352425 h 381000"/>
                  <a:gd name="connsiteX0" fmla="*/ 3448050 w 3448050"/>
                  <a:gd name="connsiteY0" fmla="*/ 95250 h 361950"/>
                  <a:gd name="connsiteX1" fmla="*/ 3162300 w 3448050"/>
                  <a:gd name="connsiteY1" fmla="*/ 152400 h 361950"/>
                  <a:gd name="connsiteX2" fmla="*/ 2524125 w 3448050"/>
                  <a:gd name="connsiteY2" fmla="*/ 171450 h 361950"/>
                  <a:gd name="connsiteX3" fmla="*/ 2362200 w 3448050"/>
                  <a:gd name="connsiteY3" fmla="*/ 47625 h 361950"/>
                  <a:gd name="connsiteX4" fmla="*/ 2228850 w 3448050"/>
                  <a:gd name="connsiteY4" fmla="*/ 19050 h 361950"/>
                  <a:gd name="connsiteX5" fmla="*/ 2019300 w 3448050"/>
                  <a:gd name="connsiteY5" fmla="*/ 0 h 361950"/>
                  <a:gd name="connsiteX6" fmla="*/ 1657350 w 3448050"/>
                  <a:gd name="connsiteY6" fmla="*/ 38100 h 361950"/>
                  <a:gd name="connsiteX7" fmla="*/ 1352550 w 3448050"/>
                  <a:gd name="connsiteY7" fmla="*/ 47625 h 361950"/>
                  <a:gd name="connsiteX8" fmla="*/ 1162050 w 3448050"/>
                  <a:gd name="connsiteY8" fmla="*/ 76200 h 361950"/>
                  <a:gd name="connsiteX9" fmla="*/ 962025 w 3448050"/>
                  <a:gd name="connsiteY9" fmla="*/ 76200 h 361950"/>
                  <a:gd name="connsiteX10" fmla="*/ 781050 w 3448050"/>
                  <a:gd name="connsiteY10" fmla="*/ 19050 h 361950"/>
                  <a:gd name="connsiteX11" fmla="*/ 238125 w 3448050"/>
                  <a:gd name="connsiteY11" fmla="*/ 323850 h 361950"/>
                  <a:gd name="connsiteX12" fmla="*/ 28575 w 3448050"/>
                  <a:gd name="connsiteY12" fmla="*/ 361950 h 361950"/>
                  <a:gd name="connsiteX13" fmla="*/ 0 w 3448050"/>
                  <a:gd name="connsiteY13" fmla="*/ 352425 h 361950"/>
                  <a:gd name="connsiteX0" fmla="*/ 3429487 w 3429487"/>
                  <a:gd name="connsiteY0" fmla="*/ 50469 h 361950"/>
                  <a:gd name="connsiteX1" fmla="*/ 3162300 w 3429487"/>
                  <a:gd name="connsiteY1" fmla="*/ 152400 h 361950"/>
                  <a:gd name="connsiteX2" fmla="*/ 2524125 w 3429487"/>
                  <a:gd name="connsiteY2" fmla="*/ 171450 h 361950"/>
                  <a:gd name="connsiteX3" fmla="*/ 2362200 w 3429487"/>
                  <a:gd name="connsiteY3" fmla="*/ 47625 h 361950"/>
                  <a:gd name="connsiteX4" fmla="*/ 2228850 w 3429487"/>
                  <a:gd name="connsiteY4" fmla="*/ 19050 h 361950"/>
                  <a:gd name="connsiteX5" fmla="*/ 2019300 w 3429487"/>
                  <a:gd name="connsiteY5" fmla="*/ 0 h 361950"/>
                  <a:gd name="connsiteX6" fmla="*/ 1657350 w 3429487"/>
                  <a:gd name="connsiteY6" fmla="*/ 38100 h 361950"/>
                  <a:gd name="connsiteX7" fmla="*/ 1352550 w 3429487"/>
                  <a:gd name="connsiteY7" fmla="*/ 47625 h 361950"/>
                  <a:gd name="connsiteX8" fmla="*/ 1162050 w 3429487"/>
                  <a:gd name="connsiteY8" fmla="*/ 76200 h 361950"/>
                  <a:gd name="connsiteX9" fmla="*/ 962025 w 3429487"/>
                  <a:gd name="connsiteY9" fmla="*/ 76200 h 361950"/>
                  <a:gd name="connsiteX10" fmla="*/ 781050 w 3429487"/>
                  <a:gd name="connsiteY10" fmla="*/ 19050 h 361950"/>
                  <a:gd name="connsiteX11" fmla="*/ 238125 w 3429487"/>
                  <a:gd name="connsiteY11" fmla="*/ 323850 h 361950"/>
                  <a:gd name="connsiteX12" fmla="*/ 28575 w 3429487"/>
                  <a:gd name="connsiteY12" fmla="*/ 361950 h 361950"/>
                  <a:gd name="connsiteX13" fmla="*/ 0 w 3429487"/>
                  <a:gd name="connsiteY13" fmla="*/ 352425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29487" h="361950">
                    <a:moveTo>
                      <a:pt x="3429487" y="50469"/>
                    </a:moveTo>
                    <a:lnTo>
                      <a:pt x="3162300" y="152400"/>
                    </a:lnTo>
                    <a:lnTo>
                      <a:pt x="2524125" y="171450"/>
                    </a:lnTo>
                    <a:lnTo>
                      <a:pt x="2362200" y="47625"/>
                    </a:lnTo>
                    <a:lnTo>
                      <a:pt x="2228850" y="19050"/>
                    </a:lnTo>
                    <a:lnTo>
                      <a:pt x="2019300" y="0"/>
                    </a:lnTo>
                    <a:lnTo>
                      <a:pt x="1657350" y="38100"/>
                    </a:lnTo>
                    <a:lnTo>
                      <a:pt x="1352550" y="47625"/>
                    </a:lnTo>
                    <a:lnTo>
                      <a:pt x="1162050" y="76200"/>
                    </a:lnTo>
                    <a:lnTo>
                      <a:pt x="962025" y="76200"/>
                    </a:lnTo>
                    <a:lnTo>
                      <a:pt x="781050" y="19050"/>
                    </a:lnTo>
                    <a:lnTo>
                      <a:pt x="238125" y="323850"/>
                    </a:lnTo>
                    <a:lnTo>
                      <a:pt x="28575" y="361950"/>
                    </a:lnTo>
                    <a:lnTo>
                      <a:pt x="0" y="352425"/>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sp>
            <p:nvSpPr>
              <p:cNvPr id="1180" name="フリーフォーム 112"/>
              <p:cNvSpPr/>
              <p:nvPr/>
            </p:nvSpPr>
            <p:spPr>
              <a:xfrm>
                <a:off x="4982658" y="3467098"/>
                <a:ext cx="2456367" cy="1270575"/>
              </a:xfrm>
              <a:custGeom>
                <a:avLst/>
                <a:gdLst>
                  <a:gd name="connsiteX0" fmla="*/ 0 w 2457450"/>
                  <a:gd name="connsiteY0" fmla="*/ 1333500 h 1333500"/>
                  <a:gd name="connsiteX1" fmla="*/ 19050 w 2457450"/>
                  <a:gd name="connsiteY1" fmla="*/ 1181100 h 1333500"/>
                  <a:gd name="connsiteX2" fmla="*/ 47625 w 2457450"/>
                  <a:gd name="connsiteY2" fmla="*/ 1095375 h 1333500"/>
                  <a:gd name="connsiteX3" fmla="*/ 257175 w 2457450"/>
                  <a:gd name="connsiteY3" fmla="*/ 885825 h 1333500"/>
                  <a:gd name="connsiteX4" fmla="*/ 561975 w 2457450"/>
                  <a:gd name="connsiteY4" fmla="*/ 771525 h 1333500"/>
                  <a:gd name="connsiteX5" fmla="*/ 1038225 w 2457450"/>
                  <a:gd name="connsiteY5" fmla="*/ 476250 h 1333500"/>
                  <a:gd name="connsiteX6" fmla="*/ 1238250 w 2457450"/>
                  <a:gd name="connsiteY6" fmla="*/ 371475 h 1333500"/>
                  <a:gd name="connsiteX7" fmla="*/ 1524000 w 2457450"/>
                  <a:gd name="connsiteY7" fmla="*/ 295275 h 1333500"/>
                  <a:gd name="connsiteX8" fmla="*/ 1895475 w 2457450"/>
                  <a:gd name="connsiteY8" fmla="*/ 66675 h 1333500"/>
                  <a:gd name="connsiteX9" fmla="*/ 2171700 w 2457450"/>
                  <a:gd name="connsiteY9" fmla="*/ 0 h 1333500"/>
                  <a:gd name="connsiteX10" fmla="*/ 2362200 w 2457450"/>
                  <a:gd name="connsiteY10" fmla="*/ 0 h 1333500"/>
                  <a:gd name="connsiteX11" fmla="*/ 2457450 w 2457450"/>
                  <a:gd name="connsiteY11" fmla="*/ 19050 h 1333500"/>
                  <a:gd name="connsiteX0" fmla="*/ 0 w 2456694"/>
                  <a:gd name="connsiteY0" fmla="*/ 1269665 h 1269665"/>
                  <a:gd name="connsiteX1" fmla="*/ 18294 w 2456694"/>
                  <a:gd name="connsiteY1" fmla="*/ 1181100 h 1269665"/>
                  <a:gd name="connsiteX2" fmla="*/ 46869 w 2456694"/>
                  <a:gd name="connsiteY2" fmla="*/ 1095375 h 1269665"/>
                  <a:gd name="connsiteX3" fmla="*/ 256419 w 2456694"/>
                  <a:gd name="connsiteY3" fmla="*/ 885825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18294 w 2456694"/>
                  <a:gd name="connsiteY1" fmla="*/ 1181100 h 1269665"/>
                  <a:gd name="connsiteX2" fmla="*/ 46869 w 2456694"/>
                  <a:gd name="connsiteY2" fmla="*/ 1095375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18294 w 2456694"/>
                  <a:gd name="connsiteY1" fmla="*/ 1181100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37469 w 2456694"/>
                  <a:gd name="connsiteY5" fmla="*/ 476250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37494 w 2456694"/>
                  <a:gd name="connsiteY6" fmla="*/ 37147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66675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189794 h 1269665"/>
                  <a:gd name="connsiteX9" fmla="*/ 2170944 w 2456694"/>
                  <a:gd name="connsiteY9" fmla="*/ 0 h 1269665"/>
                  <a:gd name="connsiteX10" fmla="*/ 2361444 w 2456694"/>
                  <a:gd name="connsiteY10" fmla="*/ 0 h 1269665"/>
                  <a:gd name="connsiteX11" fmla="*/ 2456694 w 2456694"/>
                  <a:gd name="connsiteY11" fmla="*/ 19050 h 1269665"/>
                  <a:gd name="connsiteX0" fmla="*/ 0 w 2456694"/>
                  <a:gd name="connsiteY0" fmla="*/ 1269665 h 1269665"/>
                  <a:gd name="connsiteX1" fmla="*/ 72008 w 2456694"/>
                  <a:gd name="connsiteY1" fmla="*/ 1197658 h 1269665"/>
                  <a:gd name="connsiteX2" fmla="*/ 144016 w 2456694"/>
                  <a:gd name="connsiteY2" fmla="*/ 1125650 h 1269665"/>
                  <a:gd name="connsiteX3" fmla="*/ 288032 w 2456694"/>
                  <a:gd name="connsiteY3" fmla="*/ 945630 h 1269665"/>
                  <a:gd name="connsiteX4" fmla="*/ 561219 w 2456694"/>
                  <a:gd name="connsiteY4" fmla="*/ 771525 h 1269665"/>
                  <a:gd name="connsiteX5" fmla="*/ 1065359 w 2456694"/>
                  <a:gd name="connsiteY5" fmla="*/ 645539 h 1269665"/>
                  <a:gd name="connsiteX6" fmla="*/ 1279330 w 2456694"/>
                  <a:gd name="connsiteY6" fmla="*/ 494595 h 1269665"/>
                  <a:gd name="connsiteX7" fmla="*/ 1523244 w 2456694"/>
                  <a:gd name="connsiteY7" fmla="*/ 295275 h 1269665"/>
                  <a:gd name="connsiteX8" fmla="*/ 1894719 w 2456694"/>
                  <a:gd name="connsiteY8" fmla="*/ 189794 h 1269665"/>
                  <a:gd name="connsiteX9" fmla="*/ 2184889 w 2456694"/>
                  <a:gd name="connsiteY9" fmla="*/ 92339 h 1269665"/>
                  <a:gd name="connsiteX10" fmla="*/ 2361444 w 2456694"/>
                  <a:gd name="connsiteY10" fmla="*/ 0 h 1269665"/>
                  <a:gd name="connsiteX11" fmla="*/ 2456694 w 2456694"/>
                  <a:gd name="connsiteY11" fmla="*/ 19050 h 126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56694" h="1269665">
                    <a:moveTo>
                      <a:pt x="0" y="1269665"/>
                    </a:moveTo>
                    <a:lnTo>
                      <a:pt x="72008" y="1197658"/>
                    </a:lnTo>
                    <a:lnTo>
                      <a:pt x="144016" y="1125650"/>
                    </a:lnTo>
                    <a:lnTo>
                      <a:pt x="288032" y="945630"/>
                    </a:lnTo>
                    <a:lnTo>
                      <a:pt x="561219" y="771525"/>
                    </a:lnTo>
                    <a:lnTo>
                      <a:pt x="1065359" y="645539"/>
                    </a:lnTo>
                    <a:lnTo>
                      <a:pt x="1279330" y="494595"/>
                    </a:lnTo>
                    <a:lnTo>
                      <a:pt x="1523244" y="295275"/>
                    </a:lnTo>
                    <a:lnTo>
                      <a:pt x="1894719" y="189794"/>
                    </a:lnTo>
                    <a:lnTo>
                      <a:pt x="2184889" y="92339"/>
                    </a:lnTo>
                    <a:lnTo>
                      <a:pt x="2361444" y="0"/>
                    </a:lnTo>
                    <a:lnTo>
                      <a:pt x="2456694" y="19050"/>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grpSp>
        <p:sp>
          <p:nvSpPr>
            <p:cNvPr id="1181" name="フリーフォーム 110"/>
            <p:cNvSpPr/>
            <p:nvPr/>
          </p:nvSpPr>
          <p:spPr>
            <a:xfrm>
              <a:off x="4833584" y="4464149"/>
              <a:ext cx="144082" cy="243842"/>
            </a:xfrm>
            <a:custGeom>
              <a:avLst/>
              <a:gdLst>
                <a:gd name="connsiteX0" fmla="*/ 133350 w 133350"/>
                <a:gd name="connsiteY0" fmla="*/ 180975 h 180975"/>
                <a:gd name="connsiteX1" fmla="*/ 47625 w 133350"/>
                <a:gd name="connsiteY1" fmla="*/ 66675 h 180975"/>
                <a:gd name="connsiteX2" fmla="*/ 0 w 133350"/>
                <a:gd name="connsiteY2" fmla="*/ 19050 h 180975"/>
                <a:gd name="connsiteX3" fmla="*/ 0 w 133350"/>
                <a:gd name="connsiteY3" fmla="*/ 0 h 180975"/>
                <a:gd name="connsiteX0" fmla="*/ 133350 w 133350"/>
                <a:gd name="connsiteY0" fmla="*/ 161925 h 161925"/>
                <a:gd name="connsiteX1" fmla="*/ 47625 w 133350"/>
                <a:gd name="connsiteY1" fmla="*/ 47625 h 161925"/>
                <a:gd name="connsiteX2" fmla="*/ 0 w 133350"/>
                <a:gd name="connsiteY2" fmla="*/ 0 h 161925"/>
              </a:gdLst>
              <a:ahLst/>
              <a:cxnLst>
                <a:cxn ang="0">
                  <a:pos x="connsiteX0" y="connsiteY0"/>
                </a:cxn>
                <a:cxn ang="0">
                  <a:pos x="connsiteX1" y="connsiteY1"/>
                </a:cxn>
                <a:cxn ang="0">
                  <a:pos x="connsiteX2" y="connsiteY2"/>
                </a:cxn>
              </a:cxnLst>
              <a:rect l="l" t="t" r="r" b="b"/>
              <a:pathLst>
                <a:path w="133350" h="161925">
                  <a:moveTo>
                    <a:pt x="133350" y="161925"/>
                  </a:moveTo>
                  <a:lnTo>
                    <a:pt x="47625" y="47625"/>
                  </a:lnTo>
                  <a:lnTo>
                    <a:pt x="0" y="0"/>
                  </a:lnTo>
                </a:path>
              </a:pathLst>
            </a:cu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eaLnBrk="1" hangingPunct="1">
                <a:defRPr/>
              </a:pPr>
              <a:endParaRPr lang="ja-JP" altLang="en-US"/>
            </a:p>
          </p:txBody>
        </p:sp>
      </p:grpSp>
      <p:sp>
        <p:nvSpPr>
          <p:cNvPr id="25" name="フリーフォーム 24"/>
          <p:cNvSpPr/>
          <p:nvPr/>
        </p:nvSpPr>
        <p:spPr>
          <a:xfrm>
            <a:off x="2171700" y="5066327"/>
            <a:ext cx="1104900" cy="523875"/>
          </a:xfrm>
          <a:custGeom>
            <a:avLst/>
            <a:gdLst>
              <a:gd name="connsiteX0" fmla="*/ 200025 w 1104900"/>
              <a:gd name="connsiteY0" fmla="*/ 0 h 523875"/>
              <a:gd name="connsiteX1" fmla="*/ 0 w 1104900"/>
              <a:gd name="connsiteY1" fmla="*/ 419100 h 523875"/>
              <a:gd name="connsiteX2" fmla="*/ 19050 w 1104900"/>
              <a:gd name="connsiteY2" fmla="*/ 514350 h 523875"/>
              <a:gd name="connsiteX3" fmla="*/ 57150 w 1104900"/>
              <a:gd name="connsiteY3" fmla="*/ 523875 h 523875"/>
              <a:gd name="connsiteX4" fmla="*/ 190500 w 1104900"/>
              <a:gd name="connsiteY4" fmla="*/ 438150 h 523875"/>
              <a:gd name="connsiteX5" fmla="*/ 381000 w 1104900"/>
              <a:gd name="connsiteY5" fmla="*/ 466725 h 523875"/>
              <a:gd name="connsiteX6" fmla="*/ 533400 w 1104900"/>
              <a:gd name="connsiteY6" fmla="*/ 447675 h 523875"/>
              <a:gd name="connsiteX7" fmla="*/ 762000 w 1104900"/>
              <a:gd name="connsiteY7" fmla="*/ 457200 h 523875"/>
              <a:gd name="connsiteX8" fmla="*/ 1066800 w 1104900"/>
              <a:gd name="connsiteY8" fmla="*/ 428625 h 523875"/>
              <a:gd name="connsiteX9" fmla="*/ 1104900 w 1104900"/>
              <a:gd name="connsiteY9" fmla="*/ 266700 h 523875"/>
              <a:gd name="connsiteX10" fmla="*/ 762000 w 1104900"/>
              <a:gd name="connsiteY10" fmla="*/ 238125 h 523875"/>
              <a:gd name="connsiteX11" fmla="*/ 619125 w 1104900"/>
              <a:gd name="connsiteY11" fmla="*/ 323850 h 523875"/>
              <a:gd name="connsiteX12" fmla="*/ 600075 w 1104900"/>
              <a:gd name="connsiteY12" fmla="*/ 161925 h 523875"/>
              <a:gd name="connsiteX13" fmla="*/ 200025 w 1104900"/>
              <a:gd name="connsiteY13" fmla="*/ 0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04900" h="523875">
                <a:moveTo>
                  <a:pt x="200025" y="0"/>
                </a:moveTo>
                <a:lnTo>
                  <a:pt x="0" y="419100"/>
                </a:lnTo>
                <a:lnTo>
                  <a:pt x="19050" y="514350"/>
                </a:lnTo>
                <a:lnTo>
                  <a:pt x="57150" y="523875"/>
                </a:lnTo>
                <a:lnTo>
                  <a:pt x="190500" y="438150"/>
                </a:lnTo>
                <a:lnTo>
                  <a:pt x="381000" y="466725"/>
                </a:lnTo>
                <a:lnTo>
                  <a:pt x="533400" y="447675"/>
                </a:lnTo>
                <a:lnTo>
                  <a:pt x="762000" y="457200"/>
                </a:lnTo>
                <a:lnTo>
                  <a:pt x="1066800" y="428625"/>
                </a:lnTo>
                <a:lnTo>
                  <a:pt x="1104900" y="266700"/>
                </a:lnTo>
                <a:lnTo>
                  <a:pt x="762000" y="238125"/>
                </a:lnTo>
                <a:lnTo>
                  <a:pt x="619125" y="323850"/>
                </a:lnTo>
                <a:lnTo>
                  <a:pt x="600075" y="161925"/>
                </a:lnTo>
                <a:lnTo>
                  <a:pt x="200025" y="0"/>
                </a:lnTo>
                <a:close/>
              </a:path>
            </a:pathLst>
          </a:custGeom>
          <a:solidFill>
            <a:srgbClr val="ECF2DF"/>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ja-JP" altLang="en-US">
              <a:solidFill>
                <a:schemeClr val="lt1"/>
              </a:solidFill>
              <a:latin typeface="+mn-lt"/>
              <a:ea typeface="+mn-ea"/>
            </a:endParaRPr>
          </a:p>
        </p:txBody>
      </p:sp>
      <p:sp>
        <p:nvSpPr>
          <p:cNvPr id="26" name="テキスト ボックス 25"/>
          <p:cNvSpPr txBox="1"/>
          <p:nvPr/>
        </p:nvSpPr>
        <p:spPr>
          <a:xfrm rot="20010277">
            <a:off x="4961922" y="4641552"/>
            <a:ext cx="764042" cy="138499"/>
          </a:xfrm>
          <a:prstGeom prst="rect">
            <a:avLst/>
          </a:prstGeom>
          <a:solidFill>
            <a:schemeClr val="bg1"/>
          </a:solidFill>
          <a:ln>
            <a:solidFill>
              <a:schemeClr val="tx1"/>
            </a:solidFill>
          </a:ln>
        </p:spPr>
        <p:txBody>
          <a:bodyPr wrap="square" lIns="0" tIns="0" rIns="0" bIns="0" rtlCol="0">
            <a:spAutoFit/>
          </a:bodyPr>
          <a:lstStyle>
            <a:defPPr>
              <a:defRPr lang="ja-JP"/>
            </a:defPPr>
            <a:lvl1pPr algn="ctr">
              <a:defRPr sz="900"/>
            </a:lvl1pPr>
          </a:lstStyle>
          <a:p>
            <a:r>
              <a:rPr lang="ja-JP" altLang="en-US" dirty="0"/>
              <a:t>国道○○線</a:t>
            </a:r>
          </a:p>
        </p:txBody>
      </p:sp>
      <p:sp>
        <p:nvSpPr>
          <p:cNvPr id="89" name="テキスト ボックス 88"/>
          <p:cNvSpPr txBox="1"/>
          <p:nvPr/>
        </p:nvSpPr>
        <p:spPr>
          <a:xfrm rot="20844241">
            <a:off x="4997540" y="4939691"/>
            <a:ext cx="764042" cy="138499"/>
          </a:xfrm>
          <a:prstGeom prst="rect">
            <a:avLst/>
          </a:prstGeom>
          <a:solidFill>
            <a:schemeClr val="bg1"/>
          </a:solidFill>
          <a:ln>
            <a:solidFill>
              <a:schemeClr val="tx1"/>
            </a:solidFill>
          </a:ln>
        </p:spPr>
        <p:txBody>
          <a:bodyPr wrap="square" lIns="0" tIns="0" rIns="0" bIns="0" rtlCol="0">
            <a:spAutoFit/>
          </a:bodyPr>
          <a:lstStyle/>
          <a:p>
            <a:pPr algn="ctr"/>
            <a:r>
              <a:rPr kumimoji="1" lang="ja-JP" altLang="en-US" sz="900" dirty="0"/>
              <a:t>○○鉄道</a:t>
            </a:r>
            <a:r>
              <a:rPr lang="ja-JP" altLang="en-US" sz="900" dirty="0"/>
              <a:t>本</a:t>
            </a:r>
            <a:r>
              <a:rPr kumimoji="1" lang="ja-JP" altLang="en-US" sz="900" dirty="0"/>
              <a:t>線</a:t>
            </a:r>
          </a:p>
        </p:txBody>
      </p:sp>
      <p:cxnSp>
        <p:nvCxnSpPr>
          <p:cNvPr id="66" name="直線コネクタ 65"/>
          <p:cNvCxnSpPr>
            <a:endCxn id="1208" idx="2"/>
          </p:cNvCxnSpPr>
          <p:nvPr/>
        </p:nvCxnSpPr>
        <p:spPr>
          <a:xfrm flipV="1">
            <a:off x="2631394" y="4897531"/>
            <a:ext cx="281518" cy="91511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5" name="テキスト ボックス 1"/>
          <p:cNvSpPr txBox="1">
            <a:spLocks noChangeArrowheads="1"/>
          </p:cNvSpPr>
          <p:nvPr/>
        </p:nvSpPr>
        <p:spPr>
          <a:xfrm>
            <a:off x="2439136" y="1111821"/>
            <a:ext cx="4708748" cy="830997"/>
          </a:xfrm>
          <a:prstGeom prst="rect">
            <a:avLst/>
          </a:prstGeom>
          <a:solidFill>
            <a:schemeClr val="bg1"/>
          </a:solidFill>
          <a:ln w="28575">
            <a:solidFill>
              <a:srgbClr val="FF0000"/>
            </a:solidFill>
            <a:miter lim="800000"/>
            <a:headEnd/>
            <a:tailEnd/>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b="1" dirty="0">
                <a:latin typeface="ＭＳ ゴシック" panose="020B0609070205080204" pitchFamily="49" charset="-128"/>
                <a:ea typeface="ＭＳ ゴシック" panose="020B0609070205080204" pitchFamily="49" charset="-128"/>
              </a:rPr>
              <a:t>採択事例として公表するため、</a:t>
            </a:r>
            <a:r>
              <a:rPr lang="ja-JP" altLang="en-US" sz="1600" b="1" u="sng" dirty="0">
                <a:solidFill>
                  <a:srgbClr val="FF0000"/>
                </a:solidFill>
                <a:latin typeface="ＭＳ ゴシック" panose="020B0609070205080204" pitchFamily="49" charset="-128"/>
                <a:ea typeface="ＭＳ ゴシック" panose="020B0609070205080204" pitchFamily="49" charset="-128"/>
              </a:rPr>
              <a:t>具体的な民間事業者の名称</a:t>
            </a:r>
            <a:r>
              <a:rPr lang="ja-JP" altLang="en-US" sz="1600" b="1" dirty="0">
                <a:latin typeface="ＭＳ ゴシック" panose="020B0609070205080204" pitchFamily="49" charset="-128"/>
                <a:ea typeface="ＭＳ ゴシック" panose="020B0609070205080204" pitchFamily="49" charset="-128"/>
              </a:rPr>
              <a:t>が公表できない場合には、別途公表用の要領様式２も作成すること。</a:t>
            </a:r>
          </a:p>
        </p:txBody>
      </p:sp>
      <p:sp>
        <p:nvSpPr>
          <p:cNvPr id="67" name="テキスト ボックス 66"/>
          <p:cNvSpPr txBox="1">
            <a:spLocks noChangeArrowheads="1"/>
          </p:cNvSpPr>
          <p:nvPr/>
        </p:nvSpPr>
        <p:spPr>
          <a:xfrm>
            <a:off x="6005513" y="2238375"/>
            <a:ext cx="3883025" cy="1257643"/>
          </a:xfrm>
          <a:prstGeom prst="rect">
            <a:avLst/>
          </a:prstGeom>
          <a:solidFill>
            <a:schemeClr val="accent3">
              <a:lumMod val="40000"/>
              <a:lumOff val="60000"/>
              <a:alpha val="48000"/>
            </a:schemeClr>
          </a:solidFill>
          <a:ln w="9525">
            <a:solidFill>
              <a:schemeClr val="tx1"/>
            </a:solidFill>
            <a:miter lim="800000"/>
            <a:headEnd/>
            <a:tailEnd/>
          </a:ln>
        </p:spPr>
        <p:txBody>
          <a:bodyPr lIns="36000" tIns="36000" rIns="36000" bIns="36000">
            <a:spAutoFit/>
          </a:bodyPr>
          <a:lstStyle/>
          <a:p>
            <a:pPr eaLnBrk="1" hangingPunct="1">
              <a:defRPr/>
            </a:pPr>
            <a:r>
              <a:rPr lang="en-US" altLang="ja-JP" sz="1400" u="sng" dirty="0">
                <a:latin typeface="HG丸ｺﾞｼｯｸM-PRO" pitchFamily="50" charset="-128"/>
                <a:ea typeface="HG丸ｺﾞｼｯｸM-PRO" pitchFamily="50" charset="-128"/>
              </a:rPr>
              <a:t>(2)</a:t>
            </a:r>
            <a:r>
              <a:rPr lang="ja-JP" altLang="en-US" sz="1400" u="sng" dirty="0">
                <a:latin typeface="HG丸ｺﾞｼｯｸM-PRO" pitchFamily="50" charset="-128"/>
                <a:ea typeface="HG丸ｺﾞｼｯｸM-PRO" pitchFamily="50" charset="-128"/>
              </a:rPr>
              <a:t>民間事業者の活動・新たな投資・予定</a:t>
            </a:r>
            <a:endParaRPr lang="en-US" altLang="ja-JP" sz="1400" u="sng"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ja-JP" sz="1050" u="sng" dirty="0">
                <a:solidFill>
                  <a:srgbClr val="FF0000"/>
                </a:solidFill>
                <a:latin typeface="HG丸ｺﾞｼｯｸM-PRO" panose="020F0600000000000000" pitchFamily="50" charset="-128"/>
                <a:ea typeface="HG丸ｺﾞｼｯｸM-PRO" panose="020F0600000000000000" pitchFamily="50" charset="-128"/>
              </a:rPr>
              <a:t>船舶運行会社</a:t>
            </a:r>
            <a:r>
              <a:rPr lang="ja-JP" altLang="en-US" sz="1050" spc="-90" dirty="0">
                <a:latin typeface="HG丸ｺﾞｼｯｸM-PRO" pitchFamily="50" charset="-128"/>
                <a:ea typeface="HG丸ｺﾞｼｯｸM-PRO" pitchFamily="50" charset="-128"/>
              </a:rPr>
              <a:t>が運行する大型客船が寄港（令和８年度予定）</a:t>
            </a:r>
            <a:endParaRPr lang="en-US" altLang="ja-JP" sz="1050" spc="-9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ja-JP" sz="1050" u="sng" dirty="0">
                <a:solidFill>
                  <a:srgbClr val="FF0000"/>
                </a:solidFill>
                <a:latin typeface="HG丸ｺﾞｼｯｸM-PRO" panose="020F0600000000000000" pitchFamily="50" charset="-128"/>
                <a:ea typeface="HG丸ｺﾞｼｯｸM-PRO" panose="020F0600000000000000" pitchFamily="50" charset="-128"/>
              </a:rPr>
              <a:t>地域活性化協議会</a:t>
            </a:r>
            <a:r>
              <a:rPr lang="ja-JP" altLang="en-US" sz="1050" dirty="0">
                <a:solidFill>
                  <a:srgbClr val="000000"/>
                </a:solidFill>
                <a:latin typeface="HG丸ｺﾞｼｯｸM-PRO" panose="020F0600000000000000" pitchFamily="50" charset="-128"/>
                <a:ea typeface="HG丸ｺﾞｼｯｸM-PRO" panose="020F0600000000000000" pitchFamily="50" charset="-128"/>
              </a:rPr>
              <a:t>が</a:t>
            </a:r>
            <a:r>
              <a:rPr lang="ja-JP" altLang="en-US" sz="1050" dirty="0">
                <a:latin typeface="HG丸ｺﾞｼｯｸM-PRO" pitchFamily="50" charset="-128"/>
                <a:ea typeface="HG丸ｺﾞｼｯｸM-PRO" pitchFamily="50" charset="-128"/>
              </a:rPr>
              <a:t>外国人観光客受入れ体制の強化（令和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年度予定）</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ja-JP" sz="1050" u="sng" dirty="0">
                <a:solidFill>
                  <a:srgbClr val="FF0000"/>
                </a:solidFill>
                <a:latin typeface="HG丸ｺﾞｼｯｸM-PRO" panose="020F0600000000000000" pitchFamily="50" charset="-128"/>
                <a:ea typeface="HG丸ｺﾞｼｯｸM-PRO" panose="020F0600000000000000" pitchFamily="50" charset="-128"/>
              </a:rPr>
              <a:t>観光協会</a:t>
            </a:r>
            <a:r>
              <a:rPr lang="ja-JP" altLang="en-US" sz="1050" dirty="0">
                <a:latin typeface="HG丸ｺﾞｼｯｸM-PRO" pitchFamily="50" charset="-128"/>
                <a:ea typeface="HG丸ｺﾞｼｯｸM-PRO" pitchFamily="50" charset="-128"/>
              </a:rPr>
              <a:t>が観光物産館を建設（令和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年度予定</a:t>
            </a:r>
            <a:r>
              <a:rPr lang="ja-JP" altLang="en-US" sz="1050" dirty="0">
                <a:latin typeface="Arial" charset="0"/>
              </a:rPr>
              <a:t>）</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ja-JP" sz="1050" u="sng" dirty="0">
                <a:solidFill>
                  <a:srgbClr val="FF0000"/>
                </a:solidFill>
                <a:latin typeface="HG丸ｺﾞｼｯｸM-PRO" panose="020F0600000000000000" pitchFamily="50" charset="-128"/>
                <a:ea typeface="HG丸ｺﾞｼｯｸM-PRO" panose="020F0600000000000000" pitchFamily="50" charset="-128"/>
              </a:rPr>
              <a:t>旅行代理店</a:t>
            </a:r>
            <a:r>
              <a:rPr lang="ja-JP" altLang="en-US" sz="1050" dirty="0">
                <a:latin typeface="HG丸ｺﾞｼｯｸM-PRO" pitchFamily="50" charset="-128"/>
                <a:ea typeface="HG丸ｺﾞｼｯｸM-PRO" pitchFamily="50" charset="-128"/>
              </a:rPr>
              <a:t>が新規ツアーを企画（令和</a:t>
            </a:r>
            <a:r>
              <a:rPr lang="en-US" altLang="ja-JP" sz="1050" dirty="0">
                <a:latin typeface="HG丸ｺﾞｼｯｸM-PRO" pitchFamily="50" charset="-128"/>
                <a:ea typeface="HG丸ｺﾞｼｯｸM-PRO" pitchFamily="50" charset="-128"/>
              </a:rPr>
              <a:t>4</a:t>
            </a:r>
            <a:r>
              <a:rPr lang="ja-JP" altLang="en-US" sz="1050" dirty="0">
                <a:latin typeface="HG丸ｺﾞｼｯｸM-PRO" pitchFamily="50" charset="-128"/>
                <a:ea typeface="HG丸ｺﾞｼｯｸM-PRO" pitchFamily="50" charset="-128"/>
              </a:rPr>
              <a:t>年度予定）</a:t>
            </a:r>
            <a:endParaRPr lang="en-US" altLang="ja-JP" sz="1050" dirty="0">
              <a:latin typeface="HG丸ｺﾞｼｯｸM-PRO" pitchFamily="50" charset="-128"/>
              <a:ea typeface="HG丸ｺﾞｼｯｸM-PRO" pitchFamily="50" charset="-128"/>
            </a:endParaRPr>
          </a:p>
          <a:p>
            <a:pPr marL="179388" indent="-95250" eaLnBrk="1" hangingPunct="1">
              <a:buFont typeface="Arial" panose="020B0604020202020204" pitchFamily="34" charset="0"/>
              <a:buChar char="•"/>
              <a:defRPr/>
            </a:pPr>
            <a:r>
              <a:rPr lang="ja-JP" altLang="en-US" sz="1050" spc="-70" dirty="0">
                <a:latin typeface="HG丸ｺﾞｼｯｸM-PRO" pitchFamily="50" charset="-128"/>
                <a:ea typeface="HG丸ｺﾞｼｯｸM-PRO" pitchFamily="50" charset="-128"/>
              </a:rPr>
              <a:t>地域連携</a:t>
            </a:r>
            <a:r>
              <a:rPr lang="en-US" altLang="ja-JP" sz="1050" spc="-70" dirty="0">
                <a:latin typeface="HG丸ｺﾞｼｯｸM-PRO" pitchFamily="50" charset="-128"/>
                <a:ea typeface="HG丸ｺﾞｼｯｸM-PRO" pitchFamily="50" charset="-128"/>
              </a:rPr>
              <a:t>DMO</a:t>
            </a:r>
            <a:r>
              <a:rPr lang="ja-JP" altLang="en-US" sz="1050" spc="-70" dirty="0">
                <a:latin typeface="HG丸ｺﾞｼｯｸM-PRO" pitchFamily="50" charset="-128"/>
                <a:ea typeface="HG丸ｺﾞｼｯｸM-PRO" pitchFamily="50" charset="-128"/>
              </a:rPr>
              <a:t>が歓迎イベント施設を設置（令和</a:t>
            </a:r>
            <a:r>
              <a:rPr lang="en-US" altLang="ja-JP" sz="1050" spc="-70" dirty="0">
                <a:latin typeface="HG丸ｺﾞｼｯｸM-PRO" pitchFamily="50" charset="-128"/>
                <a:ea typeface="HG丸ｺﾞｼｯｸM-PRO" pitchFamily="50" charset="-128"/>
              </a:rPr>
              <a:t>4</a:t>
            </a:r>
            <a:r>
              <a:rPr lang="ja-JP" altLang="en-US" sz="1050" spc="-70" dirty="0">
                <a:latin typeface="HG丸ｺﾞｼｯｸM-PRO" pitchFamily="50" charset="-128"/>
                <a:ea typeface="HG丸ｺﾞｼｯｸM-PRO" pitchFamily="50" charset="-128"/>
              </a:rPr>
              <a:t>年度予定）</a:t>
            </a:r>
            <a:endParaRPr lang="en-US" altLang="ja-JP" sz="1050" spc="-70" dirty="0">
              <a:latin typeface="HG丸ｺﾞｼｯｸM-PRO" pitchFamily="50" charset="-128"/>
              <a:ea typeface="HG丸ｺﾞｼｯｸM-PRO" pitchFamily="50" charset="-128"/>
            </a:endParaRPr>
          </a:p>
        </p:txBody>
      </p:sp>
      <p:sp>
        <p:nvSpPr>
          <p:cNvPr id="1201" name="右矢印 83"/>
          <p:cNvSpPr/>
          <p:nvPr/>
        </p:nvSpPr>
        <p:spPr>
          <a:xfrm>
            <a:off x="5672686" y="2633207"/>
            <a:ext cx="418657" cy="360363"/>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203" name="右矢印 49"/>
          <p:cNvSpPr/>
          <p:nvPr/>
        </p:nvSpPr>
        <p:spPr>
          <a:xfrm rot="2551349">
            <a:off x="5591651" y="3250275"/>
            <a:ext cx="512201" cy="360363"/>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63" name="正方形/長方形 1"/>
          <p:cNvSpPr>
            <a:spLocks noChangeArrowheads="1"/>
          </p:cNvSpPr>
          <p:nvPr/>
        </p:nvSpPr>
        <p:spPr>
          <a:xfrm>
            <a:off x="5967413" y="2216150"/>
            <a:ext cx="3910012" cy="1335088"/>
          </a:xfrm>
          <a:prstGeom prst="rect">
            <a:avLst/>
          </a:prstGeom>
          <a:noFill/>
          <a:ln w="28575">
            <a:solidFill>
              <a:srgbClr val="FF0000"/>
            </a:solidFill>
            <a:miter lim="800000"/>
            <a:headEnd/>
            <a:tailEnd/>
          </a:ln>
        </p:spPr>
        <p:txBody>
          <a:bodyPr lIns="54000" rIns="54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100">
              <a:latin typeface="HG丸ｺﾞｼｯｸM-PRO" panose="020F0600000000000000" pitchFamily="50" charset="-128"/>
              <a:ea typeface="HG丸ｺﾞｼｯｸM-PRO" panose="020F0600000000000000" pitchFamily="50" charset="-128"/>
            </a:endParaRPr>
          </a:p>
        </p:txBody>
      </p:sp>
      <p:sp>
        <p:nvSpPr>
          <p:cNvPr id="64" name="正方形/長方形 2"/>
          <p:cNvSpPr>
            <a:spLocks noChangeArrowheads="1"/>
          </p:cNvSpPr>
          <p:nvPr/>
        </p:nvSpPr>
        <p:spPr>
          <a:xfrm>
            <a:off x="6033120" y="3429609"/>
            <a:ext cx="3750363" cy="633224"/>
          </a:xfrm>
          <a:prstGeom prst="rect">
            <a:avLst/>
          </a:prstGeom>
          <a:solidFill>
            <a:schemeClr val="bg1"/>
          </a:solidFill>
          <a:ln w="25400">
            <a:solidFill>
              <a:srgbClr val="FF0000"/>
            </a:solidFill>
            <a:miter lim="800000"/>
            <a:headEnd/>
            <a:tailEnd/>
          </a:ln>
        </p:spPr>
        <p:txBody>
          <a:bodyPr lIns="54000" rIns="5400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171450" indent="-171450" eaLnBrk="1" hangingPunct="1">
              <a:spcBef>
                <a:spcPct val="0"/>
              </a:spcBef>
              <a:buFont typeface="Wingdings" panose="05000000000000000000" pitchFamily="2" charset="2"/>
              <a:buChar char="ü"/>
            </a:pPr>
            <a:r>
              <a:rPr lang="ja-JP" altLang="en-US" sz="1400" b="1" dirty="0">
                <a:latin typeface="ＭＳ ゴシック" panose="020B0609070205080204" pitchFamily="49" charset="-128"/>
                <a:ea typeface="ＭＳ ゴシック" panose="020B0609070205080204" pitchFamily="49" charset="-128"/>
              </a:rPr>
              <a:t>事業者が特定されないよう、民間事業者の名称を</a:t>
            </a:r>
            <a:r>
              <a:rPr lang="ja-JP" altLang="en-US" sz="1400" b="1" dirty="0">
                <a:solidFill>
                  <a:srgbClr val="FF0000"/>
                </a:solidFill>
                <a:latin typeface="ＭＳ ゴシック" panose="020B0609070205080204" pitchFamily="49" charset="-128"/>
                <a:ea typeface="ＭＳ ゴシック" panose="020B0609070205080204" pitchFamily="49" charset="-128"/>
              </a:rPr>
              <a:t>一般的な法人名称に修正</a:t>
            </a:r>
          </a:p>
        </p:txBody>
      </p:sp>
      <p:sp>
        <p:nvSpPr>
          <p:cNvPr id="1215" name="テキスト ボックス 1"/>
          <p:cNvSpPr txBox="1">
            <a:spLocks noChangeArrowheads="1"/>
          </p:cNvSpPr>
          <p:nvPr/>
        </p:nvSpPr>
        <p:spPr>
          <a:xfrm>
            <a:off x="241300" y="216000"/>
            <a:ext cx="1470025" cy="430887"/>
          </a:xfrm>
          <a:prstGeom prst="rect">
            <a:avLst/>
          </a:prstGeom>
          <a:solidFill>
            <a:schemeClr val="bg1"/>
          </a:solidFill>
          <a:ln w="28575">
            <a:solidFill>
              <a:srgbClr val="FF0000"/>
            </a:solidFill>
            <a:miter lim="800000"/>
            <a:headEnd/>
            <a:tailEnd/>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dirty="0">
                <a:solidFill>
                  <a:srgbClr val="FF0000"/>
                </a:solidFill>
                <a:latin typeface="Arial" panose="020B0604020202020204" pitchFamily="34" charset="0"/>
              </a:rPr>
              <a:t>公表用</a:t>
            </a:r>
          </a:p>
        </p:txBody>
      </p:sp>
    </p:spTree>
    <p:extLst>
      <p:ext uri="{BB962C8B-B14F-4D97-AF65-F5344CB8AC3E}">
        <p14:creationId xmlns:p14="http://schemas.microsoft.com/office/powerpoint/2010/main" val="19492714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a:custGeom>
          <a:avLst/>
          <a:gdLst/>
          <a:ahLst/>
          <a:cxnLst/>
          <a:rect l="l" t="t" r="r" b="b"/>
          <a:pathLst/>
        </a:custGeom>
        <a:solidFill>
          <a:srgbClr val="99FF99">
            <a:alpha val="50195"/>
          </a:srgbClr>
        </a:solidFill>
        <a:ln w="25400">
          <a:solidFill>
            <a:srgbClr val="00FF00"/>
          </a:solidFill>
          <a:miter lim="800000"/>
          <a:headEnd/>
          <a:tailEnd/>
        </a:ln>
      </a:spPr>
      <a:bodyPr vertOverflow="overflow" horzOverflow="overflow" lIns="54000" rIns="54000"/>
      <a:lstStyle>
        <a:defPPr eaLnBrk="1" hangingPunct="1">
          <a:spcBef>
            <a:spcPct val="0"/>
          </a:spcBef>
          <a:defRPr sz="1100">
            <a:latin typeface="HG丸ｺﾞｼｯｸM-PRO"/>
            <a:ea typeface="HG丸ｺﾞｼｯｸM-PRO"/>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1502</Words>
  <Application>Microsoft Office PowerPoint</Application>
  <PresentationFormat>A4 210 x 297 mm</PresentationFormat>
  <Paragraphs>171</Paragraphs>
  <Slides>3</Slides>
  <Notes>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HG丸ｺﾞｼｯｸM-PRO</vt:lpstr>
      <vt:lpstr>ＭＳ Ｐゴシック</vt:lpstr>
      <vt:lpstr>ＭＳ ゴシック</vt:lpstr>
      <vt:lpstr>Arial</vt:lpstr>
      <vt:lpstr>Calibri</vt:lpstr>
      <vt:lpstr>Wingdings</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2023-08-23T07:20:35Z</dcterms:created>
  <dcterms:modified xsi:type="dcterms:W3CDTF">2025-01-14T01:22:57Z</dcterms:modified>
</cp:coreProperties>
</file>