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4"/>
    <p:sldMasterId id="2147483672" r:id="rId5"/>
    <p:sldMasterId id="2147483684" r:id="rId6"/>
  </p:sldMasterIdLst>
  <p:notesMasterIdLst>
    <p:notesMasterId r:id="rId18"/>
  </p:notesMasterIdLst>
  <p:handoutMasterIdLst>
    <p:handoutMasterId r:id="rId19"/>
  </p:handoutMasterIdLst>
  <p:sldIdLst>
    <p:sldId id="477" r:id="rId7"/>
    <p:sldId id="523" r:id="rId8"/>
    <p:sldId id="524" r:id="rId9"/>
    <p:sldId id="530" r:id="rId10"/>
    <p:sldId id="531" r:id="rId11"/>
    <p:sldId id="532" r:id="rId12"/>
    <p:sldId id="528" r:id="rId13"/>
    <p:sldId id="533" r:id="rId14"/>
    <p:sldId id="529" r:id="rId15"/>
    <p:sldId id="522" r:id="rId16"/>
    <p:sldId id="509" r:id="rId17"/>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p:defaultTextStyle>
  <p:extLst>
    <p:ext uri="{EFAFB233-063F-42B5-8137-9DF3F51BA10A}">
      <p15:sldGuideLst xmlns:p15="http://schemas.microsoft.com/office/powerpoint/2012/main">
        <p15:guide id="1" orient="horz" pos="2175">
          <p15:clr>
            <a:srgbClr val="A4A3A4"/>
          </p15:clr>
        </p15:guide>
        <p15:guide id="2" pos="284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DE273D-EF3D-7D65-46A7-09993FC6FAAB}" name="鷹見智子" initials="鷹見智子" userId="S::takami@chiikisogo.co.jp::85155fc1-7fed-40c0-b444-2c0a23c2d2b3" providerId="AD"/>
  <p188:author id="{9D29D6CD-A3F3-3DFA-1F72-52CE04C729D0}" name="　" initials="　" userId="　"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神山 海平" initials="神山" lastIdx="3" clrIdx="6">
    <p:extLst>
      <p:ext uri="{19B8F6BF-5375-455C-9EA6-DF929625EA0E}">
        <p15:presenceInfo xmlns:p15="http://schemas.microsoft.com/office/powerpoint/2012/main" userId="S-1-5-21-603612327-3047553966-3616396257-43894" providerId="AD"/>
      </p:ext>
    </p:extLst>
  </p:cmAuthor>
  <p:cmAuthor id="1" name="なし" initials="なし" lastIdx="47" clrIdx="0"/>
  <p:cmAuthor id="8" name="高橋 和也" initials="高橋" lastIdx="1" clrIdx="7">
    <p:extLst>
      <p:ext uri="{19B8F6BF-5375-455C-9EA6-DF929625EA0E}">
        <p15:presenceInfo xmlns:p15="http://schemas.microsoft.com/office/powerpoint/2012/main" userId="S-1-5-21-603612327-3047553966-3616396257-47836" providerId="AD"/>
      </p:ext>
    </p:extLst>
  </p:cmAuthor>
  <p:cmAuthor id="2" name="takami" initials="t" lastIdx="25" clrIdx="1"/>
  <p:cmAuthor id="3" name="ㅤ" initials="ㅤ" lastIdx="8" clrIdx="2"/>
  <p:cmAuthor id="4" name="カンタ リコ" initials="カリ" lastIdx="7" clrIdx="3"/>
  <p:cmAuthor id="5" name="　　あ" initials="ㅤ" lastIdx="4" clrIdx="4"/>
  <p:cmAuthor id="6" name="滝澤 玲子" initials="滝澤"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CCFF99"/>
    <a:srgbClr val="FF6600"/>
    <a:srgbClr val="4087C8"/>
    <a:srgbClr val="0070C0"/>
    <a:srgbClr val="FF9999"/>
    <a:srgbClr val="DF9D60"/>
    <a:srgbClr val="5C858A"/>
    <a:srgbClr val="7D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5026" autoAdjust="0"/>
  </p:normalViewPr>
  <p:slideViewPr>
    <p:cSldViewPr>
      <p:cViewPr varScale="1">
        <p:scale>
          <a:sx n="55" d="100"/>
          <a:sy n="55" d="100"/>
        </p:scale>
        <p:origin x="900" y="28"/>
      </p:cViewPr>
      <p:guideLst>
        <p:guide orient="horz" pos="2175"/>
        <p:guide pos="2841"/>
      </p:guideLst>
    </p:cSldViewPr>
  </p:slideViewPr>
  <p:notesTextViewPr>
    <p:cViewPr>
      <p:scale>
        <a:sx n="100" d="100"/>
        <a:sy n="100" d="100"/>
      </p:scale>
      <p:origin x="0" y="0"/>
    </p:cViewPr>
  </p:notesTextViewPr>
  <p:notesViewPr>
    <p:cSldViewPr>
      <p:cViewPr varScale="1">
        <p:scale>
          <a:sx n="53" d="100"/>
          <a:sy n="53" d="100"/>
        </p:scale>
        <p:origin x="2946" y="72"/>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notesMasters/notesMaster1.xml" Type="http://schemas.openxmlformats.org/officeDocument/2006/relationships/notesMaster"/><Relationship Id="rId19" Target="handoutMasters/handoutMaster1.xml" Type="http://schemas.openxmlformats.org/officeDocument/2006/relationships/handoutMaster"/><Relationship Id="rId2" Target="../customXml/item2.xml" Type="http://schemas.openxmlformats.org/officeDocument/2006/relationships/customXml"/><Relationship Id="rId20" Target="commentAuthors.xml" Type="http://schemas.openxmlformats.org/officeDocument/2006/relationships/commentAuthor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25"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9" name="ヘッダー プレースホルダー 1"/>
          <p:cNvSpPr>
            <a:spLocks noGrp="1"/>
          </p:cNvSpPr>
          <p:nvPr>
            <p:ph type="hdr" sz="quarter"/>
          </p:nvPr>
        </p:nvSpPr>
        <p:spPr>
          <a:xfrm>
            <a:off x="1" y="0"/>
            <a:ext cx="2946247" cy="498328"/>
          </a:xfrm>
          <a:prstGeom prst="rect">
            <a:avLst/>
          </a:prstGeom>
        </p:spPr>
        <p:txBody>
          <a:bodyPr vert="horz" lIns="92092" tIns="46046" rIns="92092" bIns="46046" rtlCol="0"/>
          <a:lstStyle>
            <a:lvl1pPr algn="l">
              <a:defRPr sz="1200"/>
            </a:lvl1pPr>
          </a:lstStyle>
          <a:p>
            <a:endParaRPr kumimoji="1" lang="ja-JP" altLang="en-US"/>
          </a:p>
        </p:txBody>
      </p:sp>
      <p:sp>
        <p:nvSpPr>
          <p:cNvPr id="1370" name="日付プレースホルダー 2"/>
          <p:cNvSpPr>
            <a:spLocks noGrp="1"/>
          </p:cNvSpPr>
          <p:nvPr>
            <p:ph type="dt" sz="quarter" idx="1"/>
          </p:nvPr>
        </p:nvSpPr>
        <p:spPr>
          <a:xfrm>
            <a:off x="3849826" y="0"/>
            <a:ext cx="2946246" cy="498328"/>
          </a:xfrm>
          <a:prstGeom prst="rect">
            <a:avLst/>
          </a:prstGeom>
        </p:spPr>
        <p:txBody>
          <a:bodyPr vert="horz" lIns="92092" tIns="46046" rIns="92092" bIns="46046" rtlCol="0"/>
          <a:lstStyle>
            <a:lvl1pPr algn="r">
              <a:defRPr sz="1200"/>
            </a:lvl1pPr>
          </a:lstStyle>
          <a:p>
            <a:fld id="{8A4FAE83-6876-449D-BCCE-496EC707688A}" type="datetimeFigureOut">
              <a:rPr kumimoji="1" lang="ja-JP" altLang="en-US" smtClean="0"/>
              <a:t>2024/3/6</a:t>
            </a:fld>
            <a:endParaRPr kumimoji="1" lang="ja-JP" altLang="en-US"/>
          </a:p>
        </p:txBody>
      </p:sp>
      <p:sp>
        <p:nvSpPr>
          <p:cNvPr id="1371" name="フッター プレースホルダー 3"/>
          <p:cNvSpPr>
            <a:spLocks noGrp="1"/>
          </p:cNvSpPr>
          <p:nvPr>
            <p:ph type="ftr" sz="quarter" idx="2"/>
          </p:nvPr>
        </p:nvSpPr>
        <p:spPr>
          <a:xfrm>
            <a:off x="1" y="9428311"/>
            <a:ext cx="2946247" cy="498328"/>
          </a:xfrm>
          <a:prstGeom prst="rect">
            <a:avLst/>
          </a:prstGeom>
        </p:spPr>
        <p:txBody>
          <a:bodyPr vert="horz" lIns="92092" tIns="46046" rIns="92092" bIns="46046" rtlCol="0" anchor="b"/>
          <a:lstStyle>
            <a:lvl1pPr algn="l">
              <a:defRPr sz="1200"/>
            </a:lvl1pPr>
          </a:lstStyle>
          <a:p>
            <a:endParaRPr kumimoji="1" lang="ja-JP" altLang="en-US"/>
          </a:p>
        </p:txBody>
      </p:sp>
      <p:sp>
        <p:nvSpPr>
          <p:cNvPr id="1372" name="スライド番号プレースホルダー 4"/>
          <p:cNvSpPr>
            <a:spLocks noGrp="1"/>
          </p:cNvSpPr>
          <p:nvPr>
            <p:ph type="sldNum" sz="quarter" idx="3"/>
          </p:nvPr>
        </p:nvSpPr>
        <p:spPr>
          <a:xfrm>
            <a:off x="3849826" y="9428311"/>
            <a:ext cx="2946246" cy="498328"/>
          </a:xfrm>
          <a:prstGeom prst="rect">
            <a:avLst/>
          </a:prstGeom>
        </p:spPr>
        <p:txBody>
          <a:bodyPr vert="horz" lIns="92092" tIns="46046" rIns="92092" bIns="46046"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2" name="ヘッダー プレースホルダー 1"/>
          <p:cNvSpPr>
            <a:spLocks noGrp="1"/>
          </p:cNvSpPr>
          <p:nvPr>
            <p:ph type="hdr" sz="quarter"/>
          </p:nvPr>
        </p:nvSpPr>
        <p:spPr>
          <a:xfrm>
            <a:off x="1" y="0"/>
            <a:ext cx="2946247" cy="498328"/>
          </a:xfrm>
          <a:prstGeom prst="rect">
            <a:avLst/>
          </a:prstGeom>
        </p:spPr>
        <p:txBody>
          <a:bodyPr vert="horz" lIns="92092" tIns="46046" rIns="92092" bIns="46046" rtlCol="0"/>
          <a:lstStyle>
            <a:lvl1pPr algn="l">
              <a:defRPr sz="1200"/>
            </a:lvl1pPr>
          </a:lstStyle>
          <a:p>
            <a:endParaRPr kumimoji="1" lang="ja-JP" altLang="en-US"/>
          </a:p>
        </p:txBody>
      </p:sp>
      <p:sp>
        <p:nvSpPr>
          <p:cNvPr id="1363" name="日付プレースホルダー 2"/>
          <p:cNvSpPr>
            <a:spLocks noGrp="1"/>
          </p:cNvSpPr>
          <p:nvPr>
            <p:ph type="dt" idx="1"/>
          </p:nvPr>
        </p:nvSpPr>
        <p:spPr>
          <a:xfrm>
            <a:off x="3849826" y="0"/>
            <a:ext cx="2946246" cy="498328"/>
          </a:xfrm>
          <a:prstGeom prst="rect">
            <a:avLst/>
          </a:prstGeom>
        </p:spPr>
        <p:txBody>
          <a:bodyPr vert="horz" lIns="92092" tIns="46046" rIns="92092" bIns="46046" rtlCol="0"/>
          <a:lstStyle>
            <a:lvl1pPr algn="r">
              <a:defRPr sz="1200"/>
            </a:lvl1pPr>
          </a:lstStyle>
          <a:p>
            <a:fld id="{2D27046C-2C8F-48E4-842A-68D5A4571CBE}" type="datetimeFigureOut">
              <a:rPr kumimoji="1" lang="ja-JP" altLang="en-US" smtClean="0"/>
              <a:t>2024/3/6</a:t>
            </a:fld>
            <a:endParaRPr kumimoji="1" lang="ja-JP" altLang="en-US"/>
          </a:p>
        </p:txBody>
      </p:sp>
      <p:sp>
        <p:nvSpPr>
          <p:cNvPr id="136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092" tIns="46046" rIns="92092" bIns="46046" rtlCol="0" anchor="ctr"/>
          <a:lstStyle/>
          <a:p>
            <a:endParaRPr lang="ja-JP" altLang="en-US"/>
          </a:p>
        </p:txBody>
      </p:sp>
      <p:sp>
        <p:nvSpPr>
          <p:cNvPr id="1365" name="ノート プレースホルダー 4"/>
          <p:cNvSpPr>
            <a:spLocks noGrp="1"/>
          </p:cNvSpPr>
          <p:nvPr>
            <p:ph type="body" sz="quarter" idx="3"/>
          </p:nvPr>
        </p:nvSpPr>
        <p:spPr>
          <a:xfrm>
            <a:off x="679288" y="4777245"/>
            <a:ext cx="5439101" cy="3908363"/>
          </a:xfrm>
          <a:prstGeom prst="rect">
            <a:avLst/>
          </a:prstGeom>
        </p:spPr>
        <p:txBody>
          <a:bodyPr vert="horz" lIns="92092" tIns="46046" rIns="92092" bIns="4604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66" name="フッター プレースホルダー 5"/>
          <p:cNvSpPr>
            <a:spLocks noGrp="1"/>
          </p:cNvSpPr>
          <p:nvPr>
            <p:ph type="ftr" sz="quarter" idx="4"/>
          </p:nvPr>
        </p:nvSpPr>
        <p:spPr>
          <a:xfrm>
            <a:off x="1" y="9428311"/>
            <a:ext cx="2946247" cy="498328"/>
          </a:xfrm>
          <a:prstGeom prst="rect">
            <a:avLst/>
          </a:prstGeom>
        </p:spPr>
        <p:txBody>
          <a:bodyPr vert="horz" lIns="92092" tIns="46046" rIns="92092" bIns="46046" rtlCol="0" anchor="b"/>
          <a:lstStyle>
            <a:lvl1pPr algn="l">
              <a:defRPr sz="1200"/>
            </a:lvl1pPr>
          </a:lstStyle>
          <a:p>
            <a:endParaRPr kumimoji="1" lang="ja-JP" altLang="en-US"/>
          </a:p>
        </p:txBody>
      </p:sp>
      <p:sp>
        <p:nvSpPr>
          <p:cNvPr id="1367" name="スライド番号プレースホルダー 6"/>
          <p:cNvSpPr>
            <a:spLocks noGrp="1"/>
          </p:cNvSpPr>
          <p:nvPr>
            <p:ph type="sldNum" sz="quarter" idx="5"/>
          </p:nvPr>
        </p:nvSpPr>
        <p:spPr>
          <a:xfrm>
            <a:off x="3849826" y="9428311"/>
            <a:ext cx="2946246" cy="498328"/>
          </a:xfrm>
          <a:prstGeom prst="rect">
            <a:avLst/>
          </a:prstGeom>
        </p:spPr>
        <p:txBody>
          <a:bodyPr vert="horz" lIns="92092" tIns="46046" rIns="92092" bIns="46046" rtlCol="0" anchor="b"/>
          <a:lstStyle>
            <a:lvl1pPr algn="r">
              <a:defRPr sz="1200"/>
            </a:lvl1pPr>
          </a:lstStyle>
          <a:p>
            <a:fld id="{3F08B42A-8E8A-4FFF-AEB1-13B7D1AA609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 name="四角形 161"/>
          <p:cNvSpPr>
            <a:spLocks noGrp="1" noRot="1" noChangeAspect="1"/>
          </p:cNvSpPr>
          <p:nvPr>
            <p:ph type="sldImg" idx="2"/>
          </p:nvPr>
        </p:nvSpPr>
        <p:spPr>
          <a:prstGeom prst="rect">
            <a:avLst/>
          </a:prstGeom>
        </p:spPr>
        <p:txBody>
          <a:bodyPr/>
          <a:lstStyle/>
          <a:p>
            <a:endParaRPr kumimoji="1" lang="ja-JP" altLang="en-US"/>
          </a:p>
        </p:txBody>
      </p:sp>
      <p:sp>
        <p:nvSpPr>
          <p:cNvPr id="1389" name="四角形 162"/>
          <p:cNvSpPr>
            <a:spLocks noGrp="1"/>
          </p:cNvSpPr>
          <p:nvPr>
            <p:ph type="body" sz="quarter" idx="3"/>
          </p:nvPr>
        </p:nvSpPr>
        <p:spPr>
          <a:prstGeom prst="rect">
            <a:avLst/>
          </a:prstGeom>
        </p:spPr>
        <p:txBody>
          <a:bodyPr/>
          <a:lstStyle/>
          <a:p>
            <a:endParaRPr kumimoji="1" lang="ja-JP" altLang="en-US" dirty="0"/>
          </a:p>
        </p:txBody>
      </p:sp>
      <p:sp>
        <p:nvSpPr>
          <p:cNvPr id="1390" name="四角形 163"/>
          <p:cNvSpPr>
            <a:spLocks noGrp="1"/>
          </p:cNvSpPr>
          <p:nvPr>
            <p:ph type="sldNum" sz="quarter" idx="5"/>
          </p:nvPr>
        </p:nvSpPr>
        <p:spPr>
          <a:prstGeom prst="rect">
            <a:avLst/>
          </a:prstGeom>
        </p:spPr>
        <p:txBody>
          <a:bodyPr vert="horz" lIns="92092" tIns="46046" rIns="92092" bIns="46046" rtlCol="0" anchor="b"/>
          <a:lstStyle>
            <a:lvl1pPr algn="r">
              <a:defRPr sz="1200"/>
            </a:lvl1pPr>
          </a:lstStyle>
          <a:p>
            <a:pPr defTabSz="921075">
              <a:defRPr/>
            </a:pPr>
            <a:fld id="{3F08B42A-8E8A-4FFF-AEB1-13B7D1AA6094}" type="slidenum">
              <a:rPr lang="ja-JP" altLang="en-US">
                <a:solidFill>
                  <a:prstClr val="black"/>
                </a:solidFill>
              </a:rPr>
              <a:pPr defTabSz="921075">
                <a:defRPr/>
              </a:pPr>
              <a:t>1</a:t>
            </a:fld>
            <a:endParaRPr lang="ja-JP" altLang="en-US">
              <a:solidFill>
                <a:prstClr val="black"/>
              </a:solidFill>
            </a:endParaRPr>
          </a:p>
        </p:txBody>
      </p:sp>
    </p:spTree>
    <p:extLst>
      <p:ext uri="{BB962C8B-B14F-4D97-AF65-F5344CB8AC3E}">
        <p14:creationId xmlns:p14="http://schemas.microsoft.com/office/powerpoint/2010/main" val="299439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08B42A-8E8A-4FFF-AEB1-13B7D1AA6094}" type="slidenum">
              <a:rPr kumimoji="1" lang="ja-JP" altLang="en-US" smtClean="0"/>
              <a:t>2</a:t>
            </a:fld>
            <a:endParaRPr kumimoji="1" lang="ja-JP" altLang="en-US"/>
          </a:p>
        </p:txBody>
      </p:sp>
    </p:spTree>
    <p:extLst>
      <p:ext uri="{BB962C8B-B14F-4D97-AF65-F5344CB8AC3E}">
        <p14:creationId xmlns:p14="http://schemas.microsoft.com/office/powerpoint/2010/main" val="179025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9ED45-801B-483D-0448-9A7A8A9271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D6D232-2A7C-860C-8C8D-0631178C09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0BA9BA-739E-3129-B051-25D18917D14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F23809C-498A-FFFE-7960-D68FA2339F99}"/>
              </a:ext>
            </a:extLst>
          </p:cNvPr>
          <p:cNvSpPr>
            <a:spLocks noGrp="1"/>
          </p:cNvSpPr>
          <p:nvPr>
            <p:ph type="sldNum" sz="quarter" idx="5"/>
          </p:nvPr>
        </p:nvSpPr>
        <p:spPr/>
        <p:txBody>
          <a:bodyPr/>
          <a:lstStyle/>
          <a:p>
            <a:fld id="{3F08B42A-8E8A-4FFF-AEB1-13B7D1AA6094}" type="slidenum">
              <a:rPr kumimoji="1" lang="ja-JP" altLang="en-US" smtClean="0"/>
              <a:t>4</a:t>
            </a:fld>
            <a:endParaRPr kumimoji="1" lang="ja-JP" altLang="en-US"/>
          </a:p>
        </p:txBody>
      </p:sp>
    </p:spTree>
    <p:extLst>
      <p:ext uri="{BB962C8B-B14F-4D97-AF65-F5344CB8AC3E}">
        <p14:creationId xmlns:p14="http://schemas.microsoft.com/office/powerpoint/2010/main" val="364450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1DE70-9D3F-B612-7732-91C442F8E5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836FB9-BE18-3BE3-503E-4D41AEA0E3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5200A2-6205-EF33-2268-E7FEBE35FE6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DE6AC5E-56A7-13B5-6F8E-C80805B2BC77}"/>
              </a:ext>
            </a:extLst>
          </p:cNvPr>
          <p:cNvSpPr>
            <a:spLocks noGrp="1"/>
          </p:cNvSpPr>
          <p:nvPr>
            <p:ph type="sldNum" sz="quarter" idx="5"/>
          </p:nvPr>
        </p:nvSpPr>
        <p:spPr/>
        <p:txBody>
          <a:bodyPr/>
          <a:lstStyle/>
          <a:p>
            <a:fld id="{3F08B42A-8E8A-4FFF-AEB1-13B7D1AA6094}" type="slidenum">
              <a:rPr kumimoji="1" lang="ja-JP" altLang="en-US" smtClean="0"/>
              <a:t>5</a:t>
            </a:fld>
            <a:endParaRPr kumimoji="1" lang="ja-JP" altLang="en-US"/>
          </a:p>
        </p:txBody>
      </p:sp>
    </p:spTree>
    <p:extLst>
      <p:ext uri="{BB962C8B-B14F-4D97-AF65-F5344CB8AC3E}">
        <p14:creationId xmlns:p14="http://schemas.microsoft.com/office/powerpoint/2010/main" val="288544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四角形 668"/>
          <p:cNvSpPr>
            <a:spLocks noGrp="1" noRot="1" noChangeAspect="1"/>
          </p:cNvSpPr>
          <p:nvPr>
            <p:ph type="sldImg" idx="2"/>
          </p:nvPr>
        </p:nvSpPr>
        <p:spPr>
          <a:prstGeom prst="rect">
            <a:avLst/>
          </a:prstGeom>
        </p:spPr>
        <p:txBody>
          <a:bodyPr/>
          <a:lstStyle/>
          <a:p>
            <a:endParaRPr kumimoji="1" lang="ja-JP" altLang="en-US"/>
          </a:p>
        </p:txBody>
      </p:sp>
      <p:sp>
        <p:nvSpPr>
          <p:cNvPr id="1457" name="四角形 669"/>
          <p:cNvSpPr>
            <a:spLocks noGrp="1"/>
          </p:cNvSpPr>
          <p:nvPr>
            <p:ph type="body" sz="quarter" idx="3"/>
          </p:nvPr>
        </p:nvSpPr>
        <p:spPr>
          <a:prstGeom prst="rect">
            <a:avLst/>
          </a:prstGeom>
        </p:spPr>
        <p:txBody>
          <a:bodyPr/>
          <a:lstStyle/>
          <a:p>
            <a:endParaRPr kumimoji="1" lang="ja-JP" altLang="en-US" dirty="0"/>
          </a:p>
        </p:txBody>
      </p:sp>
      <p:sp>
        <p:nvSpPr>
          <p:cNvPr id="1458" name="四角形 670"/>
          <p:cNvSpPr>
            <a:spLocks noGrp="1"/>
          </p:cNvSpPr>
          <p:nvPr>
            <p:ph type="sldNum" sz="quarter" idx="5"/>
          </p:nvPr>
        </p:nvSpPr>
        <p:spPr>
          <a:prstGeom prst="rect">
            <a:avLst/>
          </a:prstGeom>
        </p:spPr>
        <p:txBody>
          <a:bodyPr vert="horz" lIns="92092" tIns="46046" rIns="92092" bIns="46046" rtlCol="0" anchor="b"/>
          <a:lstStyle>
            <a:lvl1pPr algn="r">
              <a:defRPr sz="1200"/>
            </a:lvl1pPr>
          </a:lstStyle>
          <a:p>
            <a:fld id="{3F08B42A-8E8A-4FFF-AEB1-13B7D1AA6094}" type="slidenum">
              <a:rPr kumimoji="1" lang="ja-JP" altLang="en-US" smtClean="0"/>
              <a:t>9</a:t>
            </a:fld>
            <a:endParaRPr kumimoji="1" lang="ja-JP" altLang="en-US"/>
          </a:p>
        </p:txBody>
      </p:sp>
    </p:spTree>
    <p:extLst>
      <p:ext uri="{BB962C8B-B14F-4D97-AF65-F5344CB8AC3E}">
        <p14:creationId xmlns:p14="http://schemas.microsoft.com/office/powerpoint/2010/main" val="393153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四角形 668"/>
          <p:cNvSpPr>
            <a:spLocks noGrp="1" noRot="1" noChangeAspect="1"/>
          </p:cNvSpPr>
          <p:nvPr>
            <p:ph type="sldImg" idx="2"/>
          </p:nvPr>
        </p:nvSpPr>
        <p:spPr>
          <a:prstGeom prst="rect">
            <a:avLst/>
          </a:prstGeom>
        </p:spPr>
        <p:txBody>
          <a:bodyPr/>
          <a:lstStyle/>
          <a:p>
            <a:endParaRPr kumimoji="1" lang="ja-JP" altLang="en-US"/>
          </a:p>
        </p:txBody>
      </p:sp>
      <p:sp>
        <p:nvSpPr>
          <p:cNvPr id="1457" name="四角形 669"/>
          <p:cNvSpPr>
            <a:spLocks noGrp="1"/>
          </p:cNvSpPr>
          <p:nvPr>
            <p:ph type="body" sz="quarter" idx="3"/>
          </p:nvPr>
        </p:nvSpPr>
        <p:spPr>
          <a:prstGeom prst="rect">
            <a:avLst/>
          </a:prstGeom>
        </p:spPr>
        <p:txBody>
          <a:bodyPr/>
          <a:lstStyle/>
          <a:p>
            <a:endParaRPr kumimoji="1" lang="ja-JP" altLang="en-US" dirty="0"/>
          </a:p>
        </p:txBody>
      </p:sp>
      <p:sp>
        <p:nvSpPr>
          <p:cNvPr id="1458" name="四角形 670"/>
          <p:cNvSpPr>
            <a:spLocks noGrp="1"/>
          </p:cNvSpPr>
          <p:nvPr>
            <p:ph type="sldNum" sz="quarter" idx="5"/>
          </p:nvPr>
        </p:nvSpPr>
        <p:spPr>
          <a:prstGeom prst="rect">
            <a:avLst/>
          </a:prstGeom>
        </p:spPr>
        <p:txBody>
          <a:bodyPr vert="horz" lIns="92092" tIns="46046" rIns="92092" bIns="46046" rtlCol="0" anchor="b"/>
          <a:lstStyle>
            <a:lvl1pPr algn="r">
              <a:defRPr sz="1200"/>
            </a:lvl1pPr>
          </a:lstStyle>
          <a:p>
            <a:fld id="{3F08B42A-8E8A-4FFF-AEB1-13B7D1AA6094}" type="slidenum">
              <a:rPr kumimoji="1" lang="ja-JP" altLang="en-US" smtClean="0"/>
              <a:t>10</a:t>
            </a:fld>
            <a:endParaRPr kumimoji="1" lang="ja-JP" altLang="en-US"/>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media/image2.wmf"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32" name="Picture 7" descr="mlit_top"/>
          <p:cNvPicPr>
            <a:picLocks noChangeAspect="1" noChangeArrowheads="1"/>
          </p:cNvPicPr>
          <p:nvPr userDrawn="1"/>
        </p:nvPicPr>
        <p:blipFill>
          <a:blip r:embed="rId2"/>
          <a:srcRect t="62230"/>
          <a:stretch>
            <a:fillRect/>
          </a:stretch>
        </p:blipFill>
        <p:spPr>
          <a:xfrm>
            <a:off x="0" y="6524629"/>
            <a:ext cx="9144000" cy="333375"/>
          </a:xfrm>
          <a:prstGeom prst="rect">
            <a:avLst/>
          </a:prstGeom>
          <a:noFill/>
          <a:ln>
            <a:noFill/>
          </a:ln>
        </p:spPr>
      </p:pic>
      <p:sp>
        <p:nvSpPr>
          <p:cNvPr id="1033" name="Rectangle 9"/>
          <p:cNvSpPr>
            <a:spLocks noChangeArrowheads="1"/>
          </p:cNvSpPr>
          <p:nvPr userDrawn="1"/>
        </p:nvSpPr>
        <p:spPr>
          <a:xfrm>
            <a:off x="1692277" y="3284542"/>
            <a:ext cx="7451725" cy="73025"/>
          </a:xfrm>
          <a:prstGeom prst="rect">
            <a:avLst/>
          </a:prstGeom>
          <a:solidFill>
            <a:srgbClr val="0066CC"/>
          </a:soli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charset="-128"/>
              </a:defRPr>
            </a:lvl1pPr>
            <a:lvl2pPr marL="742950" indent="-285750" eaLnBrk="0" hangingPunct="0">
              <a:defRPr kumimoji="1">
                <a:solidFill>
                  <a:schemeClr val="tx1"/>
                </a:solidFill>
                <a:latin typeface="Arial" panose="020B0604020202020204" pitchFamily="34" charset="0"/>
                <a:ea typeface="ＭＳ Ｐゴシック" panose="020B0600070205080204" charset="-128"/>
              </a:defRPr>
            </a:lvl2pPr>
            <a:lvl3pPr marL="1143000" indent="-228600" eaLnBrk="0" hangingPunct="0">
              <a:defRPr kumimoji="1">
                <a:solidFill>
                  <a:schemeClr val="tx1"/>
                </a:solidFill>
                <a:latin typeface="Arial" panose="020B0604020202020204" pitchFamily="34" charset="0"/>
                <a:ea typeface="ＭＳ Ｐゴシック" panose="020B0600070205080204" charset="-128"/>
              </a:defRPr>
            </a:lvl3pPr>
            <a:lvl4pPr marL="1600200" indent="-228600" eaLnBrk="0" hangingPunct="0">
              <a:defRPr kumimoji="1">
                <a:solidFill>
                  <a:schemeClr val="tx1"/>
                </a:solidFill>
                <a:latin typeface="Arial" panose="020B0604020202020204" pitchFamily="34" charset="0"/>
                <a:ea typeface="ＭＳ Ｐゴシック" panose="020B0600070205080204" charset="-128"/>
              </a:defRPr>
            </a:lvl4pPr>
            <a:lvl5pPr marL="2057400" indent="-228600" eaLnBrk="0" hangingPunct="0">
              <a:defRPr kumimoji="1">
                <a:solidFill>
                  <a:schemeClr val="tx1"/>
                </a:solidFill>
                <a:latin typeface="Arial" panose="020B0604020202020204" pitchFamily="34" charset="0"/>
                <a:ea typeface="ＭＳ Ｐゴシック" panose="020B060007020508020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9pPr>
          </a:lstStyle>
          <a:p>
            <a:pPr eaLnBrk="1" hangingPunct="1"/>
            <a:endParaRPr lang="ja-JP" altLang="en-US" dirty="0">
              <a:solidFill>
                <a:srgbClr val="000000"/>
              </a:solidFill>
            </a:endParaRPr>
          </a:p>
        </p:txBody>
      </p:sp>
      <p:pic>
        <p:nvPicPr>
          <p:cNvPr id="1034" name="Picture 11"/>
          <p:cNvPicPr>
            <a:picLocks noChangeAspect="1" noChangeArrowheads="1"/>
          </p:cNvPicPr>
          <p:nvPr userDrawn="1"/>
        </p:nvPicPr>
        <p:blipFill>
          <a:blip r:embed="rId3"/>
          <a:stretch>
            <a:fillRect/>
          </a:stretch>
        </p:blipFill>
        <p:spPr>
          <a:xfrm>
            <a:off x="2" y="6051554"/>
            <a:ext cx="2124075" cy="473075"/>
          </a:xfrm>
          <a:prstGeom prst="rect">
            <a:avLst/>
          </a:prstGeom>
          <a:noFill/>
          <a:ln>
            <a:noFill/>
          </a:ln>
        </p:spPr>
      </p:pic>
      <p:sp>
        <p:nvSpPr>
          <p:cNvPr id="1035" name="Text Box 12"/>
          <p:cNvSpPr txBox="1">
            <a:spLocks noChangeArrowheads="1"/>
          </p:cNvSpPr>
          <p:nvPr userDrawn="1"/>
        </p:nvSpPr>
        <p:spPr>
          <a:xfrm>
            <a:off x="2" y="6524627"/>
            <a:ext cx="3642920" cy="276999"/>
          </a:xfrm>
          <a:prstGeom prst="rect">
            <a:avLst/>
          </a:prstGeom>
          <a:noFill/>
          <a:ln>
            <a:noFill/>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charset="-128"/>
              </a:defRPr>
            </a:lvl1pPr>
            <a:lvl2pPr marL="742950" indent="-285750" eaLnBrk="0" hangingPunct="0">
              <a:defRPr kumimoji="1">
                <a:solidFill>
                  <a:schemeClr val="tx1"/>
                </a:solidFill>
                <a:latin typeface="Arial" panose="020B0604020202020204" pitchFamily="34" charset="0"/>
                <a:ea typeface="ＭＳ Ｐゴシック" panose="020B0600070205080204" charset="-128"/>
              </a:defRPr>
            </a:lvl2pPr>
            <a:lvl3pPr marL="1143000" indent="-228600" eaLnBrk="0" hangingPunct="0">
              <a:defRPr kumimoji="1">
                <a:solidFill>
                  <a:schemeClr val="tx1"/>
                </a:solidFill>
                <a:latin typeface="Arial" panose="020B0604020202020204" pitchFamily="34" charset="0"/>
                <a:ea typeface="ＭＳ Ｐゴシック" panose="020B0600070205080204" charset="-128"/>
              </a:defRPr>
            </a:lvl3pPr>
            <a:lvl4pPr marL="1600200" indent="-228600" eaLnBrk="0" hangingPunct="0">
              <a:defRPr kumimoji="1">
                <a:solidFill>
                  <a:schemeClr val="tx1"/>
                </a:solidFill>
                <a:latin typeface="Arial" panose="020B0604020202020204" pitchFamily="34" charset="0"/>
                <a:ea typeface="ＭＳ Ｐゴシック" panose="020B0600070205080204" charset="-128"/>
              </a:defRPr>
            </a:lvl4pPr>
            <a:lvl5pPr marL="2057400" indent="-228600" eaLnBrk="0" hangingPunct="0">
              <a:defRPr kumimoji="1">
                <a:solidFill>
                  <a:schemeClr val="tx1"/>
                </a:solidFill>
                <a:latin typeface="Arial" panose="020B0604020202020204" pitchFamily="34" charset="0"/>
                <a:ea typeface="ＭＳ Ｐゴシック" panose="020B060007020508020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9pPr>
          </a:lstStyle>
          <a:p>
            <a:pPr eaLnBrk="1" hangingPunct="1"/>
            <a:r>
              <a:rPr lang="en-US" altLang="ja-JP" sz="1200" i="1" dirty="0">
                <a:solidFill>
                  <a:srgbClr val="FFFFFF"/>
                </a:solidFill>
                <a:latin typeface="Times New Roman" panose="02020603050405020304" pitchFamily="18" charset="0"/>
              </a:rPr>
              <a:t>Ministry of Land, Infrastructure, Transport and Tourism</a:t>
            </a:r>
          </a:p>
        </p:txBody>
      </p:sp>
      <p:sp>
        <p:nvSpPr>
          <p:cNvPr id="1036" name="Rectangle 2"/>
          <p:cNvSpPr>
            <a:spLocks noGrp="1" noChangeArrowheads="1"/>
          </p:cNvSpPr>
          <p:nvPr>
            <p:ph type="ctrTitle" hasCustomPrompt="1"/>
          </p:nvPr>
        </p:nvSpPr>
        <p:spPr>
          <a:xfrm>
            <a:off x="1619250" y="2133604"/>
            <a:ext cx="7524750" cy="1470025"/>
          </a:xfrm>
          <a:prstGeom prst="rect">
            <a:avLst/>
          </a:prstGeom>
        </p:spPr>
        <p:txBody>
          <a:bodyPr/>
          <a:lstStyle>
            <a:lvl1pPr>
              <a:defRPr sz="4000"/>
            </a:lvl1pPr>
          </a:lstStyle>
          <a:p>
            <a:r>
              <a:rPr lang="ja-JP" altLang="en-US" dirty="0"/>
              <a:t>マスター タイトル</a:t>
            </a:r>
          </a:p>
        </p:txBody>
      </p:sp>
      <p:sp>
        <p:nvSpPr>
          <p:cNvPr id="1037"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サブタイトルの書式設定</a:t>
            </a:r>
          </a:p>
        </p:txBody>
      </p:sp>
      <p:sp>
        <p:nvSpPr>
          <p:cNvPr id="103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39"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2" name="タイトル 1"/>
          <p:cNvSpPr>
            <a:spLocks noGrp="1"/>
          </p:cNvSpPr>
          <p:nvPr>
            <p:ph type="title"/>
          </p:nvPr>
        </p:nvSpPr>
        <p:spPr>
          <a:xfrm>
            <a:off x="700571" y="13565"/>
            <a:ext cx="6967773" cy="319091"/>
          </a:xfrm>
          <a:prstGeom prst="rect">
            <a:avLst/>
          </a:prstGeom>
        </p:spPr>
        <p:txBody>
          <a:bodyPr/>
          <a:lstStyle/>
          <a:p>
            <a:r>
              <a:rPr lang="ja-JP" altLang="en-US"/>
              <a:t>マスター タイトルの書式設定</a:t>
            </a:r>
          </a:p>
        </p:txBody>
      </p:sp>
      <p:sp>
        <p:nvSpPr>
          <p:cNvPr id="1093" name="縦書きテキスト プレースホルダ 2"/>
          <p:cNvSpPr>
            <a:spLocks noGrp="1"/>
          </p:cNvSpPr>
          <p:nvPr>
            <p:ph type="body" orient="vert" idx="1"/>
          </p:nvPr>
        </p:nvSpPr>
        <p:spPr>
          <a:xfrm>
            <a:off x="457200" y="1600204"/>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4"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9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96"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CDB20612-914C-4BDE-8D4C-FEA4392E99F4}"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8" name="縦書きタイトル 1"/>
          <p:cNvSpPr>
            <a:spLocks noGrp="1"/>
          </p:cNvSpPr>
          <p:nvPr>
            <p:ph type="title" orient="vert"/>
          </p:nvPr>
        </p:nvSpPr>
        <p:spPr>
          <a:xfrm>
            <a:off x="6515100" y="4"/>
            <a:ext cx="2171700" cy="6126163"/>
          </a:xfrm>
          <a:prstGeom prst="rect">
            <a:avLst/>
          </a:prstGeom>
        </p:spPr>
        <p:txBody>
          <a:bodyPr vert="eaVert"/>
          <a:lstStyle/>
          <a:p>
            <a:r>
              <a:rPr lang="ja-JP" altLang="en-US"/>
              <a:t>マスター タイトルの書式設定</a:t>
            </a:r>
          </a:p>
        </p:txBody>
      </p:sp>
      <p:sp>
        <p:nvSpPr>
          <p:cNvPr id="1099" name="縦書きテキスト プレースホルダ 2"/>
          <p:cNvSpPr>
            <a:spLocks noGrp="1"/>
          </p:cNvSpPr>
          <p:nvPr>
            <p:ph type="body" orient="vert" idx="1"/>
          </p:nvPr>
        </p:nvSpPr>
        <p:spPr>
          <a:xfrm>
            <a:off x="0" y="4"/>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0"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101"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102"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86FB01F7-FA20-4B15-9970-D297285851AC}"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203" name="Picture 7" descr="mlit_top"/>
          <p:cNvPicPr>
            <a:picLocks noChangeAspect="1" noChangeArrowheads="1"/>
          </p:cNvPicPr>
          <p:nvPr userDrawn="1"/>
        </p:nvPicPr>
        <p:blipFill>
          <a:blip r:embed="rId2"/>
          <a:srcRect t="62230"/>
          <a:stretch>
            <a:fillRect/>
          </a:stretch>
        </p:blipFill>
        <p:spPr>
          <a:xfrm>
            <a:off x="0" y="6524628"/>
            <a:ext cx="9144000" cy="333375"/>
          </a:xfrm>
          <a:prstGeom prst="rect">
            <a:avLst/>
          </a:prstGeom>
          <a:noFill/>
          <a:ln w="9525">
            <a:noFill/>
            <a:miter lim="800000"/>
            <a:headEnd/>
            <a:tailEnd/>
          </a:ln>
        </p:spPr>
      </p:pic>
      <p:sp>
        <p:nvSpPr>
          <p:cNvPr id="1204" name="Rectangle 9"/>
          <p:cNvSpPr>
            <a:spLocks noChangeArrowheads="1"/>
          </p:cNvSpPr>
          <p:nvPr userDrawn="1"/>
        </p:nvSpPr>
        <p:spPr>
          <a:xfrm>
            <a:off x="1692520" y="3284541"/>
            <a:ext cx="7451480" cy="73025"/>
          </a:xfrm>
          <a:prstGeom prst="rect">
            <a:avLst/>
          </a:prstGeom>
          <a:solidFill>
            <a:srgbClr val="0066CC"/>
          </a:solidFill>
          <a:ln w="9525">
            <a:noFill/>
            <a:miter lim="800000"/>
          </a:ln>
          <a:effectLst/>
        </p:spPr>
        <p:txBody>
          <a:bodyPr wrap="none" anchor="ctr"/>
          <a:lstStyle/>
          <a:p>
            <a:pPr defTabSz="779145" fontAlgn="base">
              <a:spcBef>
                <a:spcPct val="0"/>
              </a:spcBef>
              <a:spcAft>
                <a:spcPct val="0"/>
              </a:spcAft>
              <a:defRPr/>
            </a:pPr>
            <a:endParaRPr lang="ja-JP" altLang="en-US" sz="1530" dirty="0">
              <a:solidFill>
                <a:srgbClr val="000000"/>
              </a:solidFill>
            </a:endParaRPr>
          </a:p>
        </p:txBody>
      </p:sp>
      <p:pic>
        <p:nvPicPr>
          <p:cNvPr id="1205" name="Picture 11"/>
          <p:cNvPicPr>
            <a:picLocks noChangeAspect="1" noChangeArrowheads="1"/>
          </p:cNvPicPr>
          <p:nvPr userDrawn="1"/>
        </p:nvPicPr>
        <p:blipFill>
          <a:blip r:embed="rId3"/>
          <a:stretch>
            <a:fillRect/>
          </a:stretch>
        </p:blipFill>
        <p:spPr>
          <a:xfrm>
            <a:off x="0" y="6051553"/>
            <a:ext cx="2124808" cy="473075"/>
          </a:xfrm>
          <a:prstGeom prst="rect">
            <a:avLst/>
          </a:prstGeom>
          <a:noFill/>
          <a:ln w="9525">
            <a:noFill/>
            <a:miter lim="800000"/>
            <a:headEnd/>
            <a:tailEnd/>
          </a:ln>
        </p:spPr>
      </p:pic>
      <p:sp>
        <p:nvSpPr>
          <p:cNvPr id="1206" name="Text Box 12"/>
          <p:cNvSpPr txBox="1">
            <a:spLocks noChangeArrowheads="1"/>
          </p:cNvSpPr>
          <p:nvPr userDrawn="1"/>
        </p:nvSpPr>
        <p:spPr>
          <a:xfrm>
            <a:off x="130351" y="6524627"/>
            <a:ext cx="3174267" cy="250068"/>
          </a:xfrm>
          <a:prstGeom prst="rect">
            <a:avLst/>
          </a:prstGeom>
          <a:noFill/>
          <a:ln w="9525">
            <a:noFill/>
            <a:miter lim="800000"/>
          </a:ln>
          <a:effectLst/>
        </p:spPr>
        <p:txBody>
          <a:bodyPr wrap="none">
            <a:spAutoFit/>
          </a:bodyPr>
          <a:lstStyle/>
          <a:p>
            <a:pPr defTabSz="779145" fontAlgn="base">
              <a:spcBef>
                <a:spcPct val="0"/>
              </a:spcBef>
              <a:spcAft>
                <a:spcPct val="0"/>
              </a:spcAft>
              <a:defRPr/>
            </a:pPr>
            <a:r>
              <a:rPr lang="en-US" altLang="ja-JP" sz="1025" i="1" dirty="0">
                <a:solidFill>
                  <a:srgbClr val="FFFFFF"/>
                </a:solidFill>
                <a:latin typeface="Times New Roman" panose="02020603050405020304" pitchFamily="18" charset="0"/>
              </a:rPr>
              <a:t>Ministry of Land, Infrastructure, Transport and Tourism</a:t>
            </a:r>
          </a:p>
        </p:txBody>
      </p:sp>
      <p:sp>
        <p:nvSpPr>
          <p:cNvPr id="1207" name="Rectangle 2"/>
          <p:cNvSpPr>
            <a:spLocks noGrp="1" noChangeArrowheads="1"/>
          </p:cNvSpPr>
          <p:nvPr>
            <p:ph type="ctrTitle"/>
          </p:nvPr>
        </p:nvSpPr>
        <p:spPr>
          <a:xfrm>
            <a:off x="1619250" y="2133604"/>
            <a:ext cx="7524750" cy="1470025"/>
          </a:xfrm>
        </p:spPr>
        <p:txBody>
          <a:bodyPr/>
          <a:lstStyle>
            <a:lvl1pPr>
              <a:defRPr sz="3405"/>
            </a:lvl1pPr>
          </a:lstStyle>
          <a:p>
            <a:r>
              <a:rPr lang="ja-JP" altLang="en-US"/>
              <a:t>マスタ タイトルの書式設定</a:t>
            </a:r>
          </a:p>
        </p:txBody>
      </p:sp>
      <p:sp>
        <p:nvSpPr>
          <p:cNvPr id="1208"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1209"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10"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4179B75-B04D-4FAE-B607-87F585FCF75D}"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13" name="タイトル 1"/>
          <p:cNvSpPr>
            <a:spLocks noGrp="1"/>
          </p:cNvSpPr>
          <p:nvPr>
            <p:ph type="title"/>
          </p:nvPr>
        </p:nvSpPr>
        <p:spPr/>
        <p:txBody>
          <a:bodyPr/>
          <a:lstStyle/>
          <a:p>
            <a:r>
              <a:rPr lang="ja-JP" altLang="en-US"/>
              <a:t>マスタ タイトルの書式設定</a:t>
            </a:r>
          </a:p>
        </p:txBody>
      </p:sp>
      <p:sp>
        <p:nvSpPr>
          <p:cNvPr id="121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15"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16"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17" name="Rectangle 6"/>
          <p:cNvSpPr>
            <a:spLocks noGrp="1" noChangeArrowheads="1"/>
          </p:cNvSpPr>
          <p:nvPr>
            <p:ph type="sldNum" sz="quarter" idx="12"/>
          </p:nvPr>
        </p:nvSpPr>
        <p:spPr/>
        <p:txBody>
          <a:bodyPr/>
          <a:lstStyle>
            <a:lvl1pPr>
              <a:defRPr sz="1845"/>
            </a:lvl1pPr>
          </a:lstStyle>
          <a:p>
            <a:pPr>
              <a:defRPr/>
            </a:pPr>
            <a:fld id="{A26C5AC5-05D3-4AD8-91A5-DC284C046B65}" type="slidenum">
              <a:rPr lang="en-US" altLang="ja-JP" smtClean="0">
                <a:solidFill>
                  <a:srgbClr val="000000"/>
                </a:solidFill>
              </a:rPr>
              <a:t>‹#›</a:t>
            </a:fld>
            <a:endParaRPr lang="en-US" altLang="ja-JP"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19" name="タイトル 1"/>
          <p:cNvSpPr>
            <a:spLocks noGrp="1"/>
          </p:cNvSpPr>
          <p:nvPr>
            <p:ph type="title"/>
          </p:nvPr>
        </p:nvSpPr>
        <p:spPr>
          <a:xfrm>
            <a:off x="722313" y="4406904"/>
            <a:ext cx="7772400" cy="1362075"/>
          </a:xfrm>
        </p:spPr>
        <p:txBody>
          <a:bodyPr anchor="t"/>
          <a:lstStyle>
            <a:lvl1pPr algn="l">
              <a:defRPr sz="3405" b="1" cap="all"/>
            </a:lvl1pPr>
          </a:lstStyle>
          <a:p>
            <a:r>
              <a:rPr lang="ja-JP" altLang="en-US"/>
              <a:t>マスタ タイトルの書式設定</a:t>
            </a:r>
          </a:p>
        </p:txBody>
      </p:sp>
      <p:sp>
        <p:nvSpPr>
          <p:cNvPr id="1220" name="テキスト プレースホルダ 2"/>
          <p:cNvSpPr>
            <a:spLocks noGrp="1"/>
          </p:cNvSpPr>
          <p:nvPr>
            <p:ph type="body" idx="1"/>
          </p:nvPr>
        </p:nvSpPr>
        <p:spPr>
          <a:xfrm>
            <a:off x="722313" y="2906713"/>
            <a:ext cx="7772400" cy="1500187"/>
          </a:xfrm>
        </p:spPr>
        <p:txBody>
          <a:bodyPr anchor="b"/>
          <a:lstStyle>
            <a:lvl1pPr marL="0" indent="0">
              <a:buNone/>
              <a:defRPr sz="1705"/>
            </a:lvl1pPr>
            <a:lvl2pPr marL="389890" indent="0">
              <a:buNone/>
              <a:defRPr sz="1530"/>
            </a:lvl2pPr>
            <a:lvl3pPr marL="779145" indent="0">
              <a:buNone/>
              <a:defRPr sz="1360"/>
            </a:lvl3pPr>
            <a:lvl4pPr marL="1169035" indent="0">
              <a:buNone/>
              <a:defRPr sz="1190"/>
            </a:lvl4pPr>
            <a:lvl5pPr marL="1558925" indent="0">
              <a:buNone/>
              <a:defRPr sz="1190"/>
            </a:lvl5pPr>
            <a:lvl6pPr marL="1947545" indent="0">
              <a:buNone/>
              <a:defRPr sz="1190"/>
            </a:lvl6pPr>
            <a:lvl7pPr marL="2337435" indent="0">
              <a:buNone/>
              <a:defRPr sz="1190"/>
            </a:lvl7pPr>
            <a:lvl8pPr marL="2726690" indent="0">
              <a:buNone/>
              <a:defRPr sz="1190"/>
            </a:lvl8pPr>
            <a:lvl9pPr marL="3116580" indent="0">
              <a:buNone/>
              <a:defRPr sz="1190"/>
            </a:lvl9pPr>
          </a:lstStyle>
          <a:p>
            <a:pPr lvl="0"/>
            <a:r>
              <a:rPr lang="ja-JP" altLang="en-US"/>
              <a:t>マスタ テキストの書式設定</a:t>
            </a:r>
          </a:p>
        </p:txBody>
      </p:sp>
      <p:sp>
        <p:nvSpPr>
          <p:cNvPr id="1221"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22"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23" name="Rectangle 6"/>
          <p:cNvSpPr>
            <a:spLocks noGrp="1" noChangeArrowheads="1"/>
          </p:cNvSpPr>
          <p:nvPr>
            <p:ph type="sldNum" sz="quarter" idx="12"/>
          </p:nvPr>
        </p:nvSpPr>
        <p:spPr/>
        <p:txBody>
          <a:bodyPr/>
          <a:lstStyle>
            <a:lvl1pPr>
              <a:defRPr/>
            </a:lvl1pPr>
          </a:lstStyle>
          <a:p>
            <a:pPr>
              <a:defRPr/>
            </a:pPr>
            <a:fld id="{2B80EB62-6CAD-4679-A5A3-E596766095B8}"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25" name="タイトル 1"/>
          <p:cNvSpPr>
            <a:spLocks noGrp="1"/>
          </p:cNvSpPr>
          <p:nvPr>
            <p:ph type="title"/>
          </p:nvPr>
        </p:nvSpPr>
        <p:spPr/>
        <p:txBody>
          <a:bodyPr/>
          <a:lstStyle/>
          <a:p>
            <a:r>
              <a:rPr lang="ja-JP" altLang="en-US"/>
              <a:t>マスタ タイトルの書式設定</a:t>
            </a:r>
          </a:p>
        </p:txBody>
      </p:sp>
      <p:sp>
        <p:nvSpPr>
          <p:cNvPr id="1226" name="コンテンツ プレースホルダ 2"/>
          <p:cNvSpPr>
            <a:spLocks noGrp="1"/>
          </p:cNvSpPr>
          <p:nvPr>
            <p:ph sz="half" idx="1"/>
          </p:nvPr>
        </p:nvSpPr>
        <p:spPr>
          <a:xfrm>
            <a:off x="457200" y="1600204"/>
            <a:ext cx="4038600" cy="4525963"/>
          </a:xfrm>
        </p:spPr>
        <p:txBody>
          <a:bodyPr/>
          <a:lstStyle>
            <a:lvl1pPr>
              <a:defRPr sz="2385"/>
            </a:lvl1pPr>
            <a:lvl2pPr>
              <a:defRPr sz="2045"/>
            </a:lvl2pPr>
            <a:lvl3pPr>
              <a:defRPr sz="1705"/>
            </a:lvl3pPr>
            <a:lvl4pPr>
              <a:defRPr sz="1530"/>
            </a:lvl4pPr>
            <a:lvl5pPr>
              <a:defRPr sz="1530"/>
            </a:lvl5pPr>
            <a:lvl6pPr>
              <a:defRPr sz="1530"/>
            </a:lvl6pPr>
            <a:lvl7pPr>
              <a:defRPr sz="1530"/>
            </a:lvl7pPr>
            <a:lvl8pPr>
              <a:defRPr sz="1530"/>
            </a:lvl8pPr>
            <a:lvl9pPr>
              <a:defRPr sz="153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7" name="コンテンツ プレースホルダ 3"/>
          <p:cNvSpPr>
            <a:spLocks noGrp="1"/>
          </p:cNvSpPr>
          <p:nvPr>
            <p:ph sz="half" idx="2"/>
          </p:nvPr>
        </p:nvSpPr>
        <p:spPr>
          <a:xfrm>
            <a:off x="4648200" y="1600204"/>
            <a:ext cx="4038600" cy="4525963"/>
          </a:xfrm>
        </p:spPr>
        <p:txBody>
          <a:bodyPr/>
          <a:lstStyle>
            <a:lvl1pPr>
              <a:defRPr sz="2385"/>
            </a:lvl1pPr>
            <a:lvl2pPr>
              <a:defRPr sz="2045"/>
            </a:lvl2pPr>
            <a:lvl3pPr>
              <a:defRPr sz="1705"/>
            </a:lvl3pPr>
            <a:lvl4pPr>
              <a:defRPr sz="1530"/>
            </a:lvl4pPr>
            <a:lvl5pPr>
              <a:defRPr sz="1530"/>
            </a:lvl5pPr>
            <a:lvl6pPr>
              <a:defRPr sz="1530"/>
            </a:lvl6pPr>
            <a:lvl7pPr>
              <a:defRPr sz="1530"/>
            </a:lvl7pPr>
            <a:lvl8pPr>
              <a:defRPr sz="1530"/>
            </a:lvl8pPr>
            <a:lvl9pPr>
              <a:defRPr sz="153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2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30" name="Rectangle 6"/>
          <p:cNvSpPr>
            <a:spLocks noGrp="1" noChangeArrowheads="1"/>
          </p:cNvSpPr>
          <p:nvPr>
            <p:ph type="sldNum" sz="quarter" idx="12"/>
          </p:nvPr>
        </p:nvSpPr>
        <p:spPr/>
        <p:txBody>
          <a:bodyPr/>
          <a:lstStyle>
            <a:lvl1pPr>
              <a:defRPr/>
            </a:lvl1pPr>
          </a:lstStyle>
          <a:p>
            <a:pPr>
              <a:defRPr/>
            </a:pPr>
            <a:fld id="{9ECC5FF7-9EDC-4AD4-8ABF-AFF226A845CF}"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3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123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890" indent="0">
              <a:buNone/>
              <a:defRPr sz="1705" b="1"/>
            </a:lvl2pPr>
            <a:lvl3pPr marL="779145" indent="0">
              <a:buNone/>
              <a:defRPr sz="1530" b="1"/>
            </a:lvl3pPr>
            <a:lvl4pPr marL="1169035" indent="0">
              <a:buNone/>
              <a:defRPr sz="1360" b="1"/>
            </a:lvl4pPr>
            <a:lvl5pPr marL="1558925" indent="0">
              <a:buNone/>
              <a:defRPr sz="1360" b="1"/>
            </a:lvl5pPr>
            <a:lvl6pPr marL="1947545" indent="0">
              <a:buNone/>
              <a:defRPr sz="1360" b="1"/>
            </a:lvl6pPr>
            <a:lvl7pPr marL="2337435" indent="0">
              <a:buNone/>
              <a:defRPr sz="1360" b="1"/>
            </a:lvl7pPr>
            <a:lvl8pPr marL="2726690" indent="0">
              <a:buNone/>
              <a:defRPr sz="1360" b="1"/>
            </a:lvl8pPr>
            <a:lvl9pPr marL="3116580" indent="0">
              <a:buNone/>
              <a:defRPr sz="1360" b="1"/>
            </a:lvl9pPr>
          </a:lstStyle>
          <a:p>
            <a:pPr lvl="0"/>
            <a:r>
              <a:rPr lang="ja-JP" altLang="en-US"/>
              <a:t>マスタ テキストの書式設定</a:t>
            </a:r>
          </a:p>
        </p:txBody>
      </p:sp>
      <p:sp>
        <p:nvSpPr>
          <p:cNvPr id="1234" name="コンテンツ プレースホルダ 3"/>
          <p:cNvSpPr>
            <a:spLocks noGrp="1"/>
          </p:cNvSpPr>
          <p:nvPr>
            <p:ph sz="half" idx="2"/>
          </p:nvPr>
        </p:nvSpPr>
        <p:spPr>
          <a:xfrm>
            <a:off x="457200" y="2174875"/>
            <a:ext cx="4040188" cy="3951288"/>
          </a:xfrm>
        </p:spPr>
        <p:txBody>
          <a:bodyPr/>
          <a:lstStyle>
            <a:lvl1pPr>
              <a:defRPr sz="2045"/>
            </a:lvl1pPr>
            <a:lvl2pPr>
              <a:defRPr sz="1705"/>
            </a:lvl2pPr>
            <a:lvl3pPr>
              <a:defRPr sz="1530"/>
            </a:lvl3pPr>
            <a:lvl4pPr>
              <a:defRPr sz="1360"/>
            </a:lvl4pPr>
            <a:lvl5pPr>
              <a:defRPr sz="1360"/>
            </a:lvl5pPr>
            <a:lvl6pPr>
              <a:defRPr sz="1360"/>
            </a:lvl6pPr>
            <a:lvl7pPr>
              <a:defRPr sz="1360"/>
            </a:lvl7pPr>
            <a:lvl8pPr>
              <a:defRPr sz="1360"/>
            </a:lvl8pPr>
            <a:lvl9pPr>
              <a:defRPr sz="136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35" name="テキスト プレースホルダ 4"/>
          <p:cNvSpPr>
            <a:spLocks noGrp="1"/>
          </p:cNvSpPr>
          <p:nvPr>
            <p:ph type="body" sz="quarter" idx="3"/>
          </p:nvPr>
        </p:nvSpPr>
        <p:spPr>
          <a:xfrm>
            <a:off x="4645027" y="1535113"/>
            <a:ext cx="4041775" cy="639762"/>
          </a:xfrm>
        </p:spPr>
        <p:txBody>
          <a:bodyPr anchor="b"/>
          <a:lstStyle>
            <a:lvl1pPr marL="0" indent="0">
              <a:buNone/>
              <a:defRPr sz="2045" b="1"/>
            </a:lvl1pPr>
            <a:lvl2pPr marL="389890" indent="0">
              <a:buNone/>
              <a:defRPr sz="1705" b="1"/>
            </a:lvl2pPr>
            <a:lvl3pPr marL="779145" indent="0">
              <a:buNone/>
              <a:defRPr sz="1530" b="1"/>
            </a:lvl3pPr>
            <a:lvl4pPr marL="1169035" indent="0">
              <a:buNone/>
              <a:defRPr sz="1360" b="1"/>
            </a:lvl4pPr>
            <a:lvl5pPr marL="1558925" indent="0">
              <a:buNone/>
              <a:defRPr sz="1360" b="1"/>
            </a:lvl5pPr>
            <a:lvl6pPr marL="1947545" indent="0">
              <a:buNone/>
              <a:defRPr sz="1360" b="1"/>
            </a:lvl6pPr>
            <a:lvl7pPr marL="2337435" indent="0">
              <a:buNone/>
              <a:defRPr sz="1360" b="1"/>
            </a:lvl7pPr>
            <a:lvl8pPr marL="2726690" indent="0">
              <a:buNone/>
              <a:defRPr sz="1360" b="1"/>
            </a:lvl8pPr>
            <a:lvl9pPr marL="3116580" indent="0">
              <a:buNone/>
              <a:defRPr sz="1360" b="1"/>
            </a:lvl9pPr>
          </a:lstStyle>
          <a:p>
            <a:pPr lvl="0"/>
            <a:r>
              <a:rPr lang="ja-JP" altLang="en-US"/>
              <a:t>マスタ テキストの書式設定</a:t>
            </a:r>
          </a:p>
        </p:txBody>
      </p:sp>
      <p:sp>
        <p:nvSpPr>
          <p:cNvPr id="1236" name="コンテンツ プレースホルダ 5"/>
          <p:cNvSpPr>
            <a:spLocks noGrp="1"/>
          </p:cNvSpPr>
          <p:nvPr>
            <p:ph sz="quarter" idx="4"/>
          </p:nvPr>
        </p:nvSpPr>
        <p:spPr>
          <a:xfrm>
            <a:off x="4645027" y="2174875"/>
            <a:ext cx="4041775" cy="3951288"/>
          </a:xfrm>
        </p:spPr>
        <p:txBody>
          <a:bodyPr/>
          <a:lstStyle>
            <a:lvl1pPr>
              <a:defRPr sz="2045"/>
            </a:lvl1pPr>
            <a:lvl2pPr>
              <a:defRPr sz="1705"/>
            </a:lvl2pPr>
            <a:lvl3pPr>
              <a:defRPr sz="1530"/>
            </a:lvl3pPr>
            <a:lvl4pPr>
              <a:defRPr sz="1360"/>
            </a:lvl4pPr>
            <a:lvl5pPr>
              <a:defRPr sz="1360"/>
            </a:lvl5pPr>
            <a:lvl6pPr>
              <a:defRPr sz="1360"/>
            </a:lvl6pPr>
            <a:lvl7pPr>
              <a:defRPr sz="1360"/>
            </a:lvl7pPr>
            <a:lvl8pPr>
              <a:defRPr sz="1360"/>
            </a:lvl8pPr>
            <a:lvl9pPr>
              <a:defRPr sz="136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37"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38"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39" name="Rectangle 6"/>
          <p:cNvSpPr>
            <a:spLocks noGrp="1" noChangeArrowheads="1"/>
          </p:cNvSpPr>
          <p:nvPr>
            <p:ph type="sldNum" sz="quarter" idx="12"/>
          </p:nvPr>
        </p:nvSpPr>
        <p:spPr/>
        <p:txBody>
          <a:bodyPr/>
          <a:lstStyle>
            <a:lvl1pPr>
              <a:defRPr/>
            </a:lvl1pPr>
          </a:lstStyle>
          <a:p>
            <a:pPr>
              <a:defRPr/>
            </a:pPr>
            <a:fld id="{EBA57E14-4B2D-49AE-8443-5074F668D983}"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41" name="タイトル 1"/>
          <p:cNvSpPr>
            <a:spLocks noGrp="1"/>
          </p:cNvSpPr>
          <p:nvPr>
            <p:ph type="title"/>
          </p:nvPr>
        </p:nvSpPr>
        <p:spPr/>
        <p:txBody>
          <a:bodyPr/>
          <a:lstStyle/>
          <a:p>
            <a:r>
              <a:rPr lang="ja-JP" altLang="en-US"/>
              <a:t>マスタ タイトルの書式設定</a:t>
            </a:r>
          </a:p>
        </p:txBody>
      </p:sp>
      <p:sp>
        <p:nvSpPr>
          <p:cNvPr id="1242"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43"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44" name="Rectangle 6"/>
          <p:cNvSpPr>
            <a:spLocks noGrp="1" noChangeArrowheads="1"/>
          </p:cNvSpPr>
          <p:nvPr>
            <p:ph type="sldNum" sz="quarter" idx="12"/>
          </p:nvPr>
        </p:nvSpPr>
        <p:spPr/>
        <p:txBody>
          <a:bodyPr/>
          <a:lstStyle>
            <a:lvl1pPr>
              <a:defRPr/>
            </a:lvl1pPr>
          </a:lstStyle>
          <a:p>
            <a:pPr>
              <a:defRPr/>
            </a:pPr>
            <a:fld id="{EB56C813-51B3-4473-89E5-FBF38A896A09}"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4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4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48" name="Rectangle 6"/>
          <p:cNvSpPr>
            <a:spLocks noGrp="1" noChangeArrowheads="1"/>
          </p:cNvSpPr>
          <p:nvPr>
            <p:ph type="sldNum" sz="quarter" idx="12"/>
          </p:nvPr>
        </p:nvSpPr>
        <p:spPr/>
        <p:txBody>
          <a:bodyPr/>
          <a:lstStyle>
            <a:lvl1pPr>
              <a:defRPr sz="1845"/>
            </a:lvl1pPr>
          </a:lstStyle>
          <a:p>
            <a:pPr>
              <a:defRPr/>
            </a:pPr>
            <a:fld id="{C6D47EFC-9EE2-4A31-991C-EB98F5FBC815}" type="slidenum">
              <a:rPr lang="en-US" altLang="ja-JP" smtClean="0">
                <a:solidFill>
                  <a:srgbClr val="000000"/>
                </a:solidFill>
              </a:rPr>
              <a:t>‹#›</a:t>
            </a:fld>
            <a:endParaRPr lang="en-US" altLang="ja-JP"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50" name="タイトル 1"/>
          <p:cNvSpPr>
            <a:spLocks noGrp="1"/>
          </p:cNvSpPr>
          <p:nvPr>
            <p:ph type="title"/>
          </p:nvPr>
        </p:nvSpPr>
        <p:spPr>
          <a:xfrm>
            <a:off x="457200" y="273050"/>
            <a:ext cx="3008313" cy="1162050"/>
          </a:xfrm>
        </p:spPr>
        <p:txBody>
          <a:bodyPr anchor="b"/>
          <a:lstStyle>
            <a:lvl1pPr algn="l">
              <a:defRPr sz="1705" b="1"/>
            </a:lvl1pPr>
          </a:lstStyle>
          <a:p>
            <a:r>
              <a:rPr lang="ja-JP" altLang="en-US"/>
              <a:t>マスタ タイトルの書式設定</a:t>
            </a:r>
          </a:p>
        </p:txBody>
      </p:sp>
      <p:sp>
        <p:nvSpPr>
          <p:cNvPr id="1251" name="コンテンツ プレースホルダ 2"/>
          <p:cNvSpPr>
            <a:spLocks noGrp="1"/>
          </p:cNvSpPr>
          <p:nvPr>
            <p:ph idx="1"/>
          </p:nvPr>
        </p:nvSpPr>
        <p:spPr>
          <a:xfrm>
            <a:off x="3575051" y="273054"/>
            <a:ext cx="5111750" cy="5853113"/>
          </a:xfrm>
        </p:spPr>
        <p:txBody>
          <a:bodyPr/>
          <a:lstStyle>
            <a:lvl1pPr>
              <a:defRPr sz="2730"/>
            </a:lvl1pPr>
            <a:lvl2pPr>
              <a:defRPr sz="2385"/>
            </a:lvl2pPr>
            <a:lvl3pPr>
              <a:defRPr sz="2045"/>
            </a:lvl3pPr>
            <a:lvl4pPr>
              <a:defRPr sz="1705"/>
            </a:lvl4pPr>
            <a:lvl5pPr>
              <a:defRPr sz="1705"/>
            </a:lvl5pPr>
            <a:lvl6pPr>
              <a:defRPr sz="1705"/>
            </a:lvl6pPr>
            <a:lvl7pPr>
              <a:defRPr sz="1705"/>
            </a:lvl7pPr>
            <a:lvl8pPr>
              <a:defRPr sz="1705"/>
            </a:lvl8pPr>
            <a:lvl9pPr>
              <a:defRPr sz="17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52" name="テキスト プレースホルダ 3"/>
          <p:cNvSpPr>
            <a:spLocks noGrp="1"/>
          </p:cNvSpPr>
          <p:nvPr>
            <p:ph type="body" sz="half" idx="2"/>
          </p:nvPr>
        </p:nvSpPr>
        <p:spPr>
          <a:xfrm>
            <a:off x="457200" y="1435103"/>
            <a:ext cx="3008313" cy="4691063"/>
          </a:xfrm>
        </p:spPr>
        <p:txBody>
          <a:bodyPr/>
          <a:lstStyle>
            <a:lvl1pPr marL="0" indent="0">
              <a:buNone/>
              <a:defRPr sz="1190"/>
            </a:lvl1pPr>
            <a:lvl2pPr marL="389890" indent="0">
              <a:buNone/>
              <a:defRPr sz="1025"/>
            </a:lvl2pPr>
            <a:lvl3pPr marL="779145" indent="0">
              <a:buNone/>
              <a:defRPr sz="855"/>
            </a:lvl3pPr>
            <a:lvl4pPr marL="1169035" indent="0">
              <a:buNone/>
              <a:defRPr sz="765"/>
            </a:lvl4pPr>
            <a:lvl5pPr marL="1558925" indent="0">
              <a:buNone/>
              <a:defRPr sz="765"/>
            </a:lvl5pPr>
            <a:lvl6pPr marL="1947545" indent="0">
              <a:buNone/>
              <a:defRPr sz="765"/>
            </a:lvl6pPr>
            <a:lvl7pPr marL="2337435" indent="0">
              <a:buNone/>
              <a:defRPr sz="765"/>
            </a:lvl7pPr>
            <a:lvl8pPr marL="2726690" indent="0">
              <a:buNone/>
              <a:defRPr sz="765"/>
            </a:lvl8pPr>
            <a:lvl9pPr marL="3116580" indent="0">
              <a:buNone/>
              <a:defRPr sz="765"/>
            </a:lvl9pPr>
          </a:lstStyle>
          <a:p>
            <a:pPr lvl="0"/>
            <a:r>
              <a:rPr lang="ja-JP" altLang="en-US"/>
              <a:t>マスタ テキストの書式設定</a:t>
            </a:r>
          </a:p>
        </p:txBody>
      </p:sp>
      <p:sp>
        <p:nvSpPr>
          <p:cNvPr id="1253"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54"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55" name="Rectangle 6"/>
          <p:cNvSpPr>
            <a:spLocks noGrp="1" noChangeArrowheads="1"/>
          </p:cNvSpPr>
          <p:nvPr>
            <p:ph type="sldNum" sz="quarter" idx="12"/>
          </p:nvPr>
        </p:nvSpPr>
        <p:spPr/>
        <p:txBody>
          <a:bodyPr/>
          <a:lstStyle>
            <a:lvl1pPr>
              <a:defRPr/>
            </a:lvl1pPr>
          </a:lstStyle>
          <a:p>
            <a:pPr>
              <a:defRPr/>
            </a:pPr>
            <a:fld id="{BE89F67E-A4E4-4263-9CA7-74656DEB0FA7}"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1" name="タイトル 1"/>
          <p:cNvSpPr>
            <a:spLocks noGrp="1"/>
          </p:cNvSpPr>
          <p:nvPr>
            <p:ph type="title"/>
          </p:nvPr>
        </p:nvSpPr>
        <p:spPr>
          <a:xfrm>
            <a:off x="700571" y="13565"/>
            <a:ext cx="6967773" cy="319091"/>
          </a:xfrm>
          <a:prstGeom prst="rect">
            <a:avLst/>
          </a:prstGeom>
        </p:spPr>
        <p:txBody>
          <a:bodyPr/>
          <a:lstStyle/>
          <a:p>
            <a:r>
              <a:rPr lang="ja-JP" altLang="en-US"/>
              <a:t>マスター タイトルの書式設定</a:t>
            </a:r>
          </a:p>
        </p:txBody>
      </p:sp>
      <p:sp>
        <p:nvSpPr>
          <p:cNvPr id="1042" name="コンテンツ プレースホルダ 2"/>
          <p:cNvSpPr>
            <a:spLocks noGrp="1"/>
          </p:cNvSpPr>
          <p:nvPr>
            <p:ph idx="1"/>
          </p:nvPr>
        </p:nvSpPr>
        <p:spPr>
          <a:xfrm>
            <a:off x="457200" y="1600204"/>
            <a:ext cx="8229600" cy="4525963"/>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43"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4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45" name="Rectangle 6"/>
          <p:cNvSpPr>
            <a:spLocks noGrp="1" noChangeArrowheads="1"/>
          </p:cNvSpPr>
          <p:nvPr>
            <p:ph type="sldNum" sz="quarter" idx="12"/>
          </p:nvPr>
        </p:nvSpPr>
        <p:spPr>
          <a:xfrm>
            <a:off x="0" y="-27384"/>
            <a:ext cx="677627" cy="357191"/>
          </a:xfrm>
          <a:prstGeom prst="rect">
            <a:avLst/>
          </a:prstGeom>
        </p:spPr>
        <p:txBody>
          <a:bodyPr/>
          <a:lstStyle>
            <a:lvl1pPr>
              <a:defRPr/>
            </a:lvl1pPr>
          </a:lstStyle>
          <a:p>
            <a:pPr>
              <a:defRPr/>
            </a:pPr>
            <a:fld id="{651FC12D-27C1-4F31-90C9-A93D49E44687}"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57" name="タイトル 1"/>
          <p:cNvSpPr>
            <a:spLocks noGrp="1"/>
          </p:cNvSpPr>
          <p:nvPr>
            <p:ph type="title"/>
          </p:nvPr>
        </p:nvSpPr>
        <p:spPr>
          <a:xfrm>
            <a:off x="1792288" y="4800600"/>
            <a:ext cx="5486400" cy="566738"/>
          </a:xfrm>
        </p:spPr>
        <p:txBody>
          <a:bodyPr anchor="b"/>
          <a:lstStyle>
            <a:lvl1pPr algn="l">
              <a:defRPr sz="1705" b="1"/>
            </a:lvl1pPr>
          </a:lstStyle>
          <a:p>
            <a:r>
              <a:rPr lang="ja-JP" altLang="en-US"/>
              <a:t>マスタ タイトルの書式設定</a:t>
            </a:r>
          </a:p>
        </p:txBody>
      </p:sp>
      <p:sp>
        <p:nvSpPr>
          <p:cNvPr id="1258" name="図プレースホルダ 2"/>
          <p:cNvSpPr>
            <a:spLocks noGrp="1"/>
          </p:cNvSpPr>
          <p:nvPr>
            <p:ph type="pic" idx="1"/>
          </p:nvPr>
        </p:nvSpPr>
        <p:spPr>
          <a:xfrm>
            <a:off x="1792288" y="612775"/>
            <a:ext cx="5486400" cy="4114800"/>
          </a:xfrm>
        </p:spPr>
        <p:txBody>
          <a:bodyPr/>
          <a:lstStyle>
            <a:lvl1pPr marL="0" indent="0">
              <a:buNone/>
              <a:defRPr sz="2730"/>
            </a:lvl1pPr>
            <a:lvl2pPr marL="389890" indent="0">
              <a:buNone/>
              <a:defRPr sz="2385"/>
            </a:lvl2pPr>
            <a:lvl3pPr marL="779145" indent="0">
              <a:buNone/>
              <a:defRPr sz="2045"/>
            </a:lvl3pPr>
            <a:lvl4pPr marL="1169035" indent="0">
              <a:buNone/>
              <a:defRPr sz="1705"/>
            </a:lvl4pPr>
            <a:lvl5pPr marL="1558925" indent="0">
              <a:buNone/>
              <a:defRPr sz="1705"/>
            </a:lvl5pPr>
            <a:lvl6pPr marL="1947545" indent="0">
              <a:buNone/>
              <a:defRPr sz="1705"/>
            </a:lvl6pPr>
            <a:lvl7pPr marL="2337435" indent="0">
              <a:buNone/>
              <a:defRPr sz="1705"/>
            </a:lvl7pPr>
            <a:lvl8pPr marL="2726690" indent="0">
              <a:buNone/>
              <a:defRPr sz="1705"/>
            </a:lvl8pPr>
            <a:lvl9pPr marL="3116580" indent="0">
              <a:buNone/>
              <a:defRPr sz="1705"/>
            </a:lvl9pPr>
          </a:lstStyle>
          <a:p>
            <a:pPr lvl="0"/>
            <a:endParaRPr lang="ja-JP" altLang="en-US" noProof="0" dirty="0"/>
          </a:p>
        </p:txBody>
      </p:sp>
      <p:sp>
        <p:nvSpPr>
          <p:cNvPr id="1259" name="テキスト プレースホルダ 3"/>
          <p:cNvSpPr>
            <a:spLocks noGrp="1"/>
          </p:cNvSpPr>
          <p:nvPr>
            <p:ph type="body" sz="half" idx="2"/>
          </p:nvPr>
        </p:nvSpPr>
        <p:spPr>
          <a:xfrm>
            <a:off x="1792288" y="5367338"/>
            <a:ext cx="5486400" cy="804862"/>
          </a:xfrm>
        </p:spPr>
        <p:txBody>
          <a:bodyPr/>
          <a:lstStyle>
            <a:lvl1pPr marL="0" indent="0">
              <a:buNone/>
              <a:defRPr sz="1190"/>
            </a:lvl1pPr>
            <a:lvl2pPr marL="389890" indent="0">
              <a:buNone/>
              <a:defRPr sz="1025"/>
            </a:lvl2pPr>
            <a:lvl3pPr marL="779145" indent="0">
              <a:buNone/>
              <a:defRPr sz="855"/>
            </a:lvl3pPr>
            <a:lvl4pPr marL="1169035" indent="0">
              <a:buNone/>
              <a:defRPr sz="765"/>
            </a:lvl4pPr>
            <a:lvl5pPr marL="1558925" indent="0">
              <a:buNone/>
              <a:defRPr sz="765"/>
            </a:lvl5pPr>
            <a:lvl6pPr marL="1947545" indent="0">
              <a:buNone/>
              <a:defRPr sz="765"/>
            </a:lvl6pPr>
            <a:lvl7pPr marL="2337435" indent="0">
              <a:buNone/>
              <a:defRPr sz="765"/>
            </a:lvl7pPr>
            <a:lvl8pPr marL="2726690" indent="0">
              <a:buNone/>
              <a:defRPr sz="765"/>
            </a:lvl8pPr>
            <a:lvl9pPr marL="3116580" indent="0">
              <a:buNone/>
              <a:defRPr sz="765"/>
            </a:lvl9pPr>
          </a:lstStyle>
          <a:p>
            <a:pPr lvl="0"/>
            <a:r>
              <a:rPr lang="ja-JP" altLang="en-US"/>
              <a:t>マスタ テキストの書式設定</a:t>
            </a:r>
          </a:p>
        </p:txBody>
      </p:sp>
      <p:sp>
        <p:nvSpPr>
          <p:cNvPr id="1260"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61"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62" name="Rectangle 6"/>
          <p:cNvSpPr>
            <a:spLocks noGrp="1" noChangeArrowheads="1"/>
          </p:cNvSpPr>
          <p:nvPr>
            <p:ph type="sldNum" sz="quarter" idx="12"/>
          </p:nvPr>
        </p:nvSpPr>
        <p:spPr/>
        <p:txBody>
          <a:bodyPr/>
          <a:lstStyle>
            <a:lvl1pPr>
              <a:defRPr/>
            </a:lvl1pPr>
          </a:lstStyle>
          <a:p>
            <a:pPr>
              <a:defRPr/>
            </a:pPr>
            <a:fld id="{7A14FDD4-7420-4FE3-B44B-3919171D8923}"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64" name="タイトル 1"/>
          <p:cNvSpPr>
            <a:spLocks noGrp="1"/>
          </p:cNvSpPr>
          <p:nvPr>
            <p:ph type="title"/>
          </p:nvPr>
        </p:nvSpPr>
        <p:spPr/>
        <p:txBody>
          <a:bodyPr/>
          <a:lstStyle/>
          <a:p>
            <a:r>
              <a:rPr lang="ja-JP" altLang="en-US"/>
              <a:t>マスタ タイトルの書式設定</a:t>
            </a:r>
          </a:p>
        </p:txBody>
      </p:sp>
      <p:sp>
        <p:nvSpPr>
          <p:cNvPr id="1265"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6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68" name="Rectangle 6"/>
          <p:cNvSpPr>
            <a:spLocks noGrp="1" noChangeArrowheads="1"/>
          </p:cNvSpPr>
          <p:nvPr>
            <p:ph type="sldNum" sz="quarter" idx="12"/>
          </p:nvPr>
        </p:nvSpPr>
        <p:spPr/>
        <p:txBody>
          <a:bodyPr/>
          <a:lstStyle>
            <a:lvl1pPr>
              <a:defRPr/>
            </a:lvl1pPr>
          </a:lstStyle>
          <a:p>
            <a:pPr>
              <a:defRPr/>
            </a:pPr>
            <a:fld id="{E6F93F62-321C-4C5C-81E2-04F295DBF1B4}"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70" name="縦書きタイトル 1"/>
          <p:cNvSpPr>
            <a:spLocks noGrp="1"/>
          </p:cNvSpPr>
          <p:nvPr>
            <p:ph type="title" orient="vert"/>
          </p:nvPr>
        </p:nvSpPr>
        <p:spPr>
          <a:xfrm>
            <a:off x="6515100" y="4"/>
            <a:ext cx="2171700" cy="6126163"/>
          </a:xfrm>
        </p:spPr>
        <p:txBody>
          <a:bodyPr vert="eaVert"/>
          <a:lstStyle/>
          <a:p>
            <a:r>
              <a:rPr lang="ja-JP" altLang="en-US"/>
              <a:t>マスタ タイトルの書式設定</a:t>
            </a:r>
          </a:p>
        </p:txBody>
      </p:sp>
      <p:sp>
        <p:nvSpPr>
          <p:cNvPr id="1271" name="縦書きテキスト プレースホルダ 2"/>
          <p:cNvSpPr>
            <a:spLocks noGrp="1"/>
          </p:cNvSpPr>
          <p:nvPr>
            <p:ph type="body" orient="vert" idx="1"/>
          </p:nvPr>
        </p:nvSpPr>
        <p:spPr>
          <a:xfrm>
            <a:off x="0" y="4"/>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72"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73"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74" name="Rectangle 6"/>
          <p:cNvSpPr>
            <a:spLocks noGrp="1" noChangeArrowheads="1"/>
          </p:cNvSpPr>
          <p:nvPr>
            <p:ph type="sldNum" sz="quarter" idx="12"/>
          </p:nvPr>
        </p:nvSpPr>
        <p:spPr/>
        <p:txBody>
          <a:bodyPr/>
          <a:lstStyle>
            <a:lvl1pPr>
              <a:defRPr/>
            </a:lvl1pPr>
          </a:lstStyle>
          <a:p>
            <a:pPr>
              <a:defRPr/>
            </a:pPr>
            <a:fld id="{01E86328-B846-4D11-9ECD-D18C991312C1}"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289" name="Picture 7" descr="mlit_top"/>
          <p:cNvPicPr>
            <a:picLocks noChangeAspect="1" noChangeArrowheads="1"/>
          </p:cNvPicPr>
          <p:nvPr userDrawn="1"/>
        </p:nvPicPr>
        <p:blipFill>
          <a:blip r:embed="rId2"/>
          <a:srcRect t="62230"/>
          <a:stretch>
            <a:fillRect/>
          </a:stretch>
        </p:blipFill>
        <p:spPr>
          <a:xfrm>
            <a:off x="0" y="6524628"/>
            <a:ext cx="9144000" cy="333375"/>
          </a:xfrm>
          <a:prstGeom prst="rect">
            <a:avLst/>
          </a:prstGeom>
          <a:noFill/>
          <a:ln w="9525">
            <a:noFill/>
            <a:miter lim="800000"/>
            <a:headEnd/>
            <a:tailEnd/>
          </a:ln>
        </p:spPr>
      </p:pic>
      <p:sp>
        <p:nvSpPr>
          <p:cNvPr id="1290" name="Rectangle 9"/>
          <p:cNvSpPr>
            <a:spLocks noChangeArrowheads="1"/>
          </p:cNvSpPr>
          <p:nvPr userDrawn="1"/>
        </p:nvSpPr>
        <p:spPr>
          <a:xfrm>
            <a:off x="1692520" y="3284541"/>
            <a:ext cx="7451480" cy="73025"/>
          </a:xfrm>
          <a:prstGeom prst="rect">
            <a:avLst/>
          </a:prstGeom>
          <a:solidFill>
            <a:srgbClr val="0066CC"/>
          </a:solidFill>
          <a:ln w="9525">
            <a:noFill/>
            <a:miter lim="800000"/>
          </a:ln>
          <a:effectLst/>
        </p:spPr>
        <p:txBody>
          <a:bodyPr wrap="none" anchor="ctr"/>
          <a:lstStyle/>
          <a:p>
            <a:pPr defTabSz="779145" fontAlgn="base">
              <a:spcBef>
                <a:spcPct val="0"/>
              </a:spcBef>
              <a:spcAft>
                <a:spcPct val="0"/>
              </a:spcAft>
              <a:defRPr/>
            </a:pPr>
            <a:endParaRPr lang="ja-JP" altLang="en-US" sz="1530" dirty="0">
              <a:solidFill>
                <a:srgbClr val="000000"/>
              </a:solidFill>
            </a:endParaRPr>
          </a:p>
        </p:txBody>
      </p:sp>
      <p:pic>
        <p:nvPicPr>
          <p:cNvPr id="1291" name="Picture 11"/>
          <p:cNvPicPr>
            <a:picLocks noChangeAspect="1" noChangeArrowheads="1"/>
          </p:cNvPicPr>
          <p:nvPr userDrawn="1"/>
        </p:nvPicPr>
        <p:blipFill>
          <a:blip r:embed="rId3"/>
          <a:stretch>
            <a:fillRect/>
          </a:stretch>
        </p:blipFill>
        <p:spPr>
          <a:xfrm>
            <a:off x="0" y="6051553"/>
            <a:ext cx="2124808" cy="473075"/>
          </a:xfrm>
          <a:prstGeom prst="rect">
            <a:avLst/>
          </a:prstGeom>
          <a:noFill/>
          <a:ln w="9525">
            <a:noFill/>
            <a:miter lim="800000"/>
            <a:headEnd/>
            <a:tailEnd/>
          </a:ln>
        </p:spPr>
      </p:pic>
      <p:sp>
        <p:nvSpPr>
          <p:cNvPr id="1292" name="Text Box 12"/>
          <p:cNvSpPr txBox="1">
            <a:spLocks noChangeArrowheads="1"/>
          </p:cNvSpPr>
          <p:nvPr userDrawn="1"/>
        </p:nvSpPr>
        <p:spPr>
          <a:xfrm>
            <a:off x="130351" y="6524627"/>
            <a:ext cx="3174267" cy="250068"/>
          </a:xfrm>
          <a:prstGeom prst="rect">
            <a:avLst/>
          </a:prstGeom>
          <a:noFill/>
          <a:ln w="9525">
            <a:noFill/>
            <a:miter lim="800000"/>
          </a:ln>
          <a:effectLst/>
        </p:spPr>
        <p:txBody>
          <a:bodyPr wrap="none">
            <a:spAutoFit/>
          </a:bodyPr>
          <a:lstStyle/>
          <a:p>
            <a:pPr defTabSz="779145" fontAlgn="base">
              <a:spcBef>
                <a:spcPct val="0"/>
              </a:spcBef>
              <a:spcAft>
                <a:spcPct val="0"/>
              </a:spcAft>
              <a:defRPr/>
            </a:pPr>
            <a:r>
              <a:rPr lang="en-US" altLang="ja-JP" sz="1025" i="1" dirty="0">
                <a:solidFill>
                  <a:srgbClr val="FFFFFF"/>
                </a:solidFill>
                <a:latin typeface="Times New Roman" panose="02020603050405020304" pitchFamily="18" charset="0"/>
              </a:rPr>
              <a:t>Ministry of Land, Infrastructure, Transport and Tourism</a:t>
            </a:r>
          </a:p>
        </p:txBody>
      </p:sp>
      <p:sp>
        <p:nvSpPr>
          <p:cNvPr id="1293" name="Rectangle 2"/>
          <p:cNvSpPr>
            <a:spLocks noGrp="1" noChangeArrowheads="1"/>
          </p:cNvSpPr>
          <p:nvPr>
            <p:ph type="ctrTitle"/>
          </p:nvPr>
        </p:nvSpPr>
        <p:spPr>
          <a:xfrm>
            <a:off x="1619250" y="2133604"/>
            <a:ext cx="7524750" cy="1470025"/>
          </a:xfrm>
        </p:spPr>
        <p:txBody>
          <a:bodyPr/>
          <a:lstStyle>
            <a:lvl1pPr>
              <a:defRPr sz="3405"/>
            </a:lvl1pPr>
          </a:lstStyle>
          <a:p>
            <a:r>
              <a:rPr lang="ja-JP" altLang="en-US"/>
              <a:t>マスタ タイトルの書式設定</a:t>
            </a:r>
          </a:p>
        </p:txBody>
      </p:sp>
      <p:sp>
        <p:nvSpPr>
          <p:cNvPr id="1294"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1295"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296"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29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4179B75-B04D-4FAE-B607-87F585FCF75D}"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99" name="タイトル 1"/>
          <p:cNvSpPr>
            <a:spLocks noGrp="1"/>
          </p:cNvSpPr>
          <p:nvPr>
            <p:ph type="title"/>
          </p:nvPr>
        </p:nvSpPr>
        <p:spPr/>
        <p:txBody>
          <a:bodyPr/>
          <a:lstStyle/>
          <a:p>
            <a:r>
              <a:rPr lang="ja-JP" altLang="en-US"/>
              <a:t>マスタ タイトルの書式設定</a:t>
            </a:r>
          </a:p>
        </p:txBody>
      </p:sp>
      <p:sp>
        <p:nvSpPr>
          <p:cNvPr id="1300"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1"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02"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03" name="Rectangle 6"/>
          <p:cNvSpPr>
            <a:spLocks noGrp="1" noChangeArrowheads="1"/>
          </p:cNvSpPr>
          <p:nvPr>
            <p:ph type="sldNum" sz="quarter" idx="12"/>
          </p:nvPr>
        </p:nvSpPr>
        <p:spPr/>
        <p:txBody>
          <a:bodyPr/>
          <a:lstStyle>
            <a:lvl1pPr>
              <a:defRPr sz="1845"/>
            </a:lvl1pPr>
          </a:lstStyle>
          <a:p>
            <a:pPr>
              <a:defRPr/>
            </a:pPr>
            <a:fld id="{A26C5AC5-05D3-4AD8-91A5-DC284C046B65}" type="slidenum">
              <a:rPr lang="en-US" altLang="ja-JP" smtClean="0">
                <a:solidFill>
                  <a:srgbClr val="000000"/>
                </a:solidFill>
              </a:rPr>
              <a:t>‹#›</a:t>
            </a:fld>
            <a:endParaRPr lang="en-US" altLang="ja-JP"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305" name="タイトル 1"/>
          <p:cNvSpPr>
            <a:spLocks noGrp="1"/>
          </p:cNvSpPr>
          <p:nvPr>
            <p:ph type="title"/>
          </p:nvPr>
        </p:nvSpPr>
        <p:spPr>
          <a:xfrm>
            <a:off x="722313" y="4406904"/>
            <a:ext cx="7772400" cy="1362075"/>
          </a:xfrm>
        </p:spPr>
        <p:txBody>
          <a:bodyPr anchor="t"/>
          <a:lstStyle>
            <a:lvl1pPr algn="l">
              <a:defRPr sz="3405" b="1" cap="all"/>
            </a:lvl1pPr>
          </a:lstStyle>
          <a:p>
            <a:r>
              <a:rPr lang="ja-JP" altLang="en-US"/>
              <a:t>マスタ タイトルの書式設定</a:t>
            </a:r>
          </a:p>
        </p:txBody>
      </p:sp>
      <p:sp>
        <p:nvSpPr>
          <p:cNvPr id="1306" name="テキスト プレースホルダ 2"/>
          <p:cNvSpPr>
            <a:spLocks noGrp="1"/>
          </p:cNvSpPr>
          <p:nvPr>
            <p:ph type="body" idx="1"/>
          </p:nvPr>
        </p:nvSpPr>
        <p:spPr>
          <a:xfrm>
            <a:off x="722313" y="2906713"/>
            <a:ext cx="7772400" cy="1500187"/>
          </a:xfrm>
        </p:spPr>
        <p:txBody>
          <a:bodyPr anchor="b"/>
          <a:lstStyle>
            <a:lvl1pPr marL="0" indent="0">
              <a:buNone/>
              <a:defRPr sz="1705"/>
            </a:lvl1pPr>
            <a:lvl2pPr marL="389890" indent="0">
              <a:buNone/>
              <a:defRPr sz="1530"/>
            </a:lvl2pPr>
            <a:lvl3pPr marL="779145" indent="0">
              <a:buNone/>
              <a:defRPr sz="1360"/>
            </a:lvl3pPr>
            <a:lvl4pPr marL="1169035" indent="0">
              <a:buNone/>
              <a:defRPr sz="1190"/>
            </a:lvl4pPr>
            <a:lvl5pPr marL="1558925" indent="0">
              <a:buNone/>
              <a:defRPr sz="1190"/>
            </a:lvl5pPr>
            <a:lvl6pPr marL="1947545" indent="0">
              <a:buNone/>
              <a:defRPr sz="1190"/>
            </a:lvl6pPr>
            <a:lvl7pPr marL="2337435" indent="0">
              <a:buNone/>
              <a:defRPr sz="1190"/>
            </a:lvl7pPr>
            <a:lvl8pPr marL="2726690" indent="0">
              <a:buNone/>
              <a:defRPr sz="1190"/>
            </a:lvl8pPr>
            <a:lvl9pPr marL="3116580" indent="0">
              <a:buNone/>
              <a:defRPr sz="1190"/>
            </a:lvl9pPr>
          </a:lstStyle>
          <a:p>
            <a:pPr lvl="0"/>
            <a:r>
              <a:rPr lang="ja-JP" altLang="en-US"/>
              <a:t>マスタ テキストの書式設定</a:t>
            </a:r>
          </a:p>
        </p:txBody>
      </p:sp>
      <p:sp>
        <p:nvSpPr>
          <p:cNvPr id="1307"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08"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09" name="Rectangle 6"/>
          <p:cNvSpPr>
            <a:spLocks noGrp="1" noChangeArrowheads="1"/>
          </p:cNvSpPr>
          <p:nvPr>
            <p:ph type="sldNum" sz="quarter" idx="12"/>
          </p:nvPr>
        </p:nvSpPr>
        <p:spPr/>
        <p:txBody>
          <a:bodyPr/>
          <a:lstStyle>
            <a:lvl1pPr>
              <a:defRPr/>
            </a:lvl1pPr>
          </a:lstStyle>
          <a:p>
            <a:pPr>
              <a:defRPr/>
            </a:pPr>
            <a:fld id="{2B80EB62-6CAD-4679-A5A3-E596766095B8}"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311" name="タイトル 1"/>
          <p:cNvSpPr>
            <a:spLocks noGrp="1"/>
          </p:cNvSpPr>
          <p:nvPr>
            <p:ph type="title"/>
          </p:nvPr>
        </p:nvSpPr>
        <p:spPr/>
        <p:txBody>
          <a:bodyPr/>
          <a:lstStyle/>
          <a:p>
            <a:r>
              <a:rPr lang="ja-JP" altLang="en-US"/>
              <a:t>マスタ タイトルの書式設定</a:t>
            </a:r>
          </a:p>
        </p:txBody>
      </p:sp>
      <p:sp>
        <p:nvSpPr>
          <p:cNvPr id="1312" name="コンテンツ プレースホルダ 2"/>
          <p:cNvSpPr>
            <a:spLocks noGrp="1"/>
          </p:cNvSpPr>
          <p:nvPr>
            <p:ph sz="half" idx="1"/>
          </p:nvPr>
        </p:nvSpPr>
        <p:spPr>
          <a:xfrm>
            <a:off x="457200" y="1600204"/>
            <a:ext cx="4038600" cy="4525963"/>
          </a:xfrm>
        </p:spPr>
        <p:txBody>
          <a:bodyPr/>
          <a:lstStyle>
            <a:lvl1pPr>
              <a:defRPr sz="2385"/>
            </a:lvl1pPr>
            <a:lvl2pPr>
              <a:defRPr sz="2045"/>
            </a:lvl2pPr>
            <a:lvl3pPr>
              <a:defRPr sz="1705"/>
            </a:lvl3pPr>
            <a:lvl4pPr>
              <a:defRPr sz="1530"/>
            </a:lvl4pPr>
            <a:lvl5pPr>
              <a:defRPr sz="1530"/>
            </a:lvl5pPr>
            <a:lvl6pPr>
              <a:defRPr sz="1530"/>
            </a:lvl6pPr>
            <a:lvl7pPr>
              <a:defRPr sz="1530"/>
            </a:lvl7pPr>
            <a:lvl8pPr>
              <a:defRPr sz="1530"/>
            </a:lvl8pPr>
            <a:lvl9pPr>
              <a:defRPr sz="153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3" name="コンテンツ プレースホルダ 3"/>
          <p:cNvSpPr>
            <a:spLocks noGrp="1"/>
          </p:cNvSpPr>
          <p:nvPr>
            <p:ph sz="half" idx="2"/>
          </p:nvPr>
        </p:nvSpPr>
        <p:spPr>
          <a:xfrm>
            <a:off x="4648200" y="1600204"/>
            <a:ext cx="4038600" cy="4525963"/>
          </a:xfrm>
        </p:spPr>
        <p:txBody>
          <a:bodyPr/>
          <a:lstStyle>
            <a:lvl1pPr>
              <a:defRPr sz="2385"/>
            </a:lvl1pPr>
            <a:lvl2pPr>
              <a:defRPr sz="2045"/>
            </a:lvl2pPr>
            <a:lvl3pPr>
              <a:defRPr sz="1705"/>
            </a:lvl3pPr>
            <a:lvl4pPr>
              <a:defRPr sz="1530"/>
            </a:lvl4pPr>
            <a:lvl5pPr>
              <a:defRPr sz="1530"/>
            </a:lvl5pPr>
            <a:lvl6pPr>
              <a:defRPr sz="1530"/>
            </a:lvl6pPr>
            <a:lvl7pPr>
              <a:defRPr sz="1530"/>
            </a:lvl7pPr>
            <a:lvl8pPr>
              <a:defRPr sz="1530"/>
            </a:lvl8pPr>
            <a:lvl9pPr>
              <a:defRPr sz="153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14"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15"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16" name="Rectangle 6"/>
          <p:cNvSpPr>
            <a:spLocks noGrp="1" noChangeArrowheads="1"/>
          </p:cNvSpPr>
          <p:nvPr>
            <p:ph type="sldNum" sz="quarter" idx="12"/>
          </p:nvPr>
        </p:nvSpPr>
        <p:spPr/>
        <p:txBody>
          <a:bodyPr/>
          <a:lstStyle>
            <a:lvl1pPr>
              <a:defRPr/>
            </a:lvl1pPr>
          </a:lstStyle>
          <a:p>
            <a:pPr>
              <a:defRPr/>
            </a:pPr>
            <a:fld id="{9ECC5FF7-9EDC-4AD4-8ABF-AFF226A845CF}"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18"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1319"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890" indent="0">
              <a:buNone/>
              <a:defRPr sz="1705" b="1"/>
            </a:lvl2pPr>
            <a:lvl3pPr marL="779145" indent="0">
              <a:buNone/>
              <a:defRPr sz="1530" b="1"/>
            </a:lvl3pPr>
            <a:lvl4pPr marL="1169035" indent="0">
              <a:buNone/>
              <a:defRPr sz="1360" b="1"/>
            </a:lvl4pPr>
            <a:lvl5pPr marL="1558925" indent="0">
              <a:buNone/>
              <a:defRPr sz="1360" b="1"/>
            </a:lvl5pPr>
            <a:lvl6pPr marL="1947545" indent="0">
              <a:buNone/>
              <a:defRPr sz="1360" b="1"/>
            </a:lvl6pPr>
            <a:lvl7pPr marL="2337435" indent="0">
              <a:buNone/>
              <a:defRPr sz="1360" b="1"/>
            </a:lvl7pPr>
            <a:lvl8pPr marL="2726690" indent="0">
              <a:buNone/>
              <a:defRPr sz="1360" b="1"/>
            </a:lvl8pPr>
            <a:lvl9pPr marL="3116580" indent="0">
              <a:buNone/>
              <a:defRPr sz="1360" b="1"/>
            </a:lvl9pPr>
          </a:lstStyle>
          <a:p>
            <a:pPr lvl="0"/>
            <a:r>
              <a:rPr lang="ja-JP" altLang="en-US"/>
              <a:t>マスタ テキストの書式設定</a:t>
            </a:r>
          </a:p>
        </p:txBody>
      </p:sp>
      <p:sp>
        <p:nvSpPr>
          <p:cNvPr id="1320" name="コンテンツ プレースホルダ 3"/>
          <p:cNvSpPr>
            <a:spLocks noGrp="1"/>
          </p:cNvSpPr>
          <p:nvPr>
            <p:ph sz="half" idx="2"/>
          </p:nvPr>
        </p:nvSpPr>
        <p:spPr>
          <a:xfrm>
            <a:off x="457200" y="2174875"/>
            <a:ext cx="4040188" cy="3951288"/>
          </a:xfrm>
        </p:spPr>
        <p:txBody>
          <a:bodyPr/>
          <a:lstStyle>
            <a:lvl1pPr>
              <a:defRPr sz="2045"/>
            </a:lvl1pPr>
            <a:lvl2pPr>
              <a:defRPr sz="1705"/>
            </a:lvl2pPr>
            <a:lvl3pPr>
              <a:defRPr sz="1530"/>
            </a:lvl3pPr>
            <a:lvl4pPr>
              <a:defRPr sz="1360"/>
            </a:lvl4pPr>
            <a:lvl5pPr>
              <a:defRPr sz="1360"/>
            </a:lvl5pPr>
            <a:lvl6pPr>
              <a:defRPr sz="1360"/>
            </a:lvl6pPr>
            <a:lvl7pPr>
              <a:defRPr sz="1360"/>
            </a:lvl7pPr>
            <a:lvl8pPr>
              <a:defRPr sz="1360"/>
            </a:lvl8pPr>
            <a:lvl9pPr>
              <a:defRPr sz="136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21" name="テキスト プレースホルダ 4"/>
          <p:cNvSpPr>
            <a:spLocks noGrp="1"/>
          </p:cNvSpPr>
          <p:nvPr>
            <p:ph type="body" sz="quarter" idx="3"/>
          </p:nvPr>
        </p:nvSpPr>
        <p:spPr>
          <a:xfrm>
            <a:off x="4645027" y="1535113"/>
            <a:ext cx="4041775" cy="639762"/>
          </a:xfrm>
        </p:spPr>
        <p:txBody>
          <a:bodyPr anchor="b"/>
          <a:lstStyle>
            <a:lvl1pPr marL="0" indent="0">
              <a:buNone/>
              <a:defRPr sz="2045" b="1"/>
            </a:lvl1pPr>
            <a:lvl2pPr marL="389890" indent="0">
              <a:buNone/>
              <a:defRPr sz="1705" b="1"/>
            </a:lvl2pPr>
            <a:lvl3pPr marL="779145" indent="0">
              <a:buNone/>
              <a:defRPr sz="1530" b="1"/>
            </a:lvl3pPr>
            <a:lvl4pPr marL="1169035" indent="0">
              <a:buNone/>
              <a:defRPr sz="1360" b="1"/>
            </a:lvl4pPr>
            <a:lvl5pPr marL="1558925" indent="0">
              <a:buNone/>
              <a:defRPr sz="1360" b="1"/>
            </a:lvl5pPr>
            <a:lvl6pPr marL="1947545" indent="0">
              <a:buNone/>
              <a:defRPr sz="1360" b="1"/>
            </a:lvl6pPr>
            <a:lvl7pPr marL="2337435" indent="0">
              <a:buNone/>
              <a:defRPr sz="1360" b="1"/>
            </a:lvl7pPr>
            <a:lvl8pPr marL="2726690" indent="0">
              <a:buNone/>
              <a:defRPr sz="1360" b="1"/>
            </a:lvl8pPr>
            <a:lvl9pPr marL="3116580" indent="0">
              <a:buNone/>
              <a:defRPr sz="1360" b="1"/>
            </a:lvl9pPr>
          </a:lstStyle>
          <a:p>
            <a:pPr lvl="0"/>
            <a:r>
              <a:rPr lang="ja-JP" altLang="en-US"/>
              <a:t>マスタ テキストの書式設定</a:t>
            </a:r>
          </a:p>
        </p:txBody>
      </p:sp>
      <p:sp>
        <p:nvSpPr>
          <p:cNvPr id="1322" name="コンテンツ プレースホルダ 5"/>
          <p:cNvSpPr>
            <a:spLocks noGrp="1"/>
          </p:cNvSpPr>
          <p:nvPr>
            <p:ph sz="quarter" idx="4"/>
          </p:nvPr>
        </p:nvSpPr>
        <p:spPr>
          <a:xfrm>
            <a:off x="4645027" y="2174875"/>
            <a:ext cx="4041775" cy="3951288"/>
          </a:xfrm>
        </p:spPr>
        <p:txBody>
          <a:bodyPr/>
          <a:lstStyle>
            <a:lvl1pPr>
              <a:defRPr sz="2045"/>
            </a:lvl1pPr>
            <a:lvl2pPr>
              <a:defRPr sz="1705"/>
            </a:lvl2pPr>
            <a:lvl3pPr>
              <a:defRPr sz="1530"/>
            </a:lvl3pPr>
            <a:lvl4pPr>
              <a:defRPr sz="1360"/>
            </a:lvl4pPr>
            <a:lvl5pPr>
              <a:defRPr sz="1360"/>
            </a:lvl5pPr>
            <a:lvl6pPr>
              <a:defRPr sz="1360"/>
            </a:lvl6pPr>
            <a:lvl7pPr>
              <a:defRPr sz="1360"/>
            </a:lvl7pPr>
            <a:lvl8pPr>
              <a:defRPr sz="1360"/>
            </a:lvl8pPr>
            <a:lvl9pPr>
              <a:defRPr sz="136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23"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24"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25" name="Rectangle 6"/>
          <p:cNvSpPr>
            <a:spLocks noGrp="1" noChangeArrowheads="1"/>
          </p:cNvSpPr>
          <p:nvPr>
            <p:ph type="sldNum" sz="quarter" idx="12"/>
          </p:nvPr>
        </p:nvSpPr>
        <p:spPr/>
        <p:txBody>
          <a:bodyPr/>
          <a:lstStyle>
            <a:lvl1pPr>
              <a:defRPr/>
            </a:lvl1pPr>
          </a:lstStyle>
          <a:p>
            <a:pPr>
              <a:defRPr/>
            </a:pPr>
            <a:fld id="{EBA57E14-4B2D-49AE-8443-5074F668D983}"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327" name="タイトル 1"/>
          <p:cNvSpPr>
            <a:spLocks noGrp="1"/>
          </p:cNvSpPr>
          <p:nvPr>
            <p:ph type="title"/>
          </p:nvPr>
        </p:nvSpPr>
        <p:spPr/>
        <p:txBody>
          <a:bodyPr/>
          <a:lstStyle/>
          <a:p>
            <a:r>
              <a:rPr lang="ja-JP" altLang="en-US"/>
              <a:t>マスタ タイトルの書式設定</a:t>
            </a:r>
          </a:p>
        </p:txBody>
      </p:sp>
      <p:sp>
        <p:nvSpPr>
          <p:cNvPr id="132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2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30" name="Rectangle 6"/>
          <p:cNvSpPr>
            <a:spLocks noGrp="1" noChangeArrowheads="1"/>
          </p:cNvSpPr>
          <p:nvPr>
            <p:ph type="sldNum" sz="quarter" idx="12"/>
          </p:nvPr>
        </p:nvSpPr>
        <p:spPr/>
        <p:txBody>
          <a:bodyPr/>
          <a:lstStyle>
            <a:lvl1pPr>
              <a:defRPr/>
            </a:lvl1pPr>
          </a:lstStyle>
          <a:p>
            <a:pPr>
              <a:defRPr/>
            </a:pPr>
            <a:fld id="{EB56C813-51B3-4473-89E5-FBF38A896A09}"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332"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33"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34" name="Rectangle 6"/>
          <p:cNvSpPr>
            <a:spLocks noGrp="1" noChangeArrowheads="1"/>
          </p:cNvSpPr>
          <p:nvPr>
            <p:ph type="sldNum" sz="quarter" idx="12"/>
          </p:nvPr>
        </p:nvSpPr>
        <p:spPr/>
        <p:txBody>
          <a:bodyPr/>
          <a:lstStyle>
            <a:lvl1pPr>
              <a:defRPr sz="1845"/>
            </a:lvl1pPr>
          </a:lstStyle>
          <a:p>
            <a:pPr>
              <a:defRPr/>
            </a:pPr>
            <a:fld id="{C6D47EFC-9EE2-4A31-991C-EB98F5FBC815}" type="slidenum">
              <a:rPr lang="en-US" altLang="ja-JP" smtClean="0">
                <a:solidFill>
                  <a:srgbClr val="000000"/>
                </a:solidFill>
              </a:rPr>
              <a:t>‹#›</a:t>
            </a:fld>
            <a:endParaRPr lang="en-US" altLang="ja-JP"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7" name="タイトル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1048"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049"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5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51"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A7694BDB-530F-4364-A4B7-5A1182A1D62D}"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336" name="タイトル 1"/>
          <p:cNvSpPr>
            <a:spLocks noGrp="1"/>
          </p:cNvSpPr>
          <p:nvPr>
            <p:ph type="title"/>
          </p:nvPr>
        </p:nvSpPr>
        <p:spPr>
          <a:xfrm>
            <a:off x="457200" y="273050"/>
            <a:ext cx="3008313" cy="1162050"/>
          </a:xfrm>
        </p:spPr>
        <p:txBody>
          <a:bodyPr anchor="b"/>
          <a:lstStyle>
            <a:lvl1pPr algn="l">
              <a:defRPr sz="1705" b="1"/>
            </a:lvl1pPr>
          </a:lstStyle>
          <a:p>
            <a:r>
              <a:rPr lang="ja-JP" altLang="en-US"/>
              <a:t>マスタ タイトルの書式設定</a:t>
            </a:r>
          </a:p>
        </p:txBody>
      </p:sp>
      <p:sp>
        <p:nvSpPr>
          <p:cNvPr id="1337" name="コンテンツ プレースホルダ 2"/>
          <p:cNvSpPr>
            <a:spLocks noGrp="1"/>
          </p:cNvSpPr>
          <p:nvPr>
            <p:ph idx="1"/>
          </p:nvPr>
        </p:nvSpPr>
        <p:spPr>
          <a:xfrm>
            <a:off x="3575051" y="273054"/>
            <a:ext cx="5111750" cy="5853113"/>
          </a:xfrm>
        </p:spPr>
        <p:txBody>
          <a:bodyPr/>
          <a:lstStyle>
            <a:lvl1pPr>
              <a:defRPr sz="2730"/>
            </a:lvl1pPr>
            <a:lvl2pPr>
              <a:defRPr sz="2385"/>
            </a:lvl2pPr>
            <a:lvl3pPr>
              <a:defRPr sz="2045"/>
            </a:lvl3pPr>
            <a:lvl4pPr>
              <a:defRPr sz="1705"/>
            </a:lvl4pPr>
            <a:lvl5pPr>
              <a:defRPr sz="1705"/>
            </a:lvl5pPr>
            <a:lvl6pPr>
              <a:defRPr sz="1705"/>
            </a:lvl6pPr>
            <a:lvl7pPr>
              <a:defRPr sz="1705"/>
            </a:lvl7pPr>
            <a:lvl8pPr>
              <a:defRPr sz="1705"/>
            </a:lvl8pPr>
            <a:lvl9pPr>
              <a:defRPr sz="17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8" name="テキスト プレースホルダ 3"/>
          <p:cNvSpPr>
            <a:spLocks noGrp="1"/>
          </p:cNvSpPr>
          <p:nvPr>
            <p:ph type="body" sz="half" idx="2"/>
          </p:nvPr>
        </p:nvSpPr>
        <p:spPr>
          <a:xfrm>
            <a:off x="457200" y="1435103"/>
            <a:ext cx="3008313" cy="4691063"/>
          </a:xfrm>
        </p:spPr>
        <p:txBody>
          <a:bodyPr/>
          <a:lstStyle>
            <a:lvl1pPr marL="0" indent="0">
              <a:buNone/>
              <a:defRPr sz="1190"/>
            </a:lvl1pPr>
            <a:lvl2pPr marL="389890" indent="0">
              <a:buNone/>
              <a:defRPr sz="1025"/>
            </a:lvl2pPr>
            <a:lvl3pPr marL="779145" indent="0">
              <a:buNone/>
              <a:defRPr sz="855"/>
            </a:lvl3pPr>
            <a:lvl4pPr marL="1169035" indent="0">
              <a:buNone/>
              <a:defRPr sz="765"/>
            </a:lvl4pPr>
            <a:lvl5pPr marL="1558925" indent="0">
              <a:buNone/>
              <a:defRPr sz="765"/>
            </a:lvl5pPr>
            <a:lvl6pPr marL="1947545" indent="0">
              <a:buNone/>
              <a:defRPr sz="765"/>
            </a:lvl6pPr>
            <a:lvl7pPr marL="2337435" indent="0">
              <a:buNone/>
              <a:defRPr sz="765"/>
            </a:lvl7pPr>
            <a:lvl8pPr marL="2726690" indent="0">
              <a:buNone/>
              <a:defRPr sz="765"/>
            </a:lvl8pPr>
            <a:lvl9pPr marL="3116580" indent="0">
              <a:buNone/>
              <a:defRPr sz="765"/>
            </a:lvl9pPr>
          </a:lstStyle>
          <a:p>
            <a:pPr lvl="0"/>
            <a:r>
              <a:rPr lang="ja-JP" altLang="en-US"/>
              <a:t>マスタ テキストの書式設定</a:t>
            </a:r>
          </a:p>
        </p:txBody>
      </p:sp>
      <p:sp>
        <p:nvSpPr>
          <p:cNvPr id="1339"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40"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41" name="Rectangle 6"/>
          <p:cNvSpPr>
            <a:spLocks noGrp="1" noChangeArrowheads="1"/>
          </p:cNvSpPr>
          <p:nvPr>
            <p:ph type="sldNum" sz="quarter" idx="12"/>
          </p:nvPr>
        </p:nvSpPr>
        <p:spPr/>
        <p:txBody>
          <a:bodyPr/>
          <a:lstStyle>
            <a:lvl1pPr>
              <a:defRPr/>
            </a:lvl1pPr>
          </a:lstStyle>
          <a:p>
            <a:pPr>
              <a:defRPr/>
            </a:pPr>
            <a:fld id="{BE89F67E-A4E4-4263-9CA7-74656DEB0FA7}"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343" name="タイトル 1"/>
          <p:cNvSpPr>
            <a:spLocks noGrp="1"/>
          </p:cNvSpPr>
          <p:nvPr>
            <p:ph type="title"/>
          </p:nvPr>
        </p:nvSpPr>
        <p:spPr>
          <a:xfrm>
            <a:off x="1792288" y="4800600"/>
            <a:ext cx="5486400" cy="566738"/>
          </a:xfrm>
        </p:spPr>
        <p:txBody>
          <a:bodyPr anchor="b"/>
          <a:lstStyle>
            <a:lvl1pPr algn="l">
              <a:defRPr sz="1705" b="1"/>
            </a:lvl1pPr>
          </a:lstStyle>
          <a:p>
            <a:r>
              <a:rPr lang="ja-JP" altLang="en-US"/>
              <a:t>マスタ タイトルの書式設定</a:t>
            </a:r>
          </a:p>
        </p:txBody>
      </p:sp>
      <p:sp>
        <p:nvSpPr>
          <p:cNvPr id="1344" name="図プレースホルダ 2"/>
          <p:cNvSpPr>
            <a:spLocks noGrp="1"/>
          </p:cNvSpPr>
          <p:nvPr>
            <p:ph type="pic" idx="1"/>
          </p:nvPr>
        </p:nvSpPr>
        <p:spPr>
          <a:xfrm>
            <a:off x="1792288" y="612775"/>
            <a:ext cx="5486400" cy="4114800"/>
          </a:xfrm>
        </p:spPr>
        <p:txBody>
          <a:bodyPr/>
          <a:lstStyle>
            <a:lvl1pPr marL="0" indent="0">
              <a:buNone/>
              <a:defRPr sz="2730"/>
            </a:lvl1pPr>
            <a:lvl2pPr marL="389890" indent="0">
              <a:buNone/>
              <a:defRPr sz="2385"/>
            </a:lvl2pPr>
            <a:lvl3pPr marL="779145" indent="0">
              <a:buNone/>
              <a:defRPr sz="2045"/>
            </a:lvl3pPr>
            <a:lvl4pPr marL="1169035" indent="0">
              <a:buNone/>
              <a:defRPr sz="1705"/>
            </a:lvl4pPr>
            <a:lvl5pPr marL="1558925" indent="0">
              <a:buNone/>
              <a:defRPr sz="1705"/>
            </a:lvl5pPr>
            <a:lvl6pPr marL="1947545" indent="0">
              <a:buNone/>
              <a:defRPr sz="1705"/>
            </a:lvl6pPr>
            <a:lvl7pPr marL="2337435" indent="0">
              <a:buNone/>
              <a:defRPr sz="1705"/>
            </a:lvl7pPr>
            <a:lvl8pPr marL="2726690" indent="0">
              <a:buNone/>
              <a:defRPr sz="1705"/>
            </a:lvl8pPr>
            <a:lvl9pPr marL="3116580" indent="0">
              <a:buNone/>
              <a:defRPr sz="1705"/>
            </a:lvl9pPr>
          </a:lstStyle>
          <a:p>
            <a:pPr lvl="0"/>
            <a:endParaRPr lang="ja-JP" altLang="en-US" noProof="0" dirty="0"/>
          </a:p>
        </p:txBody>
      </p:sp>
      <p:sp>
        <p:nvSpPr>
          <p:cNvPr id="1345" name="テキスト プレースホルダ 3"/>
          <p:cNvSpPr>
            <a:spLocks noGrp="1"/>
          </p:cNvSpPr>
          <p:nvPr>
            <p:ph type="body" sz="half" idx="2"/>
          </p:nvPr>
        </p:nvSpPr>
        <p:spPr>
          <a:xfrm>
            <a:off x="1792288" y="5367338"/>
            <a:ext cx="5486400" cy="804862"/>
          </a:xfrm>
        </p:spPr>
        <p:txBody>
          <a:bodyPr/>
          <a:lstStyle>
            <a:lvl1pPr marL="0" indent="0">
              <a:buNone/>
              <a:defRPr sz="1190"/>
            </a:lvl1pPr>
            <a:lvl2pPr marL="389890" indent="0">
              <a:buNone/>
              <a:defRPr sz="1025"/>
            </a:lvl2pPr>
            <a:lvl3pPr marL="779145" indent="0">
              <a:buNone/>
              <a:defRPr sz="855"/>
            </a:lvl3pPr>
            <a:lvl4pPr marL="1169035" indent="0">
              <a:buNone/>
              <a:defRPr sz="765"/>
            </a:lvl4pPr>
            <a:lvl5pPr marL="1558925" indent="0">
              <a:buNone/>
              <a:defRPr sz="765"/>
            </a:lvl5pPr>
            <a:lvl6pPr marL="1947545" indent="0">
              <a:buNone/>
              <a:defRPr sz="765"/>
            </a:lvl6pPr>
            <a:lvl7pPr marL="2337435" indent="0">
              <a:buNone/>
              <a:defRPr sz="765"/>
            </a:lvl7pPr>
            <a:lvl8pPr marL="2726690" indent="0">
              <a:buNone/>
              <a:defRPr sz="765"/>
            </a:lvl8pPr>
            <a:lvl9pPr marL="3116580" indent="0">
              <a:buNone/>
              <a:defRPr sz="765"/>
            </a:lvl9pPr>
          </a:lstStyle>
          <a:p>
            <a:pPr lvl="0"/>
            <a:r>
              <a:rPr lang="ja-JP" altLang="en-US"/>
              <a:t>マスタ テキストの書式設定</a:t>
            </a:r>
          </a:p>
        </p:txBody>
      </p:sp>
      <p:sp>
        <p:nvSpPr>
          <p:cNvPr id="134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4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48" name="Rectangle 6"/>
          <p:cNvSpPr>
            <a:spLocks noGrp="1" noChangeArrowheads="1"/>
          </p:cNvSpPr>
          <p:nvPr>
            <p:ph type="sldNum" sz="quarter" idx="12"/>
          </p:nvPr>
        </p:nvSpPr>
        <p:spPr/>
        <p:txBody>
          <a:bodyPr/>
          <a:lstStyle>
            <a:lvl1pPr>
              <a:defRPr/>
            </a:lvl1pPr>
          </a:lstStyle>
          <a:p>
            <a:pPr>
              <a:defRPr/>
            </a:pPr>
            <a:fld id="{7A14FDD4-7420-4FE3-B44B-3919171D8923}"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350" name="タイトル 1"/>
          <p:cNvSpPr>
            <a:spLocks noGrp="1"/>
          </p:cNvSpPr>
          <p:nvPr>
            <p:ph type="title"/>
          </p:nvPr>
        </p:nvSpPr>
        <p:spPr/>
        <p:txBody>
          <a:bodyPr/>
          <a:lstStyle/>
          <a:p>
            <a:r>
              <a:rPr lang="ja-JP" altLang="en-US"/>
              <a:t>マスタ タイトルの書式設定</a:t>
            </a:r>
          </a:p>
        </p:txBody>
      </p:sp>
      <p:sp>
        <p:nvSpPr>
          <p:cNvPr id="1351"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52"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53"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54" name="Rectangle 6"/>
          <p:cNvSpPr>
            <a:spLocks noGrp="1" noChangeArrowheads="1"/>
          </p:cNvSpPr>
          <p:nvPr>
            <p:ph type="sldNum" sz="quarter" idx="12"/>
          </p:nvPr>
        </p:nvSpPr>
        <p:spPr/>
        <p:txBody>
          <a:bodyPr/>
          <a:lstStyle>
            <a:lvl1pPr>
              <a:defRPr/>
            </a:lvl1pPr>
          </a:lstStyle>
          <a:p>
            <a:pPr>
              <a:defRPr/>
            </a:pPr>
            <a:fld id="{E6F93F62-321C-4C5C-81E2-04F295DBF1B4}"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356" name="縦書きタイトル 1"/>
          <p:cNvSpPr>
            <a:spLocks noGrp="1"/>
          </p:cNvSpPr>
          <p:nvPr>
            <p:ph type="title" orient="vert"/>
          </p:nvPr>
        </p:nvSpPr>
        <p:spPr>
          <a:xfrm>
            <a:off x="6515100" y="4"/>
            <a:ext cx="2171700" cy="6126163"/>
          </a:xfrm>
        </p:spPr>
        <p:txBody>
          <a:bodyPr vert="eaVert"/>
          <a:lstStyle/>
          <a:p>
            <a:r>
              <a:rPr lang="ja-JP" altLang="en-US"/>
              <a:t>マスタ タイトルの書式設定</a:t>
            </a:r>
          </a:p>
        </p:txBody>
      </p:sp>
      <p:sp>
        <p:nvSpPr>
          <p:cNvPr id="1357" name="縦書きテキスト プレースホルダ 2"/>
          <p:cNvSpPr>
            <a:spLocks noGrp="1"/>
          </p:cNvSpPr>
          <p:nvPr>
            <p:ph type="body" orient="vert" idx="1"/>
          </p:nvPr>
        </p:nvSpPr>
        <p:spPr>
          <a:xfrm>
            <a:off x="0" y="4"/>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5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35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1360" name="Rectangle 6"/>
          <p:cNvSpPr>
            <a:spLocks noGrp="1" noChangeArrowheads="1"/>
          </p:cNvSpPr>
          <p:nvPr>
            <p:ph type="sldNum" sz="quarter" idx="12"/>
          </p:nvPr>
        </p:nvSpPr>
        <p:spPr/>
        <p:txBody>
          <a:bodyPr/>
          <a:lstStyle>
            <a:lvl1pPr>
              <a:defRPr/>
            </a:lvl1pPr>
          </a:lstStyle>
          <a:p>
            <a:pPr>
              <a:defRPr/>
            </a:pPr>
            <a:fld id="{01E86328-B846-4D11-9ECD-D18C991312C1}" type="slidenum">
              <a:rPr lang="en-US" altLang="ja-JP">
                <a:solidFill>
                  <a:srgbClr val="000000"/>
                </a:solidFill>
              </a:rPr>
              <a:t>‹#›</a:t>
            </a:fld>
            <a:endParaRPr lang="en-US" altLang="ja-JP"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3" name="タイトル 1"/>
          <p:cNvSpPr>
            <a:spLocks noGrp="1"/>
          </p:cNvSpPr>
          <p:nvPr>
            <p:ph type="title"/>
          </p:nvPr>
        </p:nvSpPr>
        <p:spPr>
          <a:xfrm>
            <a:off x="700571" y="13565"/>
            <a:ext cx="6967773" cy="319091"/>
          </a:xfrm>
          <a:prstGeom prst="rect">
            <a:avLst/>
          </a:prstGeom>
        </p:spPr>
        <p:txBody>
          <a:bodyPr/>
          <a:lstStyle/>
          <a:p>
            <a:r>
              <a:rPr lang="ja-JP" altLang="en-US"/>
              <a:t>マスター タイトルの書式設定</a:t>
            </a:r>
          </a:p>
        </p:txBody>
      </p:sp>
      <p:sp>
        <p:nvSpPr>
          <p:cNvPr id="1054" name="コンテンツ プレースホルダ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5" name="コンテンツ プレースホルダ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5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58"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964DE403-68E0-47EB-9A36-3C247B164772}"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0"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1061"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2"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テキスト プレースホルダ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4" name="コンテンツ プレースホルダ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5"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6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67"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DB541BEC-AD9E-4104-AF2B-4C626651FF89}"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9" name="タイトル 1"/>
          <p:cNvSpPr>
            <a:spLocks noGrp="1"/>
          </p:cNvSpPr>
          <p:nvPr>
            <p:ph type="title"/>
          </p:nvPr>
        </p:nvSpPr>
        <p:spPr>
          <a:xfrm>
            <a:off x="700571" y="13565"/>
            <a:ext cx="6967773" cy="319091"/>
          </a:xfrm>
          <a:prstGeom prst="rect">
            <a:avLst/>
          </a:prstGeom>
        </p:spPr>
        <p:txBody>
          <a:bodyPr/>
          <a:lstStyle/>
          <a:p>
            <a:r>
              <a:rPr lang="ja-JP" altLang="en-US"/>
              <a:t>マスター タイトルの書式設定</a:t>
            </a:r>
          </a:p>
        </p:txBody>
      </p:sp>
      <p:sp>
        <p:nvSpPr>
          <p:cNvPr id="1070"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71"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72"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06FFE511-5094-4685-A035-FB392A6605D8}"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4"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7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76"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DE9C2EA1-6911-4BAC-954D-0A2DD024DDCF}"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8"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1079" name="コンテンツ プレースホルダ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0" name="テキスト プレースホルダ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81"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82"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83"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460176D3-1CBA-4E5C-8891-6A87D7C30D42}"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5"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1086" name="図プレースホルダ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図を追加</a:t>
            </a:r>
          </a:p>
        </p:txBody>
      </p:sp>
      <p:sp>
        <p:nvSpPr>
          <p:cNvPr id="1087"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8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1089"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srgbClr val="000000"/>
              </a:solidFill>
            </a:endParaRPr>
          </a:p>
        </p:txBody>
      </p:sp>
      <p:sp>
        <p:nvSpPr>
          <p:cNvPr id="1090" name="Rectangle 6"/>
          <p:cNvSpPr>
            <a:spLocks noGrp="1" noChangeArrowheads="1"/>
          </p:cNvSpPr>
          <p:nvPr>
            <p:ph type="sldNum" sz="quarter" idx="12"/>
          </p:nvPr>
        </p:nvSpPr>
        <p:spPr>
          <a:xfrm>
            <a:off x="50741" y="-5486"/>
            <a:ext cx="677627" cy="357191"/>
          </a:xfrm>
          <a:prstGeom prst="rect">
            <a:avLst/>
          </a:prstGeom>
        </p:spPr>
        <p:txBody>
          <a:bodyPr/>
          <a:lstStyle>
            <a:lvl1pPr>
              <a:defRPr/>
            </a:lvl1pPr>
          </a:lstStyle>
          <a:p>
            <a:pPr>
              <a:defRPr/>
            </a:pPr>
            <a:fld id="{0A3F5529-272E-4A2C-90D7-160EE3AC1005}" type="slidenum">
              <a:rPr lang="en-US" altLang="ja-JP">
                <a:solidFill>
                  <a:srgbClr val="FFFFFF"/>
                </a:solidFill>
              </a:rPr>
              <a:t>‹#›</a:t>
            </a:fld>
            <a:endParaRPr lang="en-US" altLang="ja-JP" dirty="0">
              <a:solidFill>
                <a:srgbClr val="FFFFFF"/>
              </a:solidFill>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14" Target="../media/image2.w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13" Target="../media/image3.png" Type="http://schemas.openxmlformats.org/officeDocument/2006/relationships/image"/><Relationship Id="rId14" Target="../media/image1.png" Type="http://schemas.openxmlformats.org/officeDocument/2006/relationships/image"/><Relationship Id="rId15" Target="../media/image4.png" Type="http://schemas.openxmlformats.org/officeDocument/2006/relationships/image"/><Relationship Id="rId16" Target="../media/image2.wmf" Type="http://schemas.openxmlformats.org/officeDocument/2006/relationships/imag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13" Target="../media/image3.png" Type="http://schemas.openxmlformats.org/officeDocument/2006/relationships/image"/><Relationship Id="rId14" Target="../media/image1.png" Type="http://schemas.openxmlformats.org/officeDocument/2006/relationships/image"/><Relationship Id="rId15" Target="../media/image4.png" Type="http://schemas.openxmlformats.org/officeDocument/2006/relationships/image"/><Relationship Id="rId16" Target="../media/image2.wmf" Type="http://schemas.openxmlformats.org/officeDocument/2006/relationships/imag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4"/>
          <p:cNvSpPr>
            <a:spLocks noGrp="1" noChangeArrowheads="1"/>
          </p:cNvSpPr>
          <p:nvPr>
            <p:ph type="dt" sz="half" idx="2"/>
          </p:nvPr>
        </p:nvSpPr>
        <p:spPr>
          <a:xfrm>
            <a:off x="304800" y="6092821"/>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ＭＳ Ｐゴシック" panose="020B0600070205080204" charset="-128"/>
              </a:defRPr>
            </a:lvl1pPr>
          </a:lstStyle>
          <a:p>
            <a:pPr>
              <a:defRPr/>
            </a:pPr>
            <a:endParaRPr lang="en-US" altLang="ja-JP" dirty="0">
              <a:solidFill>
                <a:srgbClr val="000000"/>
              </a:solidFill>
            </a:endParaRPr>
          </a:p>
        </p:txBody>
      </p:sp>
      <p:pic>
        <p:nvPicPr>
          <p:cNvPr id="1026" name="Picture 7" descr="mlit_top"/>
          <p:cNvPicPr>
            <a:picLocks noChangeAspect="1" noChangeArrowheads="1"/>
          </p:cNvPicPr>
          <p:nvPr userDrawn="1"/>
        </p:nvPicPr>
        <p:blipFill>
          <a:blip r:embed="rId13"/>
          <a:srcRect t="62230"/>
          <a:stretch>
            <a:fillRect/>
          </a:stretch>
        </p:blipFill>
        <p:spPr>
          <a:xfrm>
            <a:off x="0" y="6524625"/>
            <a:ext cx="9144000" cy="333375"/>
          </a:xfrm>
          <a:prstGeom prst="rect">
            <a:avLst/>
          </a:prstGeom>
          <a:noFill/>
          <a:ln>
            <a:noFill/>
          </a:ln>
        </p:spPr>
      </p:pic>
      <p:sp>
        <p:nvSpPr>
          <p:cNvPr id="1027" name="Rectangle 9"/>
          <p:cNvSpPr>
            <a:spLocks noChangeArrowheads="1"/>
          </p:cNvSpPr>
          <p:nvPr userDrawn="1"/>
        </p:nvSpPr>
        <p:spPr>
          <a:xfrm>
            <a:off x="1692277" y="3284538"/>
            <a:ext cx="7451725" cy="73025"/>
          </a:xfrm>
          <a:prstGeom prst="rect">
            <a:avLst/>
          </a:prstGeom>
          <a:solidFill>
            <a:srgbClr val="0066CC"/>
          </a:soli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charset="-128"/>
              </a:defRPr>
            </a:lvl1pPr>
            <a:lvl2pPr marL="742950" indent="-285750" eaLnBrk="0" hangingPunct="0">
              <a:defRPr kumimoji="1">
                <a:solidFill>
                  <a:schemeClr val="tx1"/>
                </a:solidFill>
                <a:latin typeface="Arial" panose="020B0604020202020204" pitchFamily="34" charset="0"/>
                <a:ea typeface="ＭＳ Ｐゴシック" panose="020B0600070205080204" charset="-128"/>
              </a:defRPr>
            </a:lvl2pPr>
            <a:lvl3pPr marL="1143000" indent="-228600" eaLnBrk="0" hangingPunct="0">
              <a:defRPr kumimoji="1">
                <a:solidFill>
                  <a:schemeClr val="tx1"/>
                </a:solidFill>
                <a:latin typeface="Arial" panose="020B0604020202020204" pitchFamily="34" charset="0"/>
                <a:ea typeface="ＭＳ Ｐゴシック" panose="020B0600070205080204" charset="-128"/>
              </a:defRPr>
            </a:lvl3pPr>
            <a:lvl4pPr marL="1600200" indent="-228600" eaLnBrk="0" hangingPunct="0">
              <a:defRPr kumimoji="1">
                <a:solidFill>
                  <a:schemeClr val="tx1"/>
                </a:solidFill>
                <a:latin typeface="Arial" panose="020B0604020202020204" pitchFamily="34" charset="0"/>
                <a:ea typeface="ＭＳ Ｐゴシック" panose="020B0600070205080204" charset="-128"/>
              </a:defRPr>
            </a:lvl4pPr>
            <a:lvl5pPr marL="2057400" indent="-228600" eaLnBrk="0" hangingPunct="0">
              <a:defRPr kumimoji="1">
                <a:solidFill>
                  <a:schemeClr val="tx1"/>
                </a:solidFill>
                <a:latin typeface="Arial" panose="020B0604020202020204" pitchFamily="34" charset="0"/>
                <a:ea typeface="ＭＳ Ｐゴシック" panose="020B060007020508020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9pPr>
          </a:lstStyle>
          <a:p>
            <a:pPr eaLnBrk="1" hangingPunct="1"/>
            <a:endParaRPr lang="ja-JP" altLang="en-US" dirty="0">
              <a:solidFill>
                <a:srgbClr val="000000"/>
              </a:solidFill>
            </a:endParaRPr>
          </a:p>
        </p:txBody>
      </p:sp>
      <p:pic>
        <p:nvPicPr>
          <p:cNvPr id="1028" name="Picture 11"/>
          <p:cNvPicPr>
            <a:picLocks noChangeAspect="1" noChangeArrowheads="1"/>
          </p:cNvPicPr>
          <p:nvPr userDrawn="1"/>
        </p:nvPicPr>
        <p:blipFill>
          <a:blip r:embed="rId14"/>
          <a:stretch>
            <a:fillRect/>
          </a:stretch>
        </p:blipFill>
        <p:spPr>
          <a:xfrm>
            <a:off x="2" y="6051550"/>
            <a:ext cx="2124075" cy="473075"/>
          </a:xfrm>
          <a:prstGeom prst="rect">
            <a:avLst/>
          </a:prstGeom>
          <a:noFill/>
          <a:ln>
            <a:noFill/>
          </a:ln>
        </p:spPr>
      </p:pic>
      <p:sp>
        <p:nvSpPr>
          <p:cNvPr id="1029" name="Text Box 12"/>
          <p:cNvSpPr txBox="1">
            <a:spLocks noChangeArrowheads="1"/>
          </p:cNvSpPr>
          <p:nvPr userDrawn="1"/>
        </p:nvSpPr>
        <p:spPr>
          <a:xfrm>
            <a:off x="2" y="6524623"/>
            <a:ext cx="3642920" cy="276999"/>
          </a:xfrm>
          <a:prstGeom prst="rect">
            <a:avLst/>
          </a:prstGeom>
          <a:noFill/>
          <a:ln>
            <a:noFill/>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charset="-128"/>
              </a:defRPr>
            </a:lvl1pPr>
            <a:lvl2pPr marL="742950" indent="-285750" eaLnBrk="0" hangingPunct="0">
              <a:defRPr kumimoji="1">
                <a:solidFill>
                  <a:schemeClr val="tx1"/>
                </a:solidFill>
                <a:latin typeface="Arial" panose="020B0604020202020204" pitchFamily="34" charset="0"/>
                <a:ea typeface="ＭＳ Ｐゴシック" panose="020B0600070205080204" charset="-128"/>
              </a:defRPr>
            </a:lvl2pPr>
            <a:lvl3pPr marL="1143000" indent="-228600" eaLnBrk="0" hangingPunct="0">
              <a:defRPr kumimoji="1">
                <a:solidFill>
                  <a:schemeClr val="tx1"/>
                </a:solidFill>
                <a:latin typeface="Arial" panose="020B0604020202020204" pitchFamily="34" charset="0"/>
                <a:ea typeface="ＭＳ Ｐゴシック" panose="020B0600070205080204" charset="-128"/>
              </a:defRPr>
            </a:lvl3pPr>
            <a:lvl4pPr marL="1600200" indent="-228600" eaLnBrk="0" hangingPunct="0">
              <a:defRPr kumimoji="1">
                <a:solidFill>
                  <a:schemeClr val="tx1"/>
                </a:solidFill>
                <a:latin typeface="Arial" panose="020B0604020202020204" pitchFamily="34" charset="0"/>
                <a:ea typeface="ＭＳ Ｐゴシック" panose="020B0600070205080204" charset="-128"/>
              </a:defRPr>
            </a:lvl4pPr>
            <a:lvl5pPr marL="2057400" indent="-228600" eaLnBrk="0" hangingPunct="0">
              <a:defRPr kumimoji="1">
                <a:solidFill>
                  <a:schemeClr val="tx1"/>
                </a:solidFill>
                <a:latin typeface="Arial" panose="020B0604020202020204" pitchFamily="34" charset="0"/>
                <a:ea typeface="ＭＳ Ｐゴシック" panose="020B060007020508020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9pPr>
          </a:lstStyle>
          <a:p>
            <a:pPr eaLnBrk="1" hangingPunct="1"/>
            <a:r>
              <a:rPr lang="en-US" altLang="ja-JP" sz="1200" i="1" dirty="0">
                <a:solidFill>
                  <a:srgbClr val="FFFFFF"/>
                </a:solidFill>
                <a:latin typeface="Times New Roman" panose="02020603050405020304" pitchFamily="18" charset="0"/>
              </a:rPr>
              <a:t>Ministry of Land, Infrastructure, Transport and Tourism</a:t>
            </a:r>
          </a:p>
        </p:txBody>
      </p:sp>
      <p:sp>
        <p:nvSpPr>
          <p:cNvPr id="1030" name="Rectangle 3"/>
          <p:cNvSpPr txBox="1">
            <a:spLocks noChangeArrowheads="1"/>
          </p:cNvSpPr>
          <p:nvPr userDrawn="1"/>
        </p:nvSpPr>
        <p:spPr>
          <a:xfrm>
            <a:off x="1371600" y="3886196"/>
            <a:ext cx="6400800" cy="1752600"/>
          </a:xfrm>
          <a:prstGeom prst="rect">
            <a:avLst/>
          </a:prstGeom>
        </p:spPr>
        <p:txBody>
          <a:bodyPr/>
          <a:lstStyle>
            <a:lvl1pPr marL="0" indent="0" algn="ctr" rtl="0" eaLnBrk="1" fontAlgn="base" hangingPunct="1">
              <a:spcBef>
                <a:spcPct val="20000"/>
              </a:spcBef>
              <a:spcAft>
                <a:spcPct val="0"/>
              </a:spcAft>
              <a:buFontTx/>
              <a:buNone/>
              <a:defRPr kumimoji="1" sz="3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ja-JP" altLang="en-US" kern="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kumimoji="1" sz="1845" b="1">
          <a:solidFill>
            <a:srgbClr val="4087C8"/>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2pPr>
      <a:lvl3pPr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3pPr>
      <a:lvl4pPr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4pPr>
      <a:lvl5pPr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0" name="Rectangle 3"/>
          <p:cNvSpPr>
            <a:spLocks noGrp="1" noChangeArrowheads="1"/>
          </p:cNvSpPr>
          <p:nvPr>
            <p:ph type="body" idx="1"/>
          </p:nvPr>
        </p:nvSpPr>
        <p:spPr>
          <a:xfrm>
            <a:off x="457200" y="1600203"/>
            <a:ext cx="8229600" cy="4525963"/>
          </a:xfrm>
          <a:prstGeom prst="rect">
            <a:avLst/>
          </a:prstGeom>
          <a:noFill/>
          <a:ln w="9525">
            <a:noFill/>
            <a:miter lim="800000"/>
          </a:ln>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91" name="Rectangle 4"/>
          <p:cNvSpPr>
            <a:spLocks noGrp="1" noChangeArrowheads="1"/>
          </p:cNvSpPr>
          <p:nvPr>
            <p:ph type="dt" sz="half" idx="2"/>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190">
                <a:ea typeface="ＭＳ Ｐゴシック" panose="020B0600070205080204" charset="-128"/>
              </a:defRPr>
            </a:lvl1pPr>
          </a:lstStyle>
          <a:p>
            <a:pPr defTabSz="779145">
              <a:defRPr/>
            </a:pPr>
            <a:endParaRPr lang="en-US" altLang="ja-JP" dirty="0">
              <a:solidFill>
                <a:srgbClr val="000000"/>
              </a:solidFill>
            </a:endParaRPr>
          </a:p>
        </p:txBody>
      </p:sp>
      <p:sp>
        <p:nvSpPr>
          <p:cNvPr id="1192" name="Rectangle 5"/>
          <p:cNvSpPr>
            <a:spLocks noGrp="1" noChangeArrowheads="1"/>
          </p:cNvSpPr>
          <p:nvPr>
            <p:ph type="ftr" sz="quarter" idx="3"/>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190">
                <a:ea typeface="ＭＳ Ｐゴシック" panose="020B0600070205080204" charset="-128"/>
              </a:defRPr>
            </a:lvl1pPr>
          </a:lstStyle>
          <a:p>
            <a:pPr defTabSz="779145">
              <a:defRPr/>
            </a:pPr>
            <a:endParaRPr lang="en-US" altLang="ja-JP" dirty="0">
              <a:solidFill>
                <a:srgbClr val="000000"/>
              </a:solidFill>
            </a:endParaRPr>
          </a:p>
        </p:txBody>
      </p:sp>
      <p:sp>
        <p:nvSpPr>
          <p:cNvPr id="1193" name="Rectangle 6"/>
          <p:cNvSpPr>
            <a:spLocks noGrp="1" noChangeArrowheads="1"/>
          </p:cNvSpPr>
          <p:nvPr>
            <p:ph type="sldNum" sz="quarter" idx="4"/>
          </p:nvPr>
        </p:nvSpPr>
        <p:spPr>
          <a:xfrm>
            <a:off x="7010400" y="6237288"/>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190">
                <a:ea typeface="ＭＳ Ｐゴシック" panose="020B0600070205080204" charset="-128"/>
              </a:defRPr>
            </a:lvl1pPr>
          </a:lstStyle>
          <a:p>
            <a:pPr defTabSz="779145">
              <a:defRPr/>
            </a:pPr>
            <a:fld id="{5CFE5BCC-A89D-4EA5-A26E-F6BA739F5BAB}" type="slidenum">
              <a:rPr lang="en-US" altLang="ja-JP" smtClean="0">
                <a:solidFill>
                  <a:srgbClr val="000000"/>
                </a:solidFill>
              </a:rPr>
              <a:t>‹#›</a:t>
            </a:fld>
            <a:endParaRPr lang="en-US" altLang="ja-JP" dirty="0">
              <a:solidFill>
                <a:srgbClr val="000000"/>
              </a:solidFill>
            </a:endParaRPr>
          </a:p>
        </p:txBody>
      </p:sp>
      <p:grpSp>
        <p:nvGrpSpPr>
          <p:cNvPr id="1194" name="Group 18"/>
          <p:cNvGrpSpPr/>
          <p:nvPr userDrawn="1"/>
        </p:nvGrpSpPr>
        <p:grpSpPr>
          <a:xfrm>
            <a:off x="0" y="0"/>
            <a:ext cx="9144000" cy="546100"/>
            <a:chOff x="0" y="0"/>
            <a:chExt cx="5760" cy="344"/>
          </a:xfrm>
        </p:grpSpPr>
        <p:pic>
          <p:nvPicPr>
            <p:cNvPr id="1195" name="Picture 9" descr="mlit_top"/>
            <p:cNvPicPr>
              <a:picLocks noChangeAspect="1" noChangeArrowheads="1"/>
            </p:cNvPicPr>
            <p:nvPr userDrawn="1"/>
          </p:nvPicPr>
          <p:blipFill>
            <a:blip r:embed="rId13"/>
            <a:srcRect t="26801" b="65286"/>
            <a:stretch>
              <a:fillRect/>
            </a:stretch>
          </p:blipFill>
          <p:spPr>
            <a:xfrm>
              <a:off x="0" y="300"/>
              <a:ext cx="5760" cy="44"/>
            </a:xfrm>
            <a:prstGeom prst="rect">
              <a:avLst/>
            </a:prstGeom>
            <a:noFill/>
            <a:ln w="9525">
              <a:noFill/>
              <a:miter lim="800000"/>
              <a:headEnd/>
              <a:tailEnd/>
            </a:ln>
          </p:spPr>
        </p:pic>
        <p:grpSp>
          <p:nvGrpSpPr>
            <p:cNvPr id="1196" name="Group 17"/>
            <p:cNvGrpSpPr/>
            <p:nvPr userDrawn="1"/>
          </p:nvGrpSpPr>
          <p:grpSpPr>
            <a:xfrm>
              <a:off x="0" y="0"/>
              <a:ext cx="5760" cy="318"/>
              <a:chOff x="0" y="0"/>
              <a:chExt cx="5760" cy="318"/>
            </a:xfrm>
          </p:grpSpPr>
          <p:pic>
            <p:nvPicPr>
              <p:cNvPr id="1197" name="Picture 11" descr="mlit_top"/>
              <p:cNvPicPr>
                <a:picLocks noChangeAspect="1" noChangeArrowheads="1"/>
              </p:cNvPicPr>
              <p:nvPr userDrawn="1"/>
            </p:nvPicPr>
            <p:blipFill>
              <a:blip r:embed="rId14"/>
              <a:srcRect r="66945" b="42805"/>
              <a:stretch>
                <a:fillRect/>
              </a:stretch>
            </p:blipFill>
            <p:spPr>
              <a:xfrm>
                <a:off x="3856" y="0"/>
                <a:ext cx="1904" cy="318"/>
              </a:xfrm>
              <a:prstGeom prst="rect">
                <a:avLst/>
              </a:prstGeom>
              <a:noFill/>
              <a:ln w="9525">
                <a:noFill/>
                <a:miter lim="800000"/>
                <a:headEnd/>
                <a:tailEnd/>
              </a:ln>
            </p:spPr>
          </p:pic>
          <p:pic>
            <p:nvPicPr>
              <p:cNvPr id="1198" name="Picture 16" descr="mlit_top"/>
              <p:cNvPicPr>
                <a:picLocks noChangeAspect="1" noChangeArrowheads="1"/>
              </p:cNvPicPr>
              <p:nvPr userDrawn="1"/>
            </p:nvPicPr>
            <p:blipFill>
              <a:blip r:embed="rId15"/>
              <a:srcRect l="50000" b="42805"/>
              <a:stretch>
                <a:fillRect/>
              </a:stretch>
            </p:blipFill>
            <p:spPr>
              <a:xfrm>
                <a:off x="1043" y="0"/>
                <a:ext cx="2880" cy="318"/>
              </a:xfrm>
              <a:prstGeom prst="rect">
                <a:avLst/>
              </a:prstGeom>
              <a:noFill/>
              <a:ln w="9525">
                <a:noFill/>
                <a:miter lim="800000"/>
                <a:headEnd/>
                <a:tailEnd/>
              </a:ln>
            </p:spPr>
          </p:pic>
          <p:pic>
            <p:nvPicPr>
              <p:cNvPr id="1199" name="Picture 10" descr="mlit_top"/>
              <p:cNvPicPr>
                <a:picLocks noChangeAspect="1" noChangeArrowheads="1"/>
              </p:cNvPicPr>
              <p:nvPr userDrawn="1"/>
            </p:nvPicPr>
            <p:blipFill>
              <a:blip r:embed="rId15"/>
              <a:srcRect l="68906" b="42805"/>
              <a:stretch>
                <a:fillRect/>
              </a:stretch>
            </p:blipFill>
            <p:spPr>
              <a:xfrm>
                <a:off x="0" y="0"/>
                <a:ext cx="1791" cy="318"/>
              </a:xfrm>
              <a:prstGeom prst="rect">
                <a:avLst/>
              </a:prstGeom>
              <a:noFill/>
              <a:ln w="9525">
                <a:noFill/>
                <a:miter lim="800000"/>
                <a:headEnd/>
                <a:tailEnd/>
              </a:ln>
            </p:spPr>
          </p:pic>
        </p:grpSp>
      </p:grpSp>
      <p:sp>
        <p:nvSpPr>
          <p:cNvPr id="1200" name="Rectangle 2"/>
          <p:cNvSpPr>
            <a:spLocks noGrp="1" noChangeArrowheads="1"/>
          </p:cNvSpPr>
          <p:nvPr>
            <p:ph type="title"/>
          </p:nvPr>
        </p:nvSpPr>
        <p:spPr>
          <a:xfrm>
            <a:off x="1" y="0"/>
            <a:ext cx="7020658" cy="476250"/>
          </a:xfrm>
          <a:prstGeom prst="rect">
            <a:avLst/>
          </a:prstGeom>
          <a:noFill/>
          <a:ln w="9525">
            <a:noFill/>
            <a:miter lim="800000"/>
          </a:ln>
        </p:spPr>
        <p:txBody>
          <a:bodyPr vert="horz" wrap="square" lIns="91440" tIns="45720" rIns="91440" bIns="45720" numCol="1" anchor="ctr" anchorCtr="0" compatLnSpc="1"/>
          <a:lstStyle/>
          <a:p>
            <a:pPr lvl="0"/>
            <a:r>
              <a:rPr lang="ja-JP" altLang="en-US"/>
              <a:t>マスタ タイトルの書式設定</a:t>
            </a:r>
          </a:p>
        </p:txBody>
      </p:sp>
      <p:pic>
        <p:nvPicPr>
          <p:cNvPr id="1201" name="Picture 14"/>
          <p:cNvPicPr>
            <a:picLocks noChangeAspect="1" noChangeArrowheads="1"/>
          </p:cNvPicPr>
          <p:nvPr userDrawn="1"/>
        </p:nvPicPr>
        <p:blipFill>
          <a:blip r:embed="rId16"/>
          <a:srcRect t="3670"/>
          <a:stretch>
            <a:fillRect/>
          </a:stretch>
        </p:blipFill>
        <p:spPr>
          <a:xfrm>
            <a:off x="7593625" y="3"/>
            <a:ext cx="1550377"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kumimoji="1" sz="2385">
          <a:solidFill>
            <a:srgbClr val="4087C8"/>
          </a:solidFill>
          <a:latin typeface="+mj-lt"/>
          <a:ea typeface="+mj-ea"/>
          <a:cs typeface="+mj-cs"/>
        </a:defRPr>
      </a:lvl1pPr>
      <a:lvl2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5pPr>
      <a:lvl6pPr marL="389890"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6pPr>
      <a:lvl7pPr marL="779145"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7pPr>
      <a:lvl8pPr marL="1169035"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8pPr>
      <a:lvl9pPr marL="1558925"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9pPr>
    </p:titleStyle>
    <p:bodyStyle>
      <a:lvl1pPr marL="292100" indent="-292100" algn="l" rtl="0" eaLnBrk="0" fontAlgn="base" hangingPunct="0">
        <a:spcBef>
          <a:spcPct val="20000"/>
        </a:spcBef>
        <a:spcAft>
          <a:spcPct val="0"/>
        </a:spcAft>
        <a:buChar char="•"/>
        <a:defRPr kumimoji="1" sz="2730">
          <a:solidFill>
            <a:schemeClr val="tx1"/>
          </a:solidFill>
          <a:latin typeface="+mn-lt"/>
          <a:ea typeface="+mn-ea"/>
          <a:cs typeface="+mn-cs"/>
        </a:defRPr>
      </a:lvl1pPr>
      <a:lvl2pPr marL="633095" indent="-243205" algn="l" rtl="0" eaLnBrk="0" fontAlgn="base" hangingPunct="0">
        <a:spcBef>
          <a:spcPct val="20000"/>
        </a:spcBef>
        <a:spcAft>
          <a:spcPct val="0"/>
        </a:spcAft>
        <a:buChar char="–"/>
        <a:defRPr kumimoji="1" sz="2385">
          <a:solidFill>
            <a:schemeClr val="tx1"/>
          </a:solidFill>
          <a:latin typeface="+mn-lt"/>
          <a:ea typeface="+mn-ea"/>
        </a:defRPr>
      </a:lvl2pPr>
      <a:lvl3pPr marL="974090" indent="-194310" algn="l" rtl="0" eaLnBrk="0" fontAlgn="base" hangingPunct="0">
        <a:spcBef>
          <a:spcPct val="20000"/>
        </a:spcBef>
        <a:spcAft>
          <a:spcPct val="0"/>
        </a:spcAft>
        <a:buChar char="•"/>
        <a:defRPr kumimoji="1" sz="2045">
          <a:solidFill>
            <a:schemeClr val="tx1"/>
          </a:solidFill>
          <a:latin typeface="+mn-lt"/>
          <a:ea typeface="+mn-ea"/>
        </a:defRPr>
      </a:lvl3pPr>
      <a:lvl4pPr marL="1363345" indent="-194310" algn="l" rtl="0" eaLnBrk="0" fontAlgn="base" hangingPunct="0">
        <a:spcBef>
          <a:spcPct val="20000"/>
        </a:spcBef>
        <a:spcAft>
          <a:spcPct val="0"/>
        </a:spcAft>
        <a:buChar char="–"/>
        <a:defRPr kumimoji="1" sz="1705">
          <a:solidFill>
            <a:schemeClr val="tx1"/>
          </a:solidFill>
          <a:latin typeface="+mn-lt"/>
          <a:ea typeface="+mn-ea"/>
        </a:defRPr>
      </a:lvl4pPr>
      <a:lvl5pPr marL="1753235" indent="-194310" algn="l" rtl="0" eaLnBrk="0" fontAlgn="base" hangingPunct="0">
        <a:spcBef>
          <a:spcPct val="20000"/>
        </a:spcBef>
        <a:spcAft>
          <a:spcPct val="0"/>
        </a:spcAft>
        <a:buChar char="»"/>
        <a:defRPr kumimoji="1" sz="1705">
          <a:solidFill>
            <a:schemeClr val="tx1"/>
          </a:solidFill>
          <a:latin typeface="+mn-lt"/>
          <a:ea typeface="+mn-ea"/>
        </a:defRPr>
      </a:lvl5pPr>
      <a:lvl6pPr marL="2142490" indent="-194310" algn="l" rtl="0" fontAlgn="base">
        <a:spcBef>
          <a:spcPct val="20000"/>
        </a:spcBef>
        <a:spcAft>
          <a:spcPct val="0"/>
        </a:spcAft>
        <a:buChar char="»"/>
        <a:defRPr kumimoji="1" sz="1705">
          <a:solidFill>
            <a:schemeClr val="tx1"/>
          </a:solidFill>
          <a:latin typeface="+mn-lt"/>
          <a:ea typeface="+mn-ea"/>
        </a:defRPr>
      </a:lvl6pPr>
      <a:lvl7pPr marL="2532380" indent="-194310" algn="l" rtl="0" fontAlgn="base">
        <a:spcBef>
          <a:spcPct val="20000"/>
        </a:spcBef>
        <a:spcAft>
          <a:spcPct val="0"/>
        </a:spcAft>
        <a:buChar char="»"/>
        <a:defRPr kumimoji="1" sz="1705">
          <a:solidFill>
            <a:schemeClr val="tx1"/>
          </a:solidFill>
          <a:latin typeface="+mn-lt"/>
          <a:ea typeface="+mn-ea"/>
        </a:defRPr>
      </a:lvl7pPr>
      <a:lvl8pPr marL="2922270" indent="-194310" algn="l" rtl="0" fontAlgn="base">
        <a:spcBef>
          <a:spcPct val="20000"/>
        </a:spcBef>
        <a:spcAft>
          <a:spcPct val="0"/>
        </a:spcAft>
        <a:buChar char="»"/>
        <a:defRPr kumimoji="1" sz="1705">
          <a:solidFill>
            <a:schemeClr val="tx1"/>
          </a:solidFill>
          <a:latin typeface="+mn-lt"/>
          <a:ea typeface="+mn-ea"/>
        </a:defRPr>
      </a:lvl8pPr>
      <a:lvl9pPr marL="3311525" indent="-194310" algn="l" rtl="0" fontAlgn="base">
        <a:spcBef>
          <a:spcPct val="20000"/>
        </a:spcBef>
        <a:spcAft>
          <a:spcPct val="0"/>
        </a:spcAft>
        <a:buChar char="»"/>
        <a:defRPr kumimoji="1" sz="1705">
          <a:solidFill>
            <a:schemeClr val="tx1"/>
          </a:solidFill>
          <a:latin typeface="+mn-lt"/>
          <a:ea typeface="+mn-ea"/>
        </a:defRPr>
      </a:lvl9pPr>
    </p:bodyStyle>
    <p:otherStyle>
      <a:defPPr>
        <a:defRPr lang="ja-JP"/>
      </a:defPPr>
      <a:lvl1pPr marL="0" algn="l" defTabSz="779145" rtl="0" eaLnBrk="1" latinLnBrk="0" hangingPunct="1">
        <a:defRPr kumimoji="1" sz="1530" kern="1200">
          <a:solidFill>
            <a:schemeClr val="tx1"/>
          </a:solidFill>
          <a:latin typeface="+mn-lt"/>
          <a:ea typeface="+mn-ea"/>
          <a:cs typeface="+mn-cs"/>
        </a:defRPr>
      </a:lvl1pPr>
      <a:lvl2pPr marL="389890" algn="l" defTabSz="779145" rtl="0" eaLnBrk="1" latinLnBrk="0" hangingPunct="1">
        <a:defRPr kumimoji="1" sz="1530" kern="1200">
          <a:solidFill>
            <a:schemeClr val="tx1"/>
          </a:solidFill>
          <a:latin typeface="+mn-lt"/>
          <a:ea typeface="+mn-ea"/>
          <a:cs typeface="+mn-cs"/>
        </a:defRPr>
      </a:lvl2pPr>
      <a:lvl3pPr marL="779145" algn="l" defTabSz="779145" rtl="0" eaLnBrk="1" latinLnBrk="0" hangingPunct="1">
        <a:defRPr kumimoji="1" sz="1530" kern="1200">
          <a:solidFill>
            <a:schemeClr val="tx1"/>
          </a:solidFill>
          <a:latin typeface="+mn-lt"/>
          <a:ea typeface="+mn-ea"/>
          <a:cs typeface="+mn-cs"/>
        </a:defRPr>
      </a:lvl3pPr>
      <a:lvl4pPr marL="1169035" algn="l" defTabSz="779145" rtl="0" eaLnBrk="1" latinLnBrk="0" hangingPunct="1">
        <a:defRPr kumimoji="1" sz="1530" kern="1200">
          <a:solidFill>
            <a:schemeClr val="tx1"/>
          </a:solidFill>
          <a:latin typeface="+mn-lt"/>
          <a:ea typeface="+mn-ea"/>
          <a:cs typeface="+mn-cs"/>
        </a:defRPr>
      </a:lvl4pPr>
      <a:lvl5pPr marL="1558925" algn="l" defTabSz="779145" rtl="0" eaLnBrk="1" latinLnBrk="0" hangingPunct="1">
        <a:defRPr kumimoji="1" sz="1530" kern="1200">
          <a:solidFill>
            <a:schemeClr val="tx1"/>
          </a:solidFill>
          <a:latin typeface="+mn-lt"/>
          <a:ea typeface="+mn-ea"/>
          <a:cs typeface="+mn-cs"/>
        </a:defRPr>
      </a:lvl5pPr>
      <a:lvl6pPr marL="1947545" algn="l" defTabSz="779145" rtl="0" eaLnBrk="1" latinLnBrk="0" hangingPunct="1">
        <a:defRPr kumimoji="1" sz="1530" kern="1200">
          <a:solidFill>
            <a:schemeClr val="tx1"/>
          </a:solidFill>
          <a:latin typeface="+mn-lt"/>
          <a:ea typeface="+mn-ea"/>
          <a:cs typeface="+mn-cs"/>
        </a:defRPr>
      </a:lvl6pPr>
      <a:lvl7pPr marL="2337435" algn="l" defTabSz="779145" rtl="0" eaLnBrk="1" latinLnBrk="0" hangingPunct="1">
        <a:defRPr kumimoji="1" sz="1530" kern="1200">
          <a:solidFill>
            <a:schemeClr val="tx1"/>
          </a:solidFill>
          <a:latin typeface="+mn-lt"/>
          <a:ea typeface="+mn-ea"/>
          <a:cs typeface="+mn-cs"/>
        </a:defRPr>
      </a:lvl7pPr>
      <a:lvl8pPr marL="2726690" algn="l" defTabSz="779145" rtl="0" eaLnBrk="1" latinLnBrk="0" hangingPunct="1">
        <a:defRPr kumimoji="1" sz="1530" kern="1200">
          <a:solidFill>
            <a:schemeClr val="tx1"/>
          </a:solidFill>
          <a:latin typeface="+mn-lt"/>
          <a:ea typeface="+mn-ea"/>
          <a:cs typeface="+mn-cs"/>
        </a:defRPr>
      </a:lvl8pPr>
      <a:lvl9pPr marL="3116580" algn="l" defTabSz="779145" rtl="0" eaLnBrk="1" latinLnBrk="0" hangingPunct="1">
        <a:defRPr kumimoji="1" sz="1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6" name="Rectangle 3"/>
          <p:cNvSpPr>
            <a:spLocks noGrp="1" noChangeArrowheads="1"/>
          </p:cNvSpPr>
          <p:nvPr>
            <p:ph type="body" idx="1"/>
          </p:nvPr>
        </p:nvSpPr>
        <p:spPr>
          <a:xfrm>
            <a:off x="457200" y="1600203"/>
            <a:ext cx="8229600" cy="4525963"/>
          </a:xfrm>
          <a:prstGeom prst="rect">
            <a:avLst/>
          </a:prstGeom>
          <a:noFill/>
          <a:ln w="9525">
            <a:noFill/>
            <a:miter lim="800000"/>
          </a:ln>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77" name="Rectangle 4"/>
          <p:cNvSpPr>
            <a:spLocks noGrp="1" noChangeArrowheads="1"/>
          </p:cNvSpPr>
          <p:nvPr>
            <p:ph type="dt" sz="half" idx="2"/>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190">
                <a:ea typeface="ＭＳ Ｐゴシック" panose="020B0600070205080204" charset="-128"/>
              </a:defRPr>
            </a:lvl1pPr>
          </a:lstStyle>
          <a:p>
            <a:pPr defTabSz="779145">
              <a:defRPr/>
            </a:pPr>
            <a:endParaRPr lang="en-US" altLang="ja-JP" dirty="0">
              <a:solidFill>
                <a:srgbClr val="000000"/>
              </a:solidFill>
            </a:endParaRPr>
          </a:p>
        </p:txBody>
      </p:sp>
      <p:sp>
        <p:nvSpPr>
          <p:cNvPr id="1278" name="Rectangle 5"/>
          <p:cNvSpPr>
            <a:spLocks noGrp="1" noChangeArrowheads="1"/>
          </p:cNvSpPr>
          <p:nvPr>
            <p:ph type="ftr" sz="quarter" idx="3"/>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190">
                <a:ea typeface="ＭＳ Ｐゴシック" panose="020B0600070205080204" charset="-128"/>
              </a:defRPr>
            </a:lvl1pPr>
          </a:lstStyle>
          <a:p>
            <a:pPr defTabSz="779145">
              <a:defRPr/>
            </a:pPr>
            <a:endParaRPr lang="en-US" altLang="ja-JP" dirty="0">
              <a:solidFill>
                <a:srgbClr val="000000"/>
              </a:solidFill>
            </a:endParaRPr>
          </a:p>
        </p:txBody>
      </p:sp>
      <p:sp>
        <p:nvSpPr>
          <p:cNvPr id="1279" name="Rectangle 6"/>
          <p:cNvSpPr>
            <a:spLocks noGrp="1" noChangeArrowheads="1"/>
          </p:cNvSpPr>
          <p:nvPr>
            <p:ph type="sldNum" sz="quarter" idx="4"/>
          </p:nvPr>
        </p:nvSpPr>
        <p:spPr>
          <a:xfrm>
            <a:off x="7010400" y="6237288"/>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190">
                <a:ea typeface="ＭＳ Ｐゴシック" panose="020B0600070205080204" charset="-128"/>
              </a:defRPr>
            </a:lvl1pPr>
          </a:lstStyle>
          <a:p>
            <a:pPr defTabSz="779145">
              <a:defRPr/>
            </a:pPr>
            <a:fld id="{5CFE5BCC-A89D-4EA5-A26E-F6BA739F5BAB}" type="slidenum">
              <a:rPr lang="en-US" altLang="ja-JP" smtClean="0">
                <a:solidFill>
                  <a:srgbClr val="000000"/>
                </a:solidFill>
              </a:rPr>
              <a:t>‹#›</a:t>
            </a:fld>
            <a:endParaRPr lang="en-US" altLang="ja-JP" dirty="0">
              <a:solidFill>
                <a:srgbClr val="000000"/>
              </a:solidFill>
            </a:endParaRPr>
          </a:p>
        </p:txBody>
      </p:sp>
      <p:grpSp>
        <p:nvGrpSpPr>
          <p:cNvPr id="1280" name="Group 18"/>
          <p:cNvGrpSpPr/>
          <p:nvPr userDrawn="1"/>
        </p:nvGrpSpPr>
        <p:grpSpPr>
          <a:xfrm>
            <a:off x="0" y="0"/>
            <a:ext cx="9144000" cy="546100"/>
            <a:chOff x="0" y="0"/>
            <a:chExt cx="5760" cy="344"/>
          </a:xfrm>
        </p:grpSpPr>
        <p:pic>
          <p:nvPicPr>
            <p:cNvPr id="1281" name="Picture 9" descr="mlit_top"/>
            <p:cNvPicPr>
              <a:picLocks noChangeAspect="1" noChangeArrowheads="1"/>
            </p:cNvPicPr>
            <p:nvPr userDrawn="1"/>
          </p:nvPicPr>
          <p:blipFill>
            <a:blip r:embed="rId13"/>
            <a:srcRect t="26801" b="65286"/>
            <a:stretch>
              <a:fillRect/>
            </a:stretch>
          </p:blipFill>
          <p:spPr>
            <a:xfrm>
              <a:off x="0" y="300"/>
              <a:ext cx="5760" cy="44"/>
            </a:xfrm>
            <a:prstGeom prst="rect">
              <a:avLst/>
            </a:prstGeom>
            <a:noFill/>
            <a:ln w="9525">
              <a:noFill/>
              <a:miter lim="800000"/>
              <a:headEnd/>
              <a:tailEnd/>
            </a:ln>
          </p:spPr>
        </p:pic>
        <p:grpSp>
          <p:nvGrpSpPr>
            <p:cNvPr id="1282" name="Group 17"/>
            <p:cNvGrpSpPr/>
            <p:nvPr userDrawn="1"/>
          </p:nvGrpSpPr>
          <p:grpSpPr>
            <a:xfrm>
              <a:off x="0" y="0"/>
              <a:ext cx="5760" cy="318"/>
              <a:chOff x="0" y="0"/>
              <a:chExt cx="5760" cy="318"/>
            </a:xfrm>
          </p:grpSpPr>
          <p:pic>
            <p:nvPicPr>
              <p:cNvPr id="1283" name="Picture 11" descr="mlit_top"/>
              <p:cNvPicPr>
                <a:picLocks noChangeAspect="1" noChangeArrowheads="1"/>
              </p:cNvPicPr>
              <p:nvPr userDrawn="1"/>
            </p:nvPicPr>
            <p:blipFill>
              <a:blip r:embed="rId14"/>
              <a:srcRect r="66945" b="42805"/>
              <a:stretch>
                <a:fillRect/>
              </a:stretch>
            </p:blipFill>
            <p:spPr>
              <a:xfrm>
                <a:off x="3856" y="0"/>
                <a:ext cx="1904" cy="318"/>
              </a:xfrm>
              <a:prstGeom prst="rect">
                <a:avLst/>
              </a:prstGeom>
              <a:noFill/>
              <a:ln w="9525">
                <a:noFill/>
                <a:miter lim="800000"/>
                <a:headEnd/>
                <a:tailEnd/>
              </a:ln>
            </p:spPr>
          </p:pic>
          <p:pic>
            <p:nvPicPr>
              <p:cNvPr id="1284" name="Picture 16" descr="mlit_top"/>
              <p:cNvPicPr>
                <a:picLocks noChangeAspect="1" noChangeArrowheads="1"/>
              </p:cNvPicPr>
              <p:nvPr userDrawn="1"/>
            </p:nvPicPr>
            <p:blipFill>
              <a:blip r:embed="rId15"/>
              <a:srcRect l="50000" b="42805"/>
              <a:stretch>
                <a:fillRect/>
              </a:stretch>
            </p:blipFill>
            <p:spPr>
              <a:xfrm>
                <a:off x="1043" y="0"/>
                <a:ext cx="2880" cy="318"/>
              </a:xfrm>
              <a:prstGeom prst="rect">
                <a:avLst/>
              </a:prstGeom>
              <a:noFill/>
              <a:ln w="9525">
                <a:noFill/>
                <a:miter lim="800000"/>
                <a:headEnd/>
                <a:tailEnd/>
              </a:ln>
            </p:spPr>
          </p:pic>
          <p:pic>
            <p:nvPicPr>
              <p:cNvPr id="1285" name="Picture 10" descr="mlit_top"/>
              <p:cNvPicPr>
                <a:picLocks noChangeAspect="1" noChangeArrowheads="1"/>
              </p:cNvPicPr>
              <p:nvPr userDrawn="1"/>
            </p:nvPicPr>
            <p:blipFill>
              <a:blip r:embed="rId15"/>
              <a:srcRect l="68906" b="42805"/>
              <a:stretch>
                <a:fillRect/>
              </a:stretch>
            </p:blipFill>
            <p:spPr>
              <a:xfrm>
                <a:off x="0" y="0"/>
                <a:ext cx="1791" cy="318"/>
              </a:xfrm>
              <a:prstGeom prst="rect">
                <a:avLst/>
              </a:prstGeom>
              <a:noFill/>
              <a:ln w="9525">
                <a:noFill/>
                <a:miter lim="800000"/>
                <a:headEnd/>
                <a:tailEnd/>
              </a:ln>
            </p:spPr>
          </p:pic>
        </p:grpSp>
      </p:grpSp>
      <p:sp>
        <p:nvSpPr>
          <p:cNvPr id="1286" name="Rectangle 2"/>
          <p:cNvSpPr>
            <a:spLocks noGrp="1" noChangeArrowheads="1"/>
          </p:cNvSpPr>
          <p:nvPr>
            <p:ph type="title"/>
          </p:nvPr>
        </p:nvSpPr>
        <p:spPr>
          <a:xfrm>
            <a:off x="1" y="0"/>
            <a:ext cx="7020658" cy="476250"/>
          </a:xfrm>
          <a:prstGeom prst="rect">
            <a:avLst/>
          </a:prstGeom>
          <a:noFill/>
          <a:ln w="9525">
            <a:noFill/>
            <a:miter lim="800000"/>
          </a:ln>
        </p:spPr>
        <p:txBody>
          <a:bodyPr vert="horz" wrap="square" lIns="91440" tIns="45720" rIns="91440" bIns="45720" numCol="1" anchor="ctr" anchorCtr="0" compatLnSpc="1"/>
          <a:lstStyle/>
          <a:p>
            <a:pPr lvl="0"/>
            <a:r>
              <a:rPr lang="ja-JP" altLang="en-US"/>
              <a:t>マスタ タイトルの書式設定</a:t>
            </a:r>
          </a:p>
        </p:txBody>
      </p:sp>
      <p:pic>
        <p:nvPicPr>
          <p:cNvPr id="1287" name="Picture 14"/>
          <p:cNvPicPr>
            <a:picLocks noChangeAspect="1" noChangeArrowheads="1"/>
          </p:cNvPicPr>
          <p:nvPr userDrawn="1"/>
        </p:nvPicPr>
        <p:blipFill>
          <a:blip r:embed="rId16"/>
          <a:srcRect t="3670"/>
          <a:stretch>
            <a:fillRect/>
          </a:stretch>
        </p:blipFill>
        <p:spPr>
          <a:xfrm>
            <a:off x="7593625" y="3"/>
            <a:ext cx="1550377"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kumimoji="1" sz="2385">
          <a:solidFill>
            <a:srgbClr val="4087C8"/>
          </a:solidFill>
          <a:latin typeface="+mj-lt"/>
          <a:ea typeface="+mj-ea"/>
          <a:cs typeface="+mj-cs"/>
        </a:defRPr>
      </a:lvl1pPr>
      <a:lvl2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5pPr>
      <a:lvl6pPr marL="389890"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6pPr>
      <a:lvl7pPr marL="779145"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7pPr>
      <a:lvl8pPr marL="1169035"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8pPr>
      <a:lvl9pPr marL="1558925" algn="l" rtl="0" fontAlgn="base">
        <a:spcBef>
          <a:spcPct val="0"/>
        </a:spcBef>
        <a:spcAft>
          <a:spcPct val="0"/>
        </a:spcAft>
        <a:defRPr kumimoji="1" sz="2385">
          <a:solidFill>
            <a:srgbClr val="4087C8"/>
          </a:solidFill>
          <a:latin typeface="HGP創英角ｺﾞｼｯｸUB" panose="020B0900000000000000" pitchFamily="50" charset="-128"/>
          <a:ea typeface="HGP創英角ｺﾞｼｯｸUB" panose="020B0900000000000000" pitchFamily="50" charset="-128"/>
        </a:defRPr>
      </a:lvl9pPr>
    </p:titleStyle>
    <p:bodyStyle>
      <a:lvl1pPr marL="292100" indent="-292100" algn="l" rtl="0" eaLnBrk="0" fontAlgn="base" hangingPunct="0">
        <a:spcBef>
          <a:spcPct val="20000"/>
        </a:spcBef>
        <a:spcAft>
          <a:spcPct val="0"/>
        </a:spcAft>
        <a:buChar char="•"/>
        <a:defRPr kumimoji="1" sz="2730">
          <a:solidFill>
            <a:schemeClr val="tx1"/>
          </a:solidFill>
          <a:latin typeface="+mn-lt"/>
          <a:ea typeface="+mn-ea"/>
          <a:cs typeface="+mn-cs"/>
        </a:defRPr>
      </a:lvl1pPr>
      <a:lvl2pPr marL="633095" indent="-243205" algn="l" rtl="0" eaLnBrk="0" fontAlgn="base" hangingPunct="0">
        <a:spcBef>
          <a:spcPct val="20000"/>
        </a:spcBef>
        <a:spcAft>
          <a:spcPct val="0"/>
        </a:spcAft>
        <a:buChar char="–"/>
        <a:defRPr kumimoji="1" sz="2385">
          <a:solidFill>
            <a:schemeClr val="tx1"/>
          </a:solidFill>
          <a:latin typeface="+mn-lt"/>
          <a:ea typeface="+mn-ea"/>
        </a:defRPr>
      </a:lvl2pPr>
      <a:lvl3pPr marL="974090" indent="-194310" algn="l" rtl="0" eaLnBrk="0" fontAlgn="base" hangingPunct="0">
        <a:spcBef>
          <a:spcPct val="20000"/>
        </a:spcBef>
        <a:spcAft>
          <a:spcPct val="0"/>
        </a:spcAft>
        <a:buChar char="•"/>
        <a:defRPr kumimoji="1" sz="2045">
          <a:solidFill>
            <a:schemeClr val="tx1"/>
          </a:solidFill>
          <a:latin typeface="+mn-lt"/>
          <a:ea typeface="+mn-ea"/>
        </a:defRPr>
      </a:lvl3pPr>
      <a:lvl4pPr marL="1363345" indent="-194310" algn="l" rtl="0" eaLnBrk="0" fontAlgn="base" hangingPunct="0">
        <a:spcBef>
          <a:spcPct val="20000"/>
        </a:spcBef>
        <a:spcAft>
          <a:spcPct val="0"/>
        </a:spcAft>
        <a:buChar char="–"/>
        <a:defRPr kumimoji="1" sz="1705">
          <a:solidFill>
            <a:schemeClr val="tx1"/>
          </a:solidFill>
          <a:latin typeface="+mn-lt"/>
          <a:ea typeface="+mn-ea"/>
        </a:defRPr>
      </a:lvl4pPr>
      <a:lvl5pPr marL="1753235" indent="-194310" algn="l" rtl="0" eaLnBrk="0" fontAlgn="base" hangingPunct="0">
        <a:spcBef>
          <a:spcPct val="20000"/>
        </a:spcBef>
        <a:spcAft>
          <a:spcPct val="0"/>
        </a:spcAft>
        <a:buChar char="»"/>
        <a:defRPr kumimoji="1" sz="1705">
          <a:solidFill>
            <a:schemeClr val="tx1"/>
          </a:solidFill>
          <a:latin typeface="+mn-lt"/>
          <a:ea typeface="+mn-ea"/>
        </a:defRPr>
      </a:lvl5pPr>
      <a:lvl6pPr marL="2142490" indent="-194310" algn="l" rtl="0" fontAlgn="base">
        <a:spcBef>
          <a:spcPct val="20000"/>
        </a:spcBef>
        <a:spcAft>
          <a:spcPct val="0"/>
        </a:spcAft>
        <a:buChar char="»"/>
        <a:defRPr kumimoji="1" sz="1705">
          <a:solidFill>
            <a:schemeClr val="tx1"/>
          </a:solidFill>
          <a:latin typeface="+mn-lt"/>
          <a:ea typeface="+mn-ea"/>
        </a:defRPr>
      </a:lvl6pPr>
      <a:lvl7pPr marL="2532380" indent="-194310" algn="l" rtl="0" fontAlgn="base">
        <a:spcBef>
          <a:spcPct val="20000"/>
        </a:spcBef>
        <a:spcAft>
          <a:spcPct val="0"/>
        </a:spcAft>
        <a:buChar char="»"/>
        <a:defRPr kumimoji="1" sz="1705">
          <a:solidFill>
            <a:schemeClr val="tx1"/>
          </a:solidFill>
          <a:latin typeface="+mn-lt"/>
          <a:ea typeface="+mn-ea"/>
        </a:defRPr>
      </a:lvl7pPr>
      <a:lvl8pPr marL="2922270" indent="-194310" algn="l" rtl="0" fontAlgn="base">
        <a:spcBef>
          <a:spcPct val="20000"/>
        </a:spcBef>
        <a:spcAft>
          <a:spcPct val="0"/>
        </a:spcAft>
        <a:buChar char="»"/>
        <a:defRPr kumimoji="1" sz="1705">
          <a:solidFill>
            <a:schemeClr val="tx1"/>
          </a:solidFill>
          <a:latin typeface="+mn-lt"/>
          <a:ea typeface="+mn-ea"/>
        </a:defRPr>
      </a:lvl8pPr>
      <a:lvl9pPr marL="3311525" indent="-194310" algn="l" rtl="0" fontAlgn="base">
        <a:spcBef>
          <a:spcPct val="20000"/>
        </a:spcBef>
        <a:spcAft>
          <a:spcPct val="0"/>
        </a:spcAft>
        <a:buChar char="»"/>
        <a:defRPr kumimoji="1" sz="1705">
          <a:solidFill>
            <a:schemeClr val="tx1"/>
          </a:solidFill>
          <a:latin typeface="+mn-lt"/>
          <a:ea typeface="+mn-ea"/>
        </a:defRPr>
      </a:lvl9pPr>
    </p:bodyStyle>
    <p:otherStyle>
      <a:defPPr>
        <a:defRPr lang="ja-JP"/>
      </a:defPPr>
      <a:lvl1pPr marL="0" algn="l" defTabSz="779145" rtl="0" eaLnBrk="1" latinLnBrk="0" hangingPunct="1">
        <a:defRPr kumimoji="1" sz="1530" kern="1200">
          <a:solidFill>
            <a:schemeClr val="tx1"/>
          </a:solidFill>
          <a:latin typeface="+mn-lt"/>
          <a:ea typeface="+mn-ea"/>
          <a:cs typeface="+mn-cs"/>
        </a:defRPr>
      </a:lvl1pPr>
      <a:lvl2pPr marL="389890" algn="l" defTabSz="779145" rtl="0" eaLnBrk="1" latinLnBrk="0" hangingPunct="1">
        <a:defRPr kumimoji="1" sz="1530" kern="1200">
          <a:solidFill>
            <a:schemeClr val="tx1"/>
          </a:solidFill>
          <a:latin typeface="+mn-lt"/>
          <a:ea typeface="+mn-ea"/>
          <a:cs typeface="+mn-cs"/>
        </a:defRPr>
      </a:lvl2pPr>
      <a:lvl3pPr marL="779145" algn="l" defTabSz="779145" rtl="0" eaLnBrk="1" latinLnBrk="0" hangingPunct="1">
        <a:defRPr kumimoji="1" sz="1530" kern="1200">
          <a:solidFill>
            <a:schemeClr val="tx1"/>
          </a:solidFill>
          <a:latin typeface="+mn-lt"/>
          <a:ea typeface="+mn-ea"/>
          <a:cs typeface="+mn-cs"/>
        </a:defRPr>
      </a:lvl3pPr>
      <a:lvl4pPr marL="1169035" algn="l" defTabSz="779145" rtl="0" eaLnBrk="1" latinLnBrk="0" hangingPunct="1">
        <a:defRPr kumimoji="1" sz="1530" kern="1200">
          <a:solidFill>
            <a:schemeClr val="tx1"/>
          </a:solidFill>
          <a:latin typeface="+mn-lt"/>
          <a:ea typeface="+mn-ea"/>
          <a:cs typeface="+mn-cs"/>
        </a:defRPr>
      </a:lvl4pPr>
      <a:lvl5pPr marL="1558925" algn="l" defTabSz="779145" rtl="0" eaLnBrk="1" latinLnBrk="0" hangingPunct="1">
        <a:defRPr kumimoji="1" sz="1530" kern="1200">
          <a:solidFill>
            <a:schemeClr val="tx1"/>
          </a:solidFill>
          <a:latin typeface="+mn-lt"/>
          <a:ea typeface="+mn-ea"/>
          <a:cs typeface="+mn-cs"/>
        </a:defRPr>
      </a:lvl5pPr>
      <a:lvl6pPr marL="1947545" algn="l" defTabSz="779145" rtl="0" eaLnBrk="1" latinLnBrk="0" hangingPunct="1">
        <a:defRPr kumimoji="1" sz="1530" kern="1200">
          <a:solidFill>
            <a:schemeClr val="tx1"/>
          </a:solidFill>
          <a:latin typeface="+mn-lt"/>
          <a:ea typeface="+mn-ea"/>
          <a:cs typeface="+mn-cs"/>
        </a:defRPr>
      </a:lvl6pPr>
      <a:lvl7pPr marL="2337435" algn="l" defTabSz="779145" rtl="0" eaLnBrk="1" latinLnBrk="0" hangingPunct="1">
        <a:defRPr kumimoji="1" sz="1530" kern="1200">
          <a:solidFill>
            <a:schemeClr val="tx1"/>
          </a:solidFill>
          <a:latin typeface="+mn-lt"/>
          <a:ea typeface="+mn-ea"/>
          <a:cs typeface="+mn-cs"/>
        </a:defRPr>
      </a:lvl7pPr>
      <a:lvl8pPr marL="2726690" algn="l" defTabSz="779145" rtl="0" eaLnBrk="1" latinLnBrk="0" hangingPunct="1">
        <a:defRPr kumimoji="1" sz="1530" kern="1200">
          <a:solidFill>
            <a:schemeClr val="tx1"/>
          </a:solidFill>
          <a:latin typeface="+mn-lt"/>
          <a:ea typeface="+mn-ea"/>
          <a:cs typeface="+mn-cs"/>
        </a:defRPr>
      </a:lvl8pPr>
      <a:lvl9pPr marL="3116580" algn="l" defTabSz="779145" rtl="0" eaLnBrk="1" latinLnBrk="0" hangingPunct="1">
        <a:defRPr kumimoji="1" sz="153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5.xml" Type="http://schemas.openxmlformats.org/officeDocument/2006/relationships/notesSlide"/><Relationship Id="rId3" Target="../media/image23.jpeg" Type="http://schemas.openxmlformats.org/officeDocument/2006/relationships/image"/><Relationship Id="rId4" Target="../media/image24.png" Type="http://schemas.openxmlformats.org/officeDocument/2006/relationships/image"/><Relationship Id="rId5" Target="file:///C:/Program%20Files/OPSWAT/MetaDefender%20Core/data/resources/ds_3_windows_5pxtNb/TVNPZmZp/temp_ltely4o3.aqpcaaC870.tmp/tmp_fmeuxbjz.ufd.out.png" TargetMode="External" Type="http://schemas.openxmlformats.org/officeDocument/2006/relationships/image"/><Relationship Id="rId6" Target="../media/image2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6.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3.xml" Type="http://schemas.openxmlformats.org/officeDocument/2006/relationships/notesSlide"/><Relationship Id="rId3" Target="../media/image11.jpeg" Type="http://schemas.openxmlformats.org/officeDocument/2006/relationships/image"/><Relationship Id="rId4" Target="about:blank" TargetMode="External"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4.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17.png" Type="http://schemas.openxmlformats.org/officeDocument/2006/relationships/image"/><Relationship Id="rId3" Target="../media/image1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8.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 name="タイトル 1"/>
          <p:cNvSpPr>
            <a:spLocks noGrp="1"/>
          </p:cNvSpPr>
          <p:nvPr>
            <p:ph type="ctrTitle"/>
          </p:nvPr>
        </p:nvSpPr>
        <p:spPr>
          <a:xfrm>
            <a:off x="861824" y="2348880"/>
            <a:ext cx="8318176" cy="1470025"/>
          </a:xfrm>
        </p:spPr>
        <p:txBody>
          <a:bodyPr/>
          <a:lstStyle/>
          <a:p>
            <a:pPr algn="r"/>
            <a:r>
              <a:rPr lang="ja-JP" altLang="en-US" sz="3000" dirty="0"/>
              <a:t>福岡県うきは市における</a:t>
            </a:r>
            <a:br>
              <a:rPr lang="en-US" altLang="ja-JP" sz="3000" dirty="0"/>
            </a:br>
            <a:r>
              <a:rPr lang="ja-JP" altLang="en-US" sz="3000" dirty="0"/>
              <a:t>モデル事業（市町村管理構想）の取組状況</a:t>
            </a:r>
            <a:endParaRPr kumimoji="1" lang="ja-JP" alt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 name="スライド番号プレースホルダー 1"/>
          <p:cNvSpPr>
            <a:spLocks noGrp="1"/>
          </p:cNvSpPr>
          <p:nvPr>
            <p:ph type="sldNum" sz="quarter" idx="12"/>
          </p:nvPr>
        </p:nvSpPr>
        <p:spPr>
          <a:xfrm>
            <a:off x="8665821" y="6440168"/>
            <a:ext cx="471076" cy="431739"/>
          </a:xfrm>
        </p:spPr>
        <p:txBody>
          <a:bodyPr/>
          <a:lstStyle/>
          <a:p>
            <a:pPr defTabSz="843915">
              <a:defRPr/>
            </a:pPr>
            <a:fld id="{C6D47EFC-9EE2-4A31-991C-EB98F5FBC815}" type="slidenum">
              <a:rPr lang="en-US" altLang="ja-JP">
                <a:solidFill>
                  <a:srgbClr val="000000"/>
                </a:solidFill>
                <a:latin typeface="Arial" panose="020B0604020202020204" pitchFamily="34" charset="0"/>
              </a:rPr>
              <a:t>9</a:t>
            </a:fld>
            <a:endParaRPr lang="en-US" altLang="ja-JP" dirty="0">
              <a:solidFill>
                <a:srgbClr val="000000"/>
              </a:solidFill>
              <a:latin typeface="Arial" panose="020B0604020202020204" pitchFamily="34" charset="0"/>
            </a:endParaRPr>
          </a:p>
        </p:txBody>
      </p:sp>
      <p:sp>
        <p:nvSpPr>
          <p:cNvPr id="1442" name="テキスト ボックス 711"/>
          <p:cNvSpPr/>
          <p:nvPr/>
        </p:nvSpPr>
        <p:spPr bwMode="gray">
          <a:xfrm>
            <a:off x="644704" y="6433432"/>
            <a:ext cx="8227084" cy="253916"/>
          </a:xfrm>
          <a:prstGeom prst="roundRect">
            <a:avLst>
              <a:gd name="adj" fmla="val 0"/>
            </a:avLst>
          </a:prstGeom>
          <a:noFill/>
          <a:ln w="38100">
            <a:solidFill>
              <a:srgbClr val="FFCCCC"/>
            </a:solid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indent="88900" algn="l" defTabSz="843915">
              <a:lnSpc>
                <a:spcPct val="150000"/>
              </a:lnSpc>
            </a:pP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うきは市管理構想（構成案）を作成</a:t>
            </a:r>
          </a:p>
        </p:txBody>
      </p:sp>
      <p:sp>
        <p:nvSpPr>
          <p:cNvPr id="1448" name="正方形/長方形 10"/>
          <p:cNvSpPr/>
          <p:nvPr/>
        </p:nvSpPr>
        <p:spPr>
          <a:xfrm>
            <a:off x="107315" y="572067"/>
            <a:ext cx="8900160" cy="452881"/>
          </a:xfrm>
          <a:prstGeom prst="rect">
            <a:avLst/>
          </a:prstGeom>
          <a:noFill/>
          <a:ln w="6350">
            <a:solidFill>
              <a:schemeClr val="tx1"/>
            </a:solidFill>
            <a:prstDash val="solid"/>
          </a:ln>
        </p:spPr>
        <p:style>
          <a:lnRef idx="2">
            <a:schemeClr val="accent2"/>
          </a:lnRef>
          <a:fillRef idx="1">
            <a:schemeClr val="lt1"/>
          </a:fillRef>
          <a:effectRef idx="0">
            <a:schemeClr val="accent2"/>
          </a:effectRef>
          <a:fontRef idx="minor">
            <a:schemeClr val="dk1"/>
          </a:fontRef>
        </p:style>
        <p:txBody>
          <a:bodyPr lIns="0" rtlCol="0" anchor="ctr"/>
          <a:lstStyle/>
          <a:p>
            <a:pPr marL="182563" indent="-174625">
              <a:lnSpc>
                <a:spcPts val="1800"/>
              </a:lnSpc>
              <a:spcBef>
                <a:spcPts val="0"/>
              </a:spcBef>
              <a:defRPr/>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rPr>
              <a:t>・ステップⓐの結果やステップⓑ</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rPr>
              <a:t>-2</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rPr>
              <a:t>の検討部会での意見等を踏まえて、対応すべき課題と管理すべきエリアの案及び、検討に向けた論点について整理</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endParaRPr>
          </a:p>
        </p:txBody>
      </p:sp>
      <p:sp>
        <p:nvSpPr>
          <p:cNvPr id="1452" name="右矢印 1"/>
          <p:cNvSpPr/>
          <p:nvPr/>
        </p:nvSpPr>
        <p:spPr>
          <a:xfrm>
            <a:off x="159644" y="6393835"/>
            <a:ext cx="419026" cy="331802"/>
          </a:xfrm>
          <a:prstGeom prst="rightArrow">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44" name="タイトル 1"/>
          <p:cNvSpPr txBox="1"/>
          <p:nvPr/>
        </p:nvSpPr>
        <p:spPr>
          <a:xfrm>
            <a:off x="-62516" y="56872"/>
            <a:ext cx="7813625" cy="339764"/>
          </a:xfrm>
          <a:prstGeom prst="rect">
            <a:avLst/>
          </a:prstGeom>
        </p:spPr>
        <p:txBody>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5pPr>
            <a:lvl6pPr marL="42227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6pPr>
            <a:lvl7pPr marL="84391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7pPr>
            <a:lvl8pPr marL="1266190"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8pPr>
            <a:lvl9pPr marL="168846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9pPr>
          </a:lstStyle>
          <a:p>
            <a:pPr defTabSz="843915"/>
            <a:r>
              <a:rPr lang="ja-JP" altLang="en-US" sz="1800" b="1" kern="0" dirty="0">
                <a:latin typeface="メイリオ" panose="020B0604030504040204" pitchFamily="50" charset="-128"/>
                <a:ea typeface="メイリオ" panose="020B0604030504040204" pitchFamily="50" charset="-128"/>
                <a:sym typeface="+mn-ea"/>
              </a:rPr>
              <a:t>（参考）検討過程の詳細②　うきは市管理構想の策定</a:t>
            </a:r>
            <a:endParaRPr lang="ja-JP" altLang="en-US" sz="1800" b="1" kern="0" dirty="0">
              <a:latin typeface="メイリオ" panose="020B0604030504040204" pitchFamily="50" charset="-128"/>
              <a:ea typeface="メイリオ" panose="020B0604030504040204" pitchFamily="50" charset="-128"/>
            </a:endParaRPr>
          </a:p>
        </p:txBody>
      </p:sp>
      <p:sp>
        <p:nvSpPr>
          <p:cNvPr id="5" name="角丸四角形 47">
            <a:extLst>
              <a:ext uri="{FF2B5EF4-FFF2-40B4-BE49-F238E27FC236}">
                <a16:creationId xmlns:a16="http://schemas.microsoft.com/office/drawing/2014/main" id="{0362DC11-C6A1-B4FD-CFCA-DE6ECD6BEB07}"/>
              </a:ext>
            </a:extLst>
          </p:cNvPr>
          <p:cNvSpPr/>
          <p:nvPr/>
        </p:nvSpPr>
        <p:spPr>
          <a:xfrm>
            <a:off x="4732291" y="1200379"/>
            <a:ext cx="4292868" cy="3045360"/>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dirty="0">
              <a:solidFill>
                <a:srgbClr val="006600"/>
              </a:solidFill>
              <a:highlight>
                <a:srgbClr val="FFFF00"/>
              </a:highlight>
              <a:latin typeface="Arial" panose="020B0604020202020204"/>
              <a:ea typeface="ＭＳ Ｐゴシック" panose="020B0600070205080204" charset="-128"/>
            </a:endParaRPr>
          </a:p>
        </p:txBody>
      </p:sp>
      <p:sp>
        <p:nvSpPr>
          <p:cNvPr id="9" name="テキスト ボックス 48">
            <a:extLst>
              <a:ext uri="{FF2B5EF4-FFF2-40B4-BE49-F238E27FC236}">
                <a16:creationId xmlns:a16="http://schemas.microsoft.com/office/drawing/2014/main" id="{BE7757C5-39CC-9B53-11D6-F01631A9E3C8}"/>
              </a:ext>
            </a:extLst>
          </p:cNvPr>
          <p:cNvSpPr/>
          <p:nvPr/>
        </p:nvSpPr>
        <p:spPr bwMode="gray">
          <a:xfrm>
            <a:off x="4732291" y="1193177"/>
            <a:ext cx="3693130" cy="204311"/>
          </a:xfrm>
          <a:prstGeom prst="roundRect">
            <a:avLst/>
          </a:prstGeom>
          <a:solidFill>
            <a:srgbClr val="6B6BCF"/>
          </a:solidFill>
        </p:spPr>
        <p:txBody>
          <a:bodyPr wrap="square" lIns="0" tIns="0" rIns="0" bIns="0" rtlCol="0" anchor="ctr">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rgbClr val="FFFFFF"/>
                </a:solidFill>
                <a:latin typeface="メイリオ" panose="020B0604030504040204" pitchFamily="50" charset="-128"/>
                <a:ea typeface="メイリオ" panose="020B0604030504040204" pitchFamily="50" charset="-128"/>
              </a:rPr>
              <a:t> 庁内の意見交換・協議による整理：</a:t>
            </a:r>
            <a:r>
              <a:rPr lang="ja-JP" altLang="en-US" sz="1200" b="0" dirty="0">
                <a:solidFill>
                  <a:srgbClr val="FFFFFF"/>
                </a:solidFill>
                <a:latin typeface="メイリオ" panose="020B0604030504040204" pitchFamily="50" charset="-128"/>
                <a:ea typeface="メイリオ" panose="020B0604030504040204" pitchFamily="50" charset="-128"/>
                <a:sym typeface="+mn-ea"/>
              </a:rPr>
              <a:t>ステップⓑ－２</a:t>
            </a:r>
            <a:endParaRPr lang="en-US" altLang="ja-JP" sz="1200" b="0" dirty="0">
              <a:solidFill>
                <a:srgbClr val="FFFFFF"/>
              </a:solidFill>
              <a:latin typeface="メイリオ" panose="020B0604030504040204" pitchFamily="50" charset="-128"/>
              <a:ea typeface="メイリオ" panose="020B0604030504040204" pitchFamily="50" charset="-128"/>
            </a:endParaRPr>
          </a:p>
        </p:txBody>
      </p:sp>
      <p:sp>
        <p:nvSpPr>
          <p:cNvPr id="10" name="テキスト ボックス 532">
            <a:extLst>
              <a:ext uri="{FF2B5EF4-FFF2-40B4-BE49-F238E27FC236}">
                <a16:creationId xmlns:a16="http://schemas.microsoft.com/office/drawing/2014/main" id="{2C4E475B-1BF5-4E36-8C49-F70B6660969A}"/>
              </a:ext>
            </a:extLst>
          </p:cNvPr>
          <p:cNvSpPr/>
          <p:nvPr/>
        </p:nvSpPr>
        <p:spPr bwMode="gray">
          <a:xfrm>
            <a:off x="4774498" y="1497491"/>
            <a:ext cx="3474785"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検討部会での意見交換（</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２回目）</a:t>
            </a:r>
            <a:endParaRPr kumimoji="1" lang="ja-JP" altLang="en-US" sz="14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534">
            <a:extLst>
              <a:ext uri="{FF2B5EF4-FFF2-40B4-BE49-F238E27FC236}">
                <a16:creationId xmlns:a16="http://schemas.microsoft.com/office/drawing/2014/main" id="{6EB6122B-B459-8151-307F-C1AE7C31F858}"/>
              </a:ext>
            </a:extLst>
          </p:cNvPr>
          <p:cNvSpPr/>
          <p:nvPr/>
        </p:nvSpPr>
        <p:spPr>
          <a:xfrm>
            <a:off x="4840050" y="1719152"/>
            <a:ext cx="4086785" cy="394042"/>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pPr marL="179388" indent="-179388">
              <a:spcBef>
                <a:spcPts val="400"/>
              </a:spcBef>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○目的：</a:t>
            </a:r>
            <a:r>
              <a:rPr kumimoji="1" lang="ja-JP" altLang="en-US" sz="1200" b="0" i="0" u="none" strike="noStrike" kern="1200" cap="none" spc="-1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現状と将来予測に関する内容充実</a:t>
            </a:r>
            <a:r>
              <a:rPr lang="ja-JP" altLang="en-US" sz="1200" spc="-1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のための意見交換</a:t>
            </a:r>
            <a:endParaRPr kumimoji="1" lang="ja-JP" altLang="en-US" sz="1000" b="0" i="0" u="none" strike="noStrike" kern="1200" cap="none" spc="-1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680">
            <a:extLst>
              <a:ext uri="{FF2B5EF4-FFF2-40B4-BE49-F238E27FC236}">
                <a16:creationId xmlns:a16="http://schemas.microsoft.com/office/drawing/2014/main" id="{8F001F4C-A484-60A2-50EE-88D7834BA5C4}"/>
              </a:ext>
            </a:extLst>
          </p:cNvPr>
          <p:cNvSpPr/>
          <p:nvPr/>
        </p:nvSpPr>
        <p:spPr>
          <a:xfrm>
            <a:off x="114187" y="1200379"/>
            <a:ext cx="4411200" cy="5085554"/>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dirty="0">
              <a:solidFill>
                <a:srgbClr val="006600"/>
              </a:solidFill>
              <a:highlight>
                <a:srgbClr val="FFFF00"/>
              </a:highlight>
              <a:latin typeface="Arial" panose="020B0604020202020204"/>
              <a:ea typeface="ＭＳ Ｐゴシック" panose="020B0600070205080204" charset="-128"/>
            </a:endParaRPr>
          </a:p>
        </p:txBody>
      </p:sp>
      <p:sp>
        <p:nvSpPr>
          <p:cNvPr id="26" name="テキスト ボックス 48">
            <a:extLst>
              <a:ext uri="{FF2B5EF4-FFF2-40B4-BE49-F238E27FC236}">
                <a16:creationId xmlns:a16="http://schemas.microsoft.com/office/drawing/2014/main" id="{D6A4540F-E74A-EF00-6A44-32BBCF599E0E}"/>
              </a:ext>
            </a:extLst>
          </p:cNvPr>
          <p:cNvSpPr/>
          <p:nvPr/>
        </p:nvSpPr>
        <p:spPr bwMode="gray">
          <a:xfrm>
            <a:off x="129956" y="1217128"/>
            <a:ext cx="3864952" cy="394335"/>
          </a:xfrm>
          <a:prstGeom prst="roundRect">
            <a:avLst>
              <a:gd name="adj" fmla="val 11339"/>
            </a:avLst>
          </a:prstGeom>
          <a:solidFill>
            <a:srgbClr val="6B6BCF"/>
          </a:solidFill>
        </p:spPr>
        <p:txBody>
          <a:bodyPr wrap="square" lIns="0" tIns="0" rIns="0" bIns="0" rtlCol="0" anchor="ctr">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rgbClr val="FFFFFF"/>
                </a:solidFill>
                <a:latin typeface="メイリオ" panose="020B0604030504040204" pitchFamily="50" charset="-128"/>
                <a:ea typeface="メイリオ" panose="020B0604030504040204" pitchFamily="50" charset="-128"/>
              </a:rPr>
              <a:t>現状把握及び将来予測を受けた、対応すべき課題と管理すべきエリアの整理：</a:t>
            </a:r>
            <a:r>
              <a:rPr lang="ja-JP" altLang="en-US" sz="1200" b="0" dirty="0">
                <a:solidFill>
                  <a:srgbClr val="FFFFFF"/>
                </a:solidFill>
                <a:latin typeface="メイリオ" panose="020B0604030504040204" pitchFamily="50" charset="-128"/>
                <a:ea typeface="メイリオ" panose="020B0604030504040204" pitchFamily="50" charset="-128"/>
                <a:sym typeface="+mn-ea"/>
              </a:rPr>
              <a:t>ステップⓑ－</a:t>
            </a:r>
            <a:r>
              <a:rPr lang="en-US" altLang="ja-JP" sz="1200" b="0" dirty="0">
                <a:solidFill>
                  <a:srgbClr val="FFFFFF"/>
                </a:solidFill>
                <a:latin typeface="メイリオ" panose="020B0604030504040204" pitchFamily="50" charset="-128"/>
                <a:ea typeface="メイリオ" panose="020B0604030504040204" pitchFamily="50" charset="-128"/>
                <a:sym typeface="+mn-ea"/>
              </a:rPr>
              <a:t>1</a:t>
            </a:r>
            <a:endParaRPr lang="en-US" altLang="ja-JP" sz="1200" b="0" dirty="0">
              <a:solidFill>
                <a:srgbClr val="FFFFFF"/>
              </a:solidFill>
              <a:latin typeface="メイリオ" panose="020B0604030504040204" pitchFamily="50" charset="-128"/>
              <a:ea typeface="メイリオ" panose="020B0604030504040204" pitchFamily="50" charset="-128"/>
            </a:endParaRPr>
          </a:p>
        </p:txBody>
      </p:sp>
      <p:sp>
        <p:nvSpPr>
          <p:cNvPr id="28" name="テキスト ボックス 531">
            <a:extLst>
              <a:ext uri="{FF2B5EF4-FFF2-40B4-BE49-F238E27FC236}">
                <a16:creationId xmlns:a16="http://schemas.microsoft.com/office/drawing/2014/main" id="{E15AB7A2-F60A-E4BF-95DF-D796B1E7FD2C}"/>
              </a:ext>
            </a:extLst>
          </p:cNvPr>
          <p:cNvSpPr/>
          <p:nvPr/>
        </p:nvSpPr>
        <p:spPr bwMode="gray">
          <a:xfrm>
            <a:off x="217164" y="1685250"/>
            <a:ext cx="4253995" cy="553998"/>
          </a:xfrm>
          <a:prstGeom prst="roundRect">
            <a:avLst>
              <a:gd name="adj" fmla="val 0"/>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ステップⓐの結果やステップⓑ</a:t>
            </a:r>
            <a:r>
              <a:rPr lang="en-US" altLang="ja-JP" sz="12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の検討部会での意見等を踏まえ、対応すべき課題と管理すべきエリアの案及び、検討に向けた論点について整理</a:t>
            </a:r>
            <a:endParaRPr lang="en-US" altLang="ja-JP" sz="1200" u="sng" dirty="0">
              <a:solidFill>
                <a:srgbClr val="FF6600"/>
              </a:solidFill>
              <a:latin typeface="メイリオ" panose="020B0604030504040204" pitchFamily="50" charset="-128"/>
              <a:ea typeface="メイリオ" panose="020B0604030504040204" pitchFamily="50" charset="-128"/>
            </a:endParaRPr>
          </a:p>
        </p:txBody>
      </p:sp>
      <p:sp>
        <p:nvSpPr>
          <p:cNvPr id="30" name="矢印: 下 29">
            <a:extLst>
              <a:ext uri="{FF2B5EF4-FFF2-40B4-BE49-F238E27FC236}">
                <a16:creationId xmlns:a16="http://schemas.microsoft.com/office/drawing/2014/main" id="{998B66D9-4998-E360-BA8E-5FDB9CD49867}"/>
              </a:ext>
            </a:extLst>
          </p:cNvPr>
          <p:cNvSpPr/>
          <p:nvPr/>
        </p:nvSpPr>
        <p:spPr>
          <a:xfrm rot="16200000">
            <a:off x="4341519" y="2432003"/>
            <a:ext cx="645857" cy="135689"/>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9C60489D-6C87-D7AF-06C6-B06663D3F2B1}"/>
              </a:ext>
            </a:extLst>
          </p:cNvPr>
          <p:cNvSpPr/>
          <p:nvPr/>
        </p:nvSpPr>
        <p:spPr>
          <a:xfrm>
            <a:off x="1763688" y="6329767"/>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47">
            <a:extLst>
              <a:ext uri="{FF2B5EF4-FFF2-40B4-BE49-F238E27FC236}">
                <a16:creationId xmlns:a16="http://schemas.microsoft.com/office/drawing/2014/main" id="{CF0572F1-07C4-E333-3976-9FDCEE1EE34B}"/>
              </a:ext>
            </a:extLst>
          </p:cNvPr>
          <p:cNvSpPr/>
          <p:nvPr/>
        </p:nvSpPr>
        <p:spPr>
          <a:xfrm>
            <a:off x="4714607" y="4283033"/>
            <a:ext cx="4292868" cy="1965840"/>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dirty="0">
              <a:solidFill>
                <a:srgbClr val="006600"/>
              </a:solidFill>
              <a:highlight>
                <a:srgbClr val="FFFF00"/>
              </a:highlight>
              <a:latin typeface="Arial" panose="020B0604020202020204"/>
              <a:ea typeface="ＭＳ Ｐゴシック" panose="020B0600070205080204" charset="-128"/>
            </a:endParaRPr>
          </a:p>
        </p:txBody>
      </p:sp>
      <p:sp>
        <p:nvSpPr>
          <p:cNvPr id="32" name="テキスト ボックス 48">
            <a:extLst>
              <a:ext uri="{FF2B5EF4-FFF2-40B4-BE49-F238E27FC236}">
                <a16:creationId xmlns:a16="http://schemas.microsoft.com/office/drawing/2014/main" id="{FC34602D-2169-29DB-D5E6-F8BDB5B91063}"/>
              </a:ext>
            </a:extLst>
          </p:cNvPr>
          <p:cNvSpPr/>
          <p:nvPr/>
        </p:nvSpPr>
        <p:spPr bwMode="gray">
          <a:xfrm>
            <a:off x="4714607" y="4275831"/>
            <a:ext cx="3693130" cy="204311"/>
          </a:xfrm>
          <a:prstGeom prst="roundRect">
            <a:avLst/>
          </a:prstGeom>
          <a:solidFill>
            <a:srgbClr val="6B6BCF"/>
          </a:solidFill>
        </p:spPr>
        <p:txBody>
          <a:bodyPr wrap="square" lIns="0" tIns="0" rIns="0" bIns="0" rtlCol="0" anchor="ctr">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rgbClr val="FFFFFF"/>
                </a:solidFill>
                <a:latin typeface="メイリオ" panose="020B0604030504040204" pitchFamily="50" charset="-128"/>
                <a:ea typeface="メイリオ" panose="020B0604030504040204" pitchFamily="50" charset="-128"/>
              </a:rPr>
              <a:t> 庁内の意見交換・協議による整理：</a:t>
            </a:r>
            <a:r>
              <a:rPr lang="ja-JP" altLang="en-US" sz="1200" b="0" dirty="0">
                <a:solidFill>
                  <a:srgbClr val="FFFFFF"/>
                </a:solidFill>
                <a:latin typeface="メイリオ" panose="020B0604030504040204" pitchFamily="50" charset="-128"/>
                <a:ea typeface="メイリオ" panose="020B0604030504040204" pitchFamily="50" charset="-128"/>
                <a:sym typeface="+mn-ea"/>
              </a:rPr>
              <a:t>ステップⓑ－２</a:t>
            </a:r>
            <a:endParaRPr lang="en-US" altLang="ja-JP" sz="1200" b="0" dirty="0">
              <a:solidFill>
                <a:srgbClr val="FFFFFF"/>
              </a:solidFill>
              <a:latin typeface="メイリオ" panose="020B0604030504040204" pitchFamily="50" charset="-128"/>
              <a:ea typeface="メイリオ" panose="020B0604030504040204" pitchFamily="50" charset="-128"/>
            </a:endParaRPr>
          </a:p>
        </p:txBody>
      </p:sp>
      <p:sp>
        <p:nvSpPr>
          <p:cNvPr id="33" name="テキスト ボックス 532">
            <a:extLst>
              <a:ext uri="{FF2B5EF4-FFF2-40B4-BE49-F238E27FC236}">
                <a16:creationId xmlns:a16="http://schemas.microsoft.com/office/drawing/2014/main" id="{DA5F4F48-985E-CC46-D6F5-795D42AF2F89}"/>
              </a:ext>
            </a:extLst>
          </p:cNvPr>
          <p:cNvSpPr/>
          <p:nvPr/>
        </p:nvSpPr>
        <p:spPr bwMode="gray">
          <a:xfrm>
            <a:off x="4756814" y="4580145"/>
            <a:ext cx="3474785"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検討部会での意見交換（</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３回目）</a:t>
            </a:r>
            <a:endParaRPr kumimoji="1" lang="ja-JP" altLang="en-US" sz="14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534">
            <a:extLst>
              <a:ext uri="{FF2B5EF4-FFF2-40B4-BE49-F238E27FC236}">
                <a16:creationId xmlns:a16="http://schemas.microsoft.com/office/drawing/2014/main" id="{7E248F9C-7500-8F5E-FCD2-6B1B113EC74F}"/>
              </a:ext>
            </a:extLst>
          </p:cNvPr>
          <p:cNvSpPr/>
          <p:nvPr/>
        </p:nvSpPr>
        <p:spPr>
          <a:xfrm>
            <a:off x="4822366" y="4767774"/>
            <a:ext cx="2325465" cy="1259507"/>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pPr marL="176213" indent="-176213">
              <a:spcBef>
                <a:spcPts val="0"/>
              </a:spcBef>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○目的：これまでに収集、整理した情報を踏まえ、将来や課題</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に関する意見交換</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R="0" lvl="0" indent="3175" algn="l" defTabSz="914400" rtl="0" eaLnBrk="1" fontAlgn="base" latinLnBrk="0" hangingPunct="1">
              <a:spcBef>
                <a:spcPts val="0"/>
              </a:spcBef>
              <a:spcAft>
                <a:spcPct val="0"/>
              </a:spcAft>
              <a:buClrTx/>
              <a:buSzTx/>
              <a:buFontTx/>
              <a:buNone/>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○実施内容：</a:t>
            </a:r>
            <a:endParaRPr lang="ja-JP" altLang="en-US" sz="1200" dirty="0"/>
          </a:p>
          <a:p>
            <a:pPr marL="182563" lvl="0" indent="-179388">
              <a:spcBef>
                <a:spcPts val="0"/>
              </a:spcBef>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①将来発生が懸念される問題や期待される可能性</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lvl="0" indent="-179388">
              <a:spcBef>
                <a:spcPts val="0"/>
              </a:spcBef>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②目指す将来像とそのために対応すべき課題</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spcBef>
                <a:spcPts val="0"/>
              </a:spcBef>
              <a:defRPr/>
            </a:pP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a:extLst>
              <a:ext uri="{FF2B5EF4-FFF2-40B4-BE49-F238E27FC236}">
                <a16:creationId xmlns:a16="http://schemas.microsoft.com/office/drawing/2014/main" id="{E0052237-19D8-F2C3-76EF-CE7938072E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831" y="4783115"/>
            <a:ext cx="1706273" cy="1280798"/>
          </a:xfrm>
          <a:prstGeom prst="rect">
            <a:avLst/>
          </a:prstGeom>
          <a:noFill/>
          <a:ln>
            <a:noFill/>
          </a:ln>
        </p:spPr>
      </p:pic>
      <p:sp>
        <p:nvSpPr>
          <p:cNvPr id="39" name="矢印: 下 38">
            <a:extLst>
              <a:ext uri="{FF2B5EF4-FFF2-40B4-BE49-F238E27FC236}">
                <a16:creationId xmlns:a16="http://schemas.microsoft.com/office/drawing/2014/main" id="{ADDC99F6-8E9B-8D91-152C-39D15D8616C4}"/>
              </a:ext>
            </a:extLst>
          </p:cNvPr>
          <p:cNvSpPr/>
          <p:nvPr/>
        </p:nvSpPr>
        <p:spPr>
          <a:xfrm rot="16200000">
            <a:off x="4323838" y="5012959"/>
            <a:ext cx="645857" cy="135688"/>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7607C548-B7E1-B4B7-CC42-7A467C2255C7}"/>
              </a:ext>
            </a:extLst>
          </p:cNvPr>
          <p:cNvSpPr/>
          <p:nvPr/>
        </p:nvSpPr>
        <p:spPr>
          <a:xfrm rot="5400000">
            <a:off x="4323833" y="3092188"/>
            <a:ext cx="645859" cy="135688"/>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下 40">
            <a:extLst>
              <a:ext uri="{FF2B5EF4-FFF2-40B4-BE49-F238E27FC236}">
                <a16:creationId xmlns:a16="http://schemas.microsoft.com/office/drawing/2014/main" id="{CC70E355-6EBB-387A-8743-02C587C0A7FD}"/>
              </a:ext>
            </a:extLst>
          </p:cNvPr>
          <p:cNvSpPr/>
          <p:nvPr/>
        </p:nvSpPr>
        <p:spPr>
          <a:xfrm rot="5400000">
            <a:off x="4306150" y="5673142"/>
            <a:ext cx="645858" cy="135688"/>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図 14">
            <a:extLst>
              <a:ext uri="{FF2B5EF4-FFF2-40B4-BE49-F238E27FC236}">
                <a16:creationId xmlns:a16="http://schemas.microsoft.com/office/drawing/2014/main" id="{11BDB208-4CB8-637A-BF01-671281161118}"/>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l="-470" t="-1814" r="-514" b="204"/>
          <a:stretch>
            <a:fillRect/>
          </a:stretch>
        </p:blipFill>
        <p:spPr bwMode="auto">
          <a:xfrm>
            <a:off x="5054171" y="2570110"/>
            <a:ext cx="3674161" cy="1610073"/>
          </a:xfrm>
          <a:prstGeom prst="rect">
            <a:avLst/>
          </a:prstGeom>
          <a:solidFill>
            <a:schemeClr val="bg1"/>
          </a:solidFill>
          <a:ln>
            <a:noFill/>
          </a:ln>
        </p:spPr>
      </p:pic>
      <p:grpSp>
        <p:nvGrpSpPr>
          <p:cNvPr id="45" name="グループ化 44">
            <a:extLst>
              <a:ext uri="{FF2B5EF4-FFF2-40B4-BE49-F238E27FC236}">
                <a16:creationId xmlns:a16="http://schemas.microsoft.com/office/drawing/2014/main" id="{866EE779-B856-144A-5298-620A152D96B3}"/>
              </a:ext>
            </a:extLst>
          </p:cNvPr>
          <p:cNvGrpSpPr/>
          <p:nvPr/>
        </p:nvGrpSpPr>
        <p:grpSpPr>
          <a:xfrm>
            <a:off x="217164" y="2449335"/>
            <a:ext cx="4146689" cy="1189997"/>
            <a:chOff x="4619912" y="5551413"/>
            <a:chExt cx="7016796" cy="1981651"/>
          </a:xfrm>
        </p:grpSpPr>
        <p:sp>
          <p:nvSpPr>
            <p:cNvPr id="42" name="テキスト ボックス 21">
              <a:extLst>
                <a:ext uri="{FF2B5EF4-FFF2-40B4-BE49-F238E27FC236}">
                  <a16:creationId xmlns:a16="http://schemas.microsoft.com/office/drawing/2014/main" id="{FF46AA5E-5725-5CFB-AE89-9355DA877E2A}"/>
                </a:ext>
              </a:extLst>
            </p:cNvPr>
            <p:cNvSpPr txBox="1"/>
            <p:nvPr/>
          </p:nvSpPr>
          <p:spPr>
            <a:xfrm>
              <a:off x="4619914" y="5551413"/>
              <a:ext cx="7016794" cy="433375"/>
            </a:xfrm>
            <a:prstGeom prst="rect">
              <a:avLst/>
            </a:prstGeom>
            <a:solidFill>
              <a:schemeClr val="accent6"/>
            </a:solidFill>
            <a:ln w="190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algn="just">
                <a:defRPr sz="2400" b="1" kern="10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defRPr>
              </a:lvl1pPr>
            </a:lstStyle>
            <a:p>
              <a:r>
                <a:rPr lang="ja-JP" altLang="en-US" sz="1050" dirty="0">
                  <a:latin typeface="メイリオ" panose="020B0604030504040204" pitchFamily="50" charset="-128"/>
                  <a:ea typeface="メイリオ" panose="020B0604030504040204" pitchFamily="50" charset="-128"/>
                </a:rPr>
                <a:t>提案した課題案</a:t>
              </a:r>
            </a:p>
          </p:txBody>
        </p:sp>
        <p:sp>
          <p:nvSpPr>
            <p:cNvPr id="43" name="テキスト ボックス 19">
              <a:extLst>
                <a:ext uri="{FF2B5EF4-FFF2-40B4-BE49-F238E27FC236}">
                  <a16:creationId xmlns:a16="http://schemas.microsoft.com/office/drawing/2014/main" id="{41C5D139-17E4-33B6-1E07-78C58938DD0C}"/>
                </a:ext>
              </a:extLst>
            </p:cNvPr>
            <p:cNvSpPr txBox="1"/>
            <p:nvPr/>
          </p:nvSpPr>
          <p:spPr>
            <a:xfrm>
              <a:off x="4619912" y="5970290"/>
              <a:ext cx="7016794" cy="1562774"/>
            </a:xfrm>
            <a:prstGeom prst="rect">
              <a:avLst/>
            </a:prstGeom>
            <a:solidFill>
              <a:schemeClr val="lt1"/>
            </a:solidFill>
            <a:ln w="190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100" b="1" kern="100" dirty="0">
                  <a:latin typeface="メイリオ" panose="020B0604030504040204" pitchFamily="50" charset="-128"/>
                  <a:ea typeface="メイリオ" panose="020B0604030504040204" pitchFamily="50" charset="-128"/>
                  <a:cs typeface="Times New Roman" panose="02020603050405020304" pitchFamily="18" charset="0"/>
                </a:rPr>
                <a:t>１．定住人口の確保と地域活動やコミュニティの維持</a:t>
              </a:r>
            </a:p>
            <a:p>
              <a:pPr algn="just"/>
              <a:r>
                <a:rPr lang="ja-JP" altLang="en-US" sz="1100" b="1" kern="100" dirty="0">
                  <a:latin typeface="メイリオ" panose="020B0604030504040204" pitchFamily="50" charset="-128"/>
                  <a:ea typeface="メイリオ" panose="020B0604030504040204" pitchFamily="50" charset="-128"/>
                  <a:cs typeface="Times New Roman" panose="02020603050405020304" pitchFamily="18" charset="0"/>
                </a:rPr>
                <a:t>２．人口減少等に対応した市街地・集落基盤・環境の形成</a:t>
              </a:r>
            </a:p>
            <a:p>
              <a:pPr algn="just"/>
              <a:r>
                <a:rPr lang="ja-JP" altLang="en-US" sz="1100" b="1" kern="100" dirty="0">
                  <a:latin typeface="メイリオ" panose="020B0604030504040204" pitchFamily="50" charset="-128"/>
                  <a:ea typeface="メイリオ" panose="020B0604030504040204" pitchFamily="50" charset="-128"/>
                  <a:cs typeface="Times New Roman" panose="02020603050405020304" pitchFamily="18" charset="0"/>
                </a:rPr>
                <a:t>３．農業基盤の維持</a:t>
              </a:r>
            </a:p>
            <a:p>
              <a:pPr algn="just"/>
              <a:r>
                <a:rPr lang="ja-JP" altLang="en-US" sz="1100" b="1" kern="100" dirty="0">
                  <a:latin typeface="メイリオ" panose="020B0604030504040204" pitchFamily="50" charset="-128"/>
                  <a:ea typeface="メイリオ" panose="020B0604030504040204" pitchFamily="50" charset="-128"/>
                  <a:cs typeface="Times New Roman" panose="02020603050405020304" pitchFamily="18" charset="0"/>
                </a:rPr>
                <a:t>４．歴史・文化・街並みの保存と活用</a:t>
              </a:r>
            </a:p>
            <a:p>
              <a:pPr algn="just"/>
              <a:r>
                <a:rPr lang="ja-JP" altLang="en-US" sz="1100" b="1" kern="100" dirty="0">
                  <a:latin typeface="メイリオ" panose="020B0604030504040204" pitchFamily="50" charset="-128"/>
                  <a:ea typeface="メイリオ" panose="020B0604030504040204" pitchFamily="50" charset="-128"/>
                  <a:cs typeface="Times New Roman" panose="02020603050405020304" pitchFamily="18" charset="0"/>
                </a:rPr>
                <a:t>５．自然環境の保全・活用</a:t>
              </a:r>
            </a:p>
            <a:p>
              <a:pPr algn="just"/>
              <a:endParaRPr lang="en-US" altLang="ja-JP" sz="1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pic>
        <p:nvPicPr>
          <p:cNvPr id="47" name="図 46">
            <a:extLst>
              <a:ext uri="{FF2B5EF4-FFF2-40B4-BE49-F238E27FC236}">
                <a16:creationId xmlns:a16="http://schemas.microsoft.com/office/drawing/2014/main" id="{9CDCED78-9882-DBC5-EB15-8C14F0881A44}"/>
              </a:ext>
            </a:extLst>
          </p:cNvPr>
          <p:cNvPicPr>
            <a:picLocks noChangeAspect="1"/>
          </p:cNvPicPr>
          <p:nvPr/>
        </p:nvPicPr>
        <p:blipFill>
          <a:blip r:embed="rId6"/>
          <a:stretch>
            <a:fillRect/>
          </a:stretch>
        </p:blipFill>
        <p:spPr>
          <a:xfrm>
            <a:off x="212632" y="3729082"/>
            <a:ext cx="2343143" cy="2043947"/>
          </a:xfrm>
          <a:prstGeom prst="rect">
            <a:avLst/>
          </a:prstGeom>
        </p:spPr>
      </p:pic>
      <p:sp>
        <p:nvSpPr>
          <p:cNvPr id="49" name="テキスト ボックス 48">
            <a:extLst>
              <a:ext uri="{FF2B5EF4-FFF2-40B4-BE49-F238E27FC236}">
                <a16:creationId xmlns:a16="http://schemas.microsoft.com/office/drawing/2014/main" id="{237B9CE0-7249-98B4-8F4A-37F9E5FE11E4}"/>
              </a:ext>
            </a:extLst>
          </p:cNvPr>
          <p:cNvSpPr txBox="1"/>
          <p:nvPr/>
        </p:nvSpPr>
        <p:spPr>
          <a:xfrm>
            <a:off x="2619937" y="5067407"/>
            <a:ext cx="1851222" cy="707886"/>
          </a:xfrm>
          <a:prstGeom prst="rect">
            <a:avLst/>
          </a:prstGeom>
          <a:noFill/>
        </p:spPr>
        <p:txBody>
          <a:bodyPr wrap="square">
            <a:spAutoFit/>
          </a:bodyPr>
          <a:lstStyle/>
          <a:p>
            <a:pPr>
              <a:lnSpc>
                <a:spcPts val="1200"/>
              </a:lnSpc>
            </a:pPr>
            <a:r>
              <a:rPr lang="ja-JP" alt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図表</a:t>
            </a:r>
            <a:endParaRPr lang="en-US" alt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ts val="1200"/>
              </a:lnSpc>
            </a:pPr>
            <a:r>
              <a:rPr lang="ja-JP" alt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既存市街地・集落の分布と下水道区域、農用地区域、農地の分布</a:t>
            </a:r>
            <a:endParaRPr lang="ja-JP" altLang="ja-JP" sz="9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E9EB5FDF-93CD-5ECF-264E-F330531A1F82}"/>
              </a:ext>
            </a:extLst>
          </p:cNvPr>
          <p:cNvSpPr txBox="1"/>
          <p:nvPr/>
        </p:nvSpPr>
        <p:spPr>
          <a:xfrm>
            <a:off x="2612395" y="3779625"/>
            <a:ext cx="1851221" cy="830997"/>
          </a:xfrm>
          <a:prstGeom prst="rect">
            <a:avLst/>
          </a:prstGeom>
          <a:noFill/>
        </p:spPr>
        <p:txBody>
          <a:bodyPr wrap="square">
            <a:spAutoFit/>
          </a:bodyPr>
          <a:lstStyle/>
          <a:p>
            <a:r>
              <a:rPr lang="ja-JP" altLang="en-US" sz="1200" dirty="0">
                <a:solidFill>
                  <a:schemeClr val="accent2"/>
                </a:solidFill>
                <a:latin typeface="メイリオ" panose="020B0604030504040204" pitchFamily="50" charset="-128"/>
                <a:ea typeface="メイリオ" panose="020B0604030504040204" pitchFamily="50" charset="-128"/>
              </a:rPr>
              <a:t>検討に際し、管理すべきエリアの案を地図化し、庁内検討の素材とした</a:t>
            </a:r>
          </a:p>
        </p:txBody>
      </p:sp>
      <p:sp>
        <p:nvSpPr>
          <p:cNvPr id="3" name="テキスト ボックス 2">
            <a:extLst>
              <a:ext uri="{FF2B5EF4-FFF2-40B4-BE49-F238E27FC236}">
                <a16:creationId xmlns:a16="http://schemas.microsoft.com/office/drawing/2014/main" id="{BA3799F5-052F-223B-C443-B1947EDE152B}"/>
              </a:ext>
            </a:extLst>
          </p:cNvPr>
          <p:cNvSpPr txBox="1"/>
          <p:nvPr/>
        </p:nvSpPr>
        <p:spPr>
          <a:xfrm>
            <a:off x="4578918" y="1918802"/>
            <a:ext cx="4652010" cy="646331"/>
          </a:xfrm>
          <a:prstGeom prst="rect">
            <a:avLst/>
          </a:prstGeom>
          <a:noFill/>
        </p:spPr>
        <p:txBody>
          <a:bodyPr wrap="square">
            <a:spAutoFit/>
          </a:bodyPr>
          <a:lstStyle/>
          <a:p>
            <a:pPr marL="176213" marR="0" lvl="0" indent="3175" algn="l" defTabSz="914400" rtl="0" eaLnBrk="1" fontAlgn="base" latinLnBrk="0" hangingPunct="1">
              <a:lnSpc>
                <a:spcPct val="100000"/>
              </a:lnSpc>
              <a:spcBef>
                <a:spcPts val="0"/>
              </a:spcBef>
              <a:spcAft>
                <a:spcPct val="0"/>
              </a:spcAft>
              <a:buClrTx/>
              <a:buSzTx/>
              <a:buFontTx/>
              <a:buNone/>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○実施内容：</a:t>
            </a:r>
            <a:endParaRPr lang="ja-JP" altLang="en-US" sz="1200" dirty="0"/>
          </a:p>
          <a:p>
            <a:pPr marL="176213" lvl="0" indent="3175">
              <a:spcBef>
                <a:spcPts val="0"/>
              </a:spcBef>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①土地の利用・管理の状況について</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lvl="0" indent="3175">
              <a:spcBef>
                <a:spcPts val="0"/>
              </a:spcBef>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②土地の利用・管理に関する取組、その役割や効果</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191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 name="スライド番号プレースホルダー 1"/>
          <p:cNvSpPr>
            <a:spLocks noGrp="1"/>
          </p:cNvSpPr>
          <p:nvPr>
            <p:ph type="sldNum" sz="quarter" idx="12"/>
          </p:nvPr>
        </p:nvSpPr>
        <p:spPr>
          <a:xfrm>
            <a:off x="8665821" y="6440168"/>
            <a:ext cx="471076" cy="431739"/>
          </a:xfrm>
        </p:spPr>
        <p:txBody>
          <a:bodyPr/>
          <a:lstStyle/>
          <a:p>
            <a:pPr defTabSz="843915">
              <a:defRPr/>
            </a:pPr>
            <a:fld id="{C6D47EFC-9EE2-4A31-991C-EB98F5FBC815}" type="slidenum">
              <a:rPr lang="en-US" altLang="ja-JP">
                <a:solidFill>
                  <a:srgbClr val="000000"/>
                </a:solidFill>
                <a:latin typeface="Arial" panose="020B0604020202020204" pitchFamily="34" charset="0"/>
              </a:rPr>
              <a:t>10</a:t>
            </a:fld>
            <a:endParaRPr lang="en-US" altLang="ja-JP" dirty="0">
              <a:solidFill>
                <a:srgbClr val="000000"/>
              </a:solidFill>
              <a:latin typeface="Arial" panose="020B0604020202020204" pitchFamily="34" charset="0"/>
            </a:endParaRPr>
          </a:p>
        </p:txBody>
      </p:sp>
      <p:sp>
        <p:nvSpPr>
          <p:cNvPr id="1448" name="正方形/長方形 10"/>
          <p:cNvSpPr/>
          <p:nvPr/>
        </p:nvSpPr>
        <p:spPr>
          <a:xfrm>
            <a:off x="107315" y="572067"/>
            <a:ext cx="8900160" cy="724660"/>
          </a:xfrm>
          <a:prstGeom prst="rect">
            <a:avLst/>
          </a:prstGeom>
          <a:noFill/>
          <a:ln w="6350">
            <a:solidFill>
              <a:schemeClr val="tx1"/>
            </a:solidFill>
            <a:prstDash val="solid"/>
          </a:ln>
        </p:spPr>
        <p:style>
          <a:lnRef idx="2">
            <a:schemeClr val="accent2"/>
          </a:lnRef>
          <a:fillRef idx="1">
            <a:schemeClr val="lt1"/>
          </a:fillRef>
          <a:effectRef idx="0">
            <a:schemeClr val="accent2"/>
          </a:effectRef>
          <a:fontRef idx="minor">
            <a:schemeClr val="dk1"/>
          </a:fontRef>
        </p:style>
        <p:txBody>
          <a:bodyPr lIns="0" rtlCol="0" anchor="ctr"/>
          <a:lstStyle/>
          <a:p>
            <a:pPr marL="182563" indent="-174625">
              <a:lnSpc>
                <a:spcPts val="1800"/>
              </a:lnSpc>
              <a:spcBef>
                <a:spcPts val="0"/>
              </a:spcBef>
              <a:defRPr/>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rPr>
              <a:t>・構成案やたたき台を踏まえ、庁内調整及び議会自治協議会に対する説明を経てうきは市管理構想（素案）を作成</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endParaRPr>
          </a:p>
          <a:p>
            <a:pPr marL="182563" indent="-174625">
              <a:lnSpc>
                <a:spcPts val="1800"/>
              </a:lnSpc>
              <a:spcBef>
                <a:spcPts val="0"/>
              </a:spcBef>
              <a:defRPr/>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mn-ea"/>
              </a:rPr>
              <a:t>・パブリックコメントを経てうきは市管理構想を策定</a:t>
            </a:r>
          </a:p>
        </p:txBody>
      </p:sp>
      <p:sp>
        <p:nvSpPr>
          <p:cNvPr id="19" name="角丸四角形 681">
            <a:extLst>
              <a:ext uri="{FF2B5EF4-FFF2-40B4-BE49-F238E27FC236}">
                <a16:creationId xmlns:a16="http://schemas.microsoft.com/office/drawing/2014/main" id="{AAAB2853-09BB-BEC5-D4AB-C9F95795D299}"/>
              </a:ext>
            </a:extLst>
          </p:cNvPr>
          <p:cNvSpPr/>
          <p:nvPr/>
        </p:nvSpPr>
        <p:spPr>
          <a:xfrm>
            <a:off x="103199" y="1546127"/>
            <a:ext cx="8837928" cy="1929833"/>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dirty="0">
              <a:solidFill>
                <a:srgbClr val="006600"/>
              </a:solidFill>
              <a:latin typeface="Arial" panose="020B0604020202020204"/>
              <a:ea typeface="ＭＳ Ｐゴシック" panose="020B0600070205080204" charset="-128"/>
            </a:endParaRPr>
          </a:p>
        </p:txBody>
      </p:sp>
      <p:sp>
        <p:nvSpPr>
          <p:cNvPr id="20" name="テキスト ボックス 48">
            <a:extLst>
              <a:ext uri="{FF2B5EF4-FFF2-40B4-BE49-F238E27FC236}">
                <a16:creationId xmlns:a16="http://schemas.microsoft.com/office/drawing/2014/main" id="{ACD43BA8-EC72-C33F-F816-433502FC9AA0}"/>
              </a:ext>
            </a:extLst>
          </p:cNvPr>
          <p:cNvSpPr/>
          <p:nvPr/>
        </p:nvSpPr>
        <p:spPr bwMode="gray">
          <a:xfrm>
            <a:off x="103197" y="1551199"/>
            <a:ext cx="2524587" cy="204311"/>
          </a:xfrm>
          <a:prstGeom prst="roundRect">
            <a:avLst/>
          </a:prstGeom>
          <a:solidFill>
            <a:srgbClr val="6B6BCF"/>
          </a:solidFill>
        </p:spPr>
        <p:txBody>
          <a:bodyPr wrap="square" lIns="0" tIns="0" rIns="0" bIns="0" rtlCol="0" anchor="ctr">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rgbClr val="FFFFFF"/>
                </a:solidFill>
                <a:latin typeface="メイリオ" panose="020B0604030504040204" pitchFamily="50" charset="-128"/>
                <a:ea typeface="メイリオ" panose="020B0604030504040204" pitchFamily="50" charset="-128"/>
              </a:rPr>
              <a:t>市町村管理構想の検討</a:t>
            </a:r>
            <a:r>
              <a:rPr lang="en-US" altLang="ja-JP" sz="1200" b="0" dirty="0">
                <a:solidFill>
                  <a:srgbClr val="FFFFFF"/>
                </a:solidFill>
                <a:latin typeface="メイリオ" panose="020B0604030504040204" pitchFamily="50" charset="-128"/>
                <a:ea typeface="メイリオ" panose="020B0604030504040204" pitchFamily="50" charset="-128"/>
              </a:rPr>
              <a:t>:</a:t>
            </a:r>
            <a:r>
              <a:rPr lang="ja-JP" altLang="en-US" sz="1200" b="0" dirty="0">
                <a:solidFill>
                  <a:srgbClr val="FFFFFF"/>
                </a:solidFill>
                <a:latin typeface="メイリオ" panose="020B0604030504040204" pitchFamily="50" charset="-128"/>
                <a:ea typeface="メイリオ" panose="020B0604030504040204" pitchFamily="50" charset="-128"/>
                <a:sym typeface="+mn-ea"/>
              </a:rPr>
              <a:t>ステップⓒ</a:t>
            </a:r>
            <a:endParaRPr lang="ja-JP" altLang="en-US" b="0" dirty="0">
              <a:solidFill>
                <a:srgbClr val="FFFFFF"/>
              </a:solidFill>
              <a:latin typeface="メイリオ" panose="020B0604030504040204" pitchFamily="50" charset="-128"/>
              <a:ea typeface="メイリオ" panose="020B0604030504040204" pitchFamily="50" charset="-128"/>
            </a:endParaRPr>
          </a:p>
        </p:txBody>
      </p:sp>
      <p:sp>
        <p:nvSpPr>
          <p:cNvPr id="7" name="テキスト ボックス 711">
            <a:extLst>
              <a:ext uri="{FF2B5EF4-FFF2-40B4-BE49-F238E27FC236}">
                <a16:creationId xmlns:a16="http://schemas.microsoft.com/office/drawing/2014/main" id="{0C49BF1B-4FB1-28C2-1D37-9850F9CF15BE}"/>
              </a:ext>
            </a:extLst>
          </p:cNvPr>
          <p:cNvSpPr/>
          <p:nvPr/>
        </p:nvSpPr>
        <p:spPr bwMode="gray">
          <a:xfrm>
            <a:off x="596361" y="5346648"/>
            <a:ext cx="8227084" cy="253916"/>
          </a:xfrm>
          <a:prstGeom prst="roundRect">
            <a:avLst>
              <a:gd name="adj" fmla="val 0"/>
            </a:avLst>
          </a:prstGeom>
          <a:noFill/>
          <a:ln w="38100">
            <a:solidFill>
              <a:srgbClr val="FFCCCC"/>
            </a:solid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indent="88900" algn="l" defTabSz="843915">
              <a:lnSpc>
                <a:spcPct val="150000"/>
              </a:lnSpc>
            </a:pP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うきは市管理構想</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素案）を作成</a:t>
            </a:r>
          </a:p>
        </p:txBody>
      </p:sp>
      <p:sp>
        <p:nvSpPr>
          <p:cNvPr id="8" name="右矢印 1">
            <a:extLst>
              <a:ext uri="{FF2B5EF4-FFF2-40B4-BE49-F238E27FC236}">
                <a16:creationId xmlns:a16="http://schemas.microsoft.com/office/drawing/2014/main" id="{5C1C55A3-15BE-A6CC-5271-8E9026428B93}"/>
              </a:ext>
            </a:extLst>
          </p:cNvPr>
          <p:cNvSpPr/>
          <p:nvPr/>
        </p:nvSpPr>
        <p:spPr>
          <a:xfrm>
            <a:off x="111301" y="5307051"/>
            <a:ext cx="419026" cy="331802"/>
          </a:xfrm>
          <a:prstGeom prst="rightArrow">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709">
            <a:extLst>
              <a:ext uri="{FF2B5EF4-FFF2-40B4-BE49-F238E27FC236}">
                <a16:creationId xmlns:a16="http://schemas.microsoft.com/office/drawing/2014/main" id="{ECB52728-774E-4706-5482-703BF6C9CDF0}"/>
              </a:ext>
            </a:extLst>
          </p:cNvPr>
          <p:cNvSpPr/>
          <p:nvPr/>
        </p:nvSpPr>
        <p:spPr bwMode="gray">
          <a:xfrm>
            <a:off x="231708" y="1860488"/>
            <a:ext cx="3258017"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構成案の検討・調整（庁内調整）</a:t>
            </a:r>
            <a:endPar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710">
            <a:extLst>
              <a:ext uri="{FF2B5EF4-FFF2-40B4-BE49-F238E27FC236}">
                <a16:creationId xmlns:a16="http://schemas.microsoft.com/office/drawing/2014/main" id="{AF1D160C-6B5F-0D30-D44B-3D28B7980D48}"/>
              </a:ext>
            </a:extLst>
          </p:cNvPr>
          <p:cNvSpPr/>
          <p:nvPr/>
        </p:nvSpPr>
        <p:spPr>
          <a:xfrm>
            <a:off x="199373" y="2059210"/>
            <a:ext cx="2524587" cy="623811"/>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で整理した課題及び論点を中心に関係課と調整</a:t>
            </a:r>
          </a:p>
        </p:txBody>
      </p:sp>
      <p:sp>
        <p:nvSpPr>
          <p:cNvPr id="1416" name="矢印: 下 1415">
            <a:extLst>
              <a:ext uri="{FF2B5EF4-FFF2-40B4-BE49-F238E27FC236}">
                <a16:creationId xmlns:a16="http://schemas.microsoft.com/office/drawing/2014/main" id="{6F280AB4-91FC-1166-8DD2-2317580261A0}"/>
              </a:ext>
            </a:extLst>
          </p:cNvPr>
          <p:cNvSpPr/>
          <p:nvPr/>
        </p:nvSpPr>
        <p:spPr>
          <a:xfrm>
            <a:off x="1932826" y="3988860"/>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7" name="矢印: 下 1416">
            <a:extLst>
              <a:ext uri="{FF2B5EF4-FFF2-40B4-BE49-F238E27FC236}">
                <a16:creationId xmlns:a16="http://schemas.microsoft.com/office/drawing/2014/main" id="{4E9917FD-0607-B9AF-8030-10750EBB4BD6}"/>
              </a:ext>
            </a:extLst>
          </p:cNvPr>
          <p:cNvSpPr/>
          <p:nvPr/>
        </p:nvSpPr>
        <p:spPr>
          <a:xfrm>
            <a:off x="6657945" y="3988860"/>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1" name="正方形/長方形 710">
            <a:extLst>
              <a:ext uri="{FF2B5EF4-FFF2-40B4-BE49-F238E27FC236}">
                <a16:creationId xmlns:a16="http://schemas.microsoft.com/office/drawing/2014/main" id="{2EDB623E-B05B-08BF-51B6-FB4317524BFD}"/>
              </a:ext>
            </a:extLst>
          </p:cNvPr>
          <p:cNvSpPr/>
          <p:nvPr/>
        </p:nvSpPr>
        <p:spPr>
          <a:xfrm>
            <a:off x="5318966" y="2630773"/>
            <a:ext cx="3622161" cy="327213"/>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endParaRPr lang="ja-JP" altLang="en-US" sz="1200" dirty="0">
              <a:latin typeface="メイリオ" panose="020B0604030504040204" pitchFamily="50" charset="-128"/>
              <a:ea typeface="メイリオ" panose="020B0604030504040204" pitchFamily="50" charset="-128"/>
            </a:endParaRPr>
          </a:p>
        </p:txBody>
      </p:sp>
      <p:sp>
        <p:nvSpPr>
          <p:cNvPr id="1431" name="四角形: 角を丸くする 130">
            <a:extLst>
              <a:ext uri="{FF2B5EF4-FFF2-40B4-BE49-F238E27FC236}">
                <a16:creationId xmlns:a16="http://schemas.microsoft.com/office/drawing/2014/main" id="{859C8A7A-4551-1BDF-F561-364A048184CB}"/>
              </a:ext>
            </a:extLst>
          </p:cNvPr>
          <p:cNvSpPr/>
          <p:nvPr/>
        </p:nvSpPr>
        <p:spPr>
          <a:xfrm>
            <a:off x="87698" y="5752802"/>
            <a:ext cx="8915658" cy="271779"/>
          </a:xfrm>
          <a:prstGeom prst="roundRect">
            <a:avLst>
              <a:gd name="adj" fmla="val 8533"/>
            </a:avLst>
          </a:prstGeom>
          <a:solidFill>
            <a:schemeClr val="accent5"/>
          </a:solidFill>
          <a:ln w="19050">
            <a:no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rgbClr val="006600"/>
              </a:solidFill>
              <a:latin typeface="メイリオ" panose="020B0604030504040204" pitchFamily="50" charset="-128"/>
              <a:ea typeface="メイリオ" panose="020B0604030504040204" pitchFamily="50" charset="-128"/>
            </a:endParaRPr>
          </a:p>
        </p:txBody>
      </p:sp>
      <p:sp>
        <p:nvSpPr>
          <p:cNvPr id="1432" name="正方形/長方形 1431">
            <a:extLst>
              <a:ext uri="{FF2B5EF4-FFF2-40B4-BE49-F238E27FC236}">
                <a16:creationId xmlns:a16="http://schemas.microsoft.com/office/drawing/2014/main" id="{15754362-90D7-BEFC-75BE-F906D8981053}"/>
              </a:ext>
            </a:extLst>
          </p:cNvPr>
          <p:cNvSpPr/>
          <p:nvPr/>
        </p:nvSpPr>
        <p:spPr>
          <a:xfrm>
            <a:off x="3542265" y="5763781"/>
            <a:ext cx="3905179"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パブリックコメントの実施</a:t>
            </a:r>
            <a:endParaRPr lang="en-US" altLang="ja-JP" sz="1400" b="1" dirty="0">
              <a:latin typeface="メイリオ" panose="020B0604030504040204" pitchFamily="50" charset="-128"/>
              <a:ea typeface="メイリオ" panose="020B0604030504040204" pitchFamily="50" charset="-128"/>
            </a:endParaRPr>
          </a:p>
        </p:txBody>
      </p:sp>
      <p:sp>
        <p:nvSpPr>
          <p:cNvPr id="1433" name="テキスト ボックス 1432">
            <a:extLst>
              <a:ext uri="{FF2B5EF4-FFF2-40B4-BE49-F238E27FC236}">
                <a16:creationId xmlns:a16="http://schemas.microsoft.com/office/drawing/2014/main" id="{C8B35F11-DA4D-4EDD-25B8-49C27D063F93}"/>
              </a:ext>
            </a:extLst>
          </p:cNvPr>
          <p:cNvSpPr txBox="1"/>
          <p:nvPr/>
        </p:nvSpPr>
        <p:spPr bwMode="gray">
          <a:xfrm>
            <a:off x="111301" y="5764282"/>
            <a:ext cx="3430964" cy="205318"/>
          </a:xfrm>
          <a:prstGeom prst="roundRect">
            <a:avLst/>
          </a:prstGeom>
          <a:solidFill>
            <a:srgbClr val="6B6BCF"/>
          </a:solidFill>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charset="0"/>
                <a:ea typeface="ＭＳ Ｐゴシック" charset="-128"/>
              </a:defRPr>
            </a:lvl2pPr>
            <a:lvl3pPr>
              <a:defRPr>
                <a:solidFill>
                  <a:schemeClr val="tx1"/>
                </a:solidFill>
                <a:latin typeface="Arial" charset="0"/>
                <a:ea typeface="ＭＳ Ｐゴシック" charset="-128"/>
              </a:defRPr>
            </a:lvl3pPr>
            <a:lvl4pPr>
              <a:defRPr>
                <a:solidFill>
                  <a:schemeClr val="tx1"/>
                </a:solidFill>
                <a:latin typeface="Arial" charset="0"/>
                <a:ea typeface="ＭＳ Ｐゴシック" charset="-128"/>
              </a:defRPr>
            </a:lvl4pPr>
            <a:lvl5pPr>
              <a:defRPr>
                <a:solidFill>
                  <a:schemeClr val="tx1"/>
                </a:solidFill>
                <a:latin typeface="Arial" charset="0"/>
                <a:ea typeface="ＭＳ Ｐゴシック" charset="-128"/>
              </a:defRPr>
            </a:lvl5pPr>
            <a:lvl6pPr>
              <a:defRPr>
                <a:solidFill>
                  <a:schemeClr val="tx1"/>
                </a:solidFill>
                <a:latin typeface="Arial" charset="0"/>
                <a:ea typeface="ＭＳ Ｐゴシック" charset="-128"/>
              </a:defRPr>
            </a:lvl6pPr>
            <a:lvl7pPr>
              <a:defRPr>
                <a:solidFill>
                  <a:schemeClr val="tx1"/>
                </a:solidFill>
                <a:latin typeface="Arial" charset="0"/>
                <a:ea typeface="ＭＳ Ｐゴシック" charset="-128"/>
              </a:defRPr>
            </a:lvl7pPr>
            <a:lvl8pPr>
              <a:defRPr>
                <a:solidFill>
                  <a:schemeClr val="tx1"/>
                </a:solidFill>
                <a:latin typeface="Arial" charset="0"/>
                <a:ea typeface="ＭＳ Ｐゴシック" charset="-128"/>
              </a:defRPr>
            </a:lvl8pPr>
            <a:lvl9pPr>
              <a:defRPr>
                <a:solidFill>
                  <a:schemeClr val="tx1"/>
                </a:solidFill>
                <a:latin typeface="Arial" charset="0"/>
                <a:ea typeface="ＭＳ Ｐゴシック" charset="-128"/>
              </a:defRPr>
            </a:lvl9pPr>
          </a:lstStyle>
          <a:p>
            <a:pPr algn="l"/>
            <a:r>
              <a:rPr lang="ja-JP" altLang="en-US" sz="1200" b="0" dirty="0">
                <a:solidFill>
                  <a:schemeClr val="bg1"/>
                </a:solidFill>
                <a:latin typeface="メイリオ" panose="020B0604030504040204" pitchFamily="50" charset="-128"/>
                <a:ea typeface="メイリオ" panose="020B0604030504040204" pitchFamily="50" charset="-128"/>
              </a:rPr>
              <a:t>ステップⓑ－３：地域への聞き取りによる整理</a:t>
            </a:r>
            <a:endParaRPr lang="en-US" altLang="ja-JP" sz="1200" b="0" dirty="0">
              <a:solidFill>
                <a:schemeClr val="bg1"/>
              </a:solidFill>
              <a:latin typeface="メイリオ" panose="020B0604030504040204" pitchFamily="50" charset="-128"/>
              <a:ea typeface="メイリオ" panose="020B0604030504040204" pitchFamily="50" charset="-128"/>
            </a:endParaRPr>
          </a:p>
        </p:txBody>
      </p:sp>
      <p:sp>
        <p:nvSpPr>
          <p:cNvPr id="1434" name="矢印: 下 1433">
            <a:extLst>
              <a:ext uri="{FF2B5EF4-FFF2-40B4-BE49-F238E27FC236}">
                <a16:creationId xmlns:a16="http://schemas.microsoft.com/office/drawing/2014/main" id="{843A0088-39F7-664E-018D-BD3F59403F10}"/>
              </a:ext>
            </a:extLst>
          </p:cNvPr>
          <p:cNvSpPr/>
          <p:nvPr/>
        </p:nvSpPr>
        <p:spPr>
          <a:xfrm>
            <a:off x="4204041" y="5641700"/>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6" name="テキスト ボックス 711">
            <a:extLst>
              <a:ext uri="{FF2B5EF4-FFF2-40B4-BE49-F238E27FC236}">
                <a16:creationId xmlns:a16="http://schemas.microsoft.com/office/drawing/2014/main" id="{25763837-322D-08F3-BBBB-88590920C7AD}"/>
              </a:ext>
            </a:extLst>
          </p:cNvPr>
          <p:cNvSpPr/>
          <p:nvPr/>
        </p:nvSpPr>
        <p:spPr bwMode="gray">
          <a:xfrm>
            <a:off x="588188" y="6183455"/>
            <a:ext cx="8227084" cy="253916"/>
          </a:xfrm>
          <a:prstGeom prst="roundRect">
            <a:avLst>
              <a:gd name="adj" fmla="val 0"/>
            </a:avLst>
          </a:prstGeom>
          <a:noFill/>
          <a:ln w="38100">
            <a:solidFill>
              <a:srgbClr val="FFCCCC"/>
            </a:solid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indent="88900" algn="l" defTabSz="843915">
              <a:lnSpc>
                <a:spcPct val="150000"/>
              </a:lnSpc>
            </a:pP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うきは市管理構想を策定</a:t>
            </a:r>
          </a:p>
        </p:txBody>
      </p:sp>
      <p:sp>
        <p:nvSpPr>
          <p:cNvPr id="1438" name="右矢印 1">
            <a:extLst>
              <a:ext uri="{FF2B5EF4-FFF2-40B4-BE49-F238E27FC236}">
                <a16:creationId xmlns:a16="http://schemas.microsoft.com/office/drawing/2014/main" id="{CF376264-DFDD-D8F4-C809-1702E00AFA3E}"/>
              </a:ext>
            </a:extLst>
          </p:cNvPr>
          <p:cNvSpPr/>
          <p:nvPr/>
        </p:nvSpPr>
        <p:spPr>
          <a:xfrm>
            <a:off x="103128" y="6143858"/>
            <a:ext cx="419026" cy="331802"/>
          </a:xfrm>
          <a:prstGeom prst="rightArrow">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9" name="矢印: 下 1438">
            <a:extLst>
              <a:ext uri="{FF2B5EF4-FFF2-40B4-BE49-F238E27FC236}">
                <a16:creationId xmlns:a16="http://schemas.microsoft.com/office/drawing/2014/main" id="{56EB9214-144A-CE96-E02D-F3666BD78A8E}"/>
              </a:ext>
            </a:extLst>
          </p:cNvPr>
          <p:cNvSpPr/>
          <p:nvPr/>
        </p:nvSpPr>
        <p:spPr>
          <a:xfrm>
            <a:off x="4204041" y="6034529"/>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タイトル 1"/>
          <p:cNvSpPr txBox="1"/>
          <p:nvPr/>
        </p:nvSpPr>
        <p:spPr>
          <a:xfrm>
            <a:off x="-62516" y="56872"/>
            <a:ext cx="7813625" cy="339764"/>
          </a:xfrm>
          <a:prstGeom prst="rect">
            <a:avLst/>
          </a:prstGeom>
        </p:spPr>
        <p:txBody>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5pPr>
            <a:lvl6pPr marL="42227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6pPr>
            <a:lvl7pPr marL="84391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7pPr>
            <a:lvl8pPr marL="1266190"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8pPr>
            <a:lvl9pPr marL="168846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9pPr>
          </a:lstStyle>
          <a:p>
            <a:pPr defTabSz="843915"/>
            <a:r>
              <a:rPr lang="ja-JP" altLang="en-US" sz="1800" b="1" kern="0" dirty="0">
                <a:latin typeface="メイリオ" panose="020B0604030504040204" pitchFamily="50" charset="-128"/>
                <a:ea typeface="メイリオ" panose="020B0604030504040204" pitchFamily="50" charset="-128"/>
                <a:sym typeface="+mn-ea"/>
              </a:rPr>
              <a:t>（参考）検討過程の詳細②　うきは市管理構想の策定</a:t>
            </a:r>
            <a:endParaRPr lang="ja-JP" altLang="en-US" sz="1800" b="1" kern="0" dirty="0">
              <a:latin typeface="メイリオ" panose="020B0604030504040204" pitchFamily="50" charset="-128"/>
              <a:ea typeface="メイリオ" panose="020B0604030504040204" pitchFamily="50" charset="-128"/>
            </a:endParaRPr>
          </a:p>
        </p:txBody>
      </p:sp>
      <p:sp>
        <p:nvSpPr>
          <p:cNvPr id="36" name="テキスト ボックス 711">
            <a:extLst>
              <a:ext uri="{FF2B5EF4-FFF2-40B4-BE49-F238E27FC236}">
                <a16:creationId xmlns:a16="http://schemas.microsoft.com/office/drawing/2014/main" id="{073841C5-3753-0EAE-674A-48945E46B215}"/>
              </a:ext>
            </a:extLst>
          </p:cNvPr>
          <p:cNvSpPr/>
          <p:nvPr/>
        </p:nvSpPr>
        <p:spPr bwMode="gray">
          <a:xfrm>
            <a:off x="596361" y="3706437"/>
            <a:ext cx="8227084" cy="253916"/>
          </a:xfrm>
          <a:prstGeom prst="roundRect">
            <a:avLst>
              <a:gd name="adj" fmla="val 0"/>
            </a:avLst>
          </a:prstGeom>
          <a:noFill/>
          <a:ln w="38100">
            <a:solidFill>
              <a:srgbClr val="FFCCCC"/>
            </a:solid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indent="88900" algn="l" defTabSz="843915">
              <a:lnSpc>
                <a:spcPct val="150000"/>
              </a:lnSpc>
            </a:pP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うきは市管理構想（たたき台）を作成</a:t>
            </a:r>
          </a:p>
        </p:txBody>
      </p:sp>
      <p:sp>
        <p:nvSpPr>
          <p:cNvPr id="37" name="右矢印 1">
            <a:extLst>
              <a:ext uri="{FF2B5EF4-FFF2-40B4-BE49-F238E27FC236}">
                <a16:creationId xmlns:a16="http://schemas.microsoft.com/office/drawing/2014/main" id="{9B0CDEA4-02F4-1576-76E0-261EBAC13791}"/>
              </a:ext>
            </a:extLst>
          </p:cNvPr>
          <p:cNvSpPr/>
          <p:nvPr/>
        </p:nvSpPr>
        <p:spPr>
          <a:xfrm>
            <a:off x="111301" y="3666840"/>
            <a:ext cx="419026" cy="331802"/>
          </a:xfrm>
          <a:prstGeom prst="rightArrow">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39" name="角丸四角形 681">
            <a:extLst>
              <a:ext uri="{FF2B5EF4-FFF2-40B4-BE49-F238E27FC236}">
                <a16:creationId xmlns:a16="http://schemas.microsoft.com/office/drawing/2014/main" id="{FAED8500-6944-6157-D149-471F517A0BBA}"/>
              </a:ext>
            </a:extLst>
          </p:cNvPr>
          <p:cNvSpPr/>
          <p:nvPr/>
        </p:nvSpPr>
        <p:spPr>
          <a:xfrm>
            <a:off x="89908" y="4169590"/>
            <a:ext cx="4876266" cy="965109"/>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a:solidFill>
                <a:srgbClr val="006600"/>
              </a:solidFill>
              <a:latin typeface="Arial" panose="020B0604020202020204"/>
              <a:ea typeface="ＭＳ Ｐゴシック" panose="020B0600070205080204" charset="-128"/>
            </a:endParaRPr>
          </a:p>
        </p:txBody>
      </p:sp>
      <p:sp>
        <p:nvSpPr>
          <p:cNvPr id="40" name="テキスト ボックス 48">
            <a:extLst>
              <a:ext uri="{FF2B5EF4-FFF2-40B4-BE49-F238E27FC236}">
                <a16:creationId xmlns:a16="http://schemas.microsoft.com/office/drawing/2014/main" id="{DEE2E2F4-8537-D57F-9314-D63714386513}"/>
              </a:ext>
            </a:extLst>
          </p:cNvPr>
          <p:cNvSpPr/>
          <p:nvPr/>
        </p:nvSpPr>
        <p:spPr bwMode="gray">
          <a:xfrm>
            <a:off x="89906" y="4142255"/>
            <a:ext cx="2524587" cy="204311"/>
          </a:xfrm>
          <a:prstGeom prst="roundRect">
            <a:avLst/>
          </a:prstGeom>
          <a:solidFill>
            <a:srgbClr val="6B6BCF"/>
          </a:solidFill>
        </p:spPr>
        <p:txBody>
          <a:bodyPr wrap="square" lIns="0" tIns="0" rIns="0" bIns="0" rtlCol="0" anchor="ctr">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rgbClr val="FFFFFF"/>
                </a:solidFill>
                <a:latin typeface="メイリオ" panose="020B0604030504040204" pitchFamily="50" charset="-128"/>
                <a:ea typeface="メイリオ" panose="020B0604030504040204" pitchFamily="50" charset="-128"/>
              </a:rPr>
              <a:t>市町村管理構想の検討</a:t>
            </a:r>
            <a:r>
              <a:rPr lang="en-US" altLang="ja-JP" sz="1200" b="0" dirty="0">
                <a:solidFill>
                  <a:srgbClr val="FFFFFF"/>
                </a:solidFill>
                <a:latin typeface="メイリオ" panose="020B0604030504040204" pitchFamily="50" charset="-128"/>
                <a:ea typeface="メイリオ" panose="020B0604030504040204" pitchFamily="50" charset="-128"/>
              </a:rPr>
              <a:t>:</a:t>
            </a:r>
            <a:r>
              <a:rPr lang="ja-JP" altLang="en-US" sz="1200" b="0" dirty="0">
                <a:solidFill>
                  <a:srgbClr val="FFFFFF"/>
                </a:solidFill>
                <a:latin typeface="メイリオ" panose="020B0604030504040204" pitchFamily="50" charset="-128"/>
                <a:ea typeface="メイリオ" panose="020B0604030504040204" pitchFamily="50" charset="-128"/>
                <a:sym typeface="+mn-ea"/>
              </a:rPr>
              <a:t>ステップⓒ</a:t>
            </a:r>
            <a:endParaRPr lang="ja-JP" altLang="en-US" b="0" dirty="0">
              <a:solidFill>
                <a:srgbClr val="FFFFFF"/>
              </a:solidFill>
              <a:latin typeface="メイリオ" panose="020B0604030504040204" pitchFamily="50" charset="-128"/>
              <a:ea typeface="メイリオ" panose="020B0604030504040204" pitchFamily="50" charset="-128"/>
            </a:endParaRPr>
          </a:p>
        </p:txBody>
      </p:sp>
      <p:sp>
        <p:nvSpPr>
          <p:cNvPr id="41" name="テキスト ボックス 709">
            <a:extLst>
              <a:ext uri="{FF2B5EF4-FFF2-40B4-BE49-F238E27FC236}">
                <a16:creationId xmlns:a16="http://schemas.microsoft.com/office/drawing/2014/main" id="{EDF22851-6826-0AC0-AA6B-C795989B0584}"/>
              </a:ext>
            </a:extLst>
          </p:cNvPr>
          <p:cNvSpPr/>
          <p:nvPr/>
        </p:nvSpPr>
        <p:spPr bwMode="gray">
          <a:xfrm>
            <a:off x="218417" y="4418990"/>
            <a:ext cx="3258017"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たたき台の検討・調整（庁内調整）</a:t>
            </a:r>
            <a:endPar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710">
            <a:extLst>
              <a:ext uri="{FF2B5EF4-FFF2-40B4-BE49-F238E27FC236}">
                <a16:creationId xmlns:a16="http://schemas.microsoft.com/office/drawing/2014/main" id="{C3B8360C-F24E-8225-7FE1-FAEFC1D38EC4}"/>
              </a:ext>
            </a:extLst>
          </p:cNvPr>
          <p:cNvSpPr/>
          <p:nvPr/>
        </p:nvSpPr>
        <p:spPr>
          <a:xfrm>
            <a:off x="186082" y="4617713"/>
            <a:ext cx="4808344" cy="253916"/>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たたき台を踏まえて関係課と調整</a:t>
            </a:r>
          </a:p>
        </p:txBody>
      </p:sp>
      <p:sp>
        <p:nvSpPr>
          <p:cNvPr id="43" name="角丸四角形 681">
            <a:extLst>
              <a:ext uri="{FF2B5EF4-FFF2-40B4-BE49-F238E27FC236}">
                <a16:creationId xmlns:a16="http://schemas.microsoft.com/office/drawing/2014/main" id="{0097551B-83CA-3A35-F72C-1EA59B68241E}"/>
              </a:ext>
            </a:extLst>
          </p:cNvPr>
          <p:cNvSpPr/>
          <p:nvPr/>
        </p:nvSpPr>
        <p:spPr>
          <a:xfrm>
            <a:off x="5117274" y="4144312"/>
            <a:ext cx="3872792" cy="990387"/>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a:solidFill>
                <a:srgbClr val="006600"/>
              </a:solidFill>
              <a:latin typeface="Arial" panose="020B0604020202020204"/>
              <a:ea typeface="ＭＳ Ｐゴシック" panose="020B0600070205080204" charset="-128"/>
            </a:endParaRPr>
          </a:p>
        </p:txBody>
      </p:sp>
      <p:sp>
        <p:nvSpPr>
          <p:cNvPr id="45" name="テキスト ボックス 709">
            <a:extLst>
              <a:ext uri="{FF2B5EF4-FFF2-40B4-BE49-F238E27FC236}">
                <a16:creationId xmlns:a16="http://schemas.microsoft.com/office/drawing/2014/main" id="{88CA0654-9509-BDE2-7575-B344398461A1}"/>
              </a:ext>
            </a:extLst>
          </p:cNvPr>
          <p:cNvSpPr/>
          <p:nvPr/>
        </p:nvSpPr>
        <p:spPr bwMode="gray">
          <a:xfrm>
            <a:off x="5305674" y="4450372"/>
            <a:ext cx="3258017"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議会や自治協議会に対する説明の実施</a:t>
            </a:r>
            <a:endPar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710">
            <a:extLst>
              <a:ext uri="{FF2B5EF4-FFF2-40B4-BE49-F238E27FC236}">
                <a16:creationId xmlns:a16="http://schemas.microsoft.com/office/drawing/2014/main" id="{DCA4F6B9-5257-E7D5-A4A5-B4114275D558}"/>
              </a:ext>
            </a:extLst>
          </p:cNvPr>
          <p:cNvSpPr/>
          <p:nvPr/>
        </p:nvSpPr>
        <p:spPr>
          <a:xfrm>
            <a:off x="5305675" y="4592426"/>
            <a:ext cx="3622161" cy="327213"/>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endParaRPr lang="ja-JP" altLang="en-US" sz="1200" dirty="0">
              <a:latin typeface="メイリオ" panose="020B0604030504040204" pitchFamily="50" charset="-128"/>
              <a:ea typeface="メイリオ" panose="020B0604030504040204" pitchFamily="50" charset="-128"/>
            </a:endParaRPr>
          </a:p>
        </p:txBody>
      </p:sp>
      <p:sp>
        <p:nvSpPr>
          <p:cNvPr id="47" name="正方形/長方形 710">
            <a:extLst>
              <a:ext uri="{FF2B5EF4-FFF2-40B4-BE49-F238E27FC236}">
                <a16:creationId xmlns:a16="http://schemas.microsoft.com/office/drawing/2014/main" id="{F793CD21-F165-EC0E-DA4A-D91572282CAC}"/>
              </a:ext>
            </a:extLst>
          </p:cNvPr>
          <p:cNvSpPr/>
          <p:nvPr/>
        </p:nvSpPr>
        <p:spPr>
          <a:xfrm>
            <a:off x="5292956" y="4617713"/>
            <a:ext cx="3565541" cy="454534"/>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r>
              <a:rPr lang="ja-JP" altLang="en-US" sz="1200" dirty="0">
                <a:latin typeface="メイリオ" panose="020B0604030504040204" pitchFamily="50" charset="-128"/>
                <a:ea typeface="メイリオ" panose="020B0604030504040204" pitchFamily="50" charset="-128"/>
              </a:rPr>
              <a:t>うきは市管理構想（たたき台）について住民等の意見を反映するため、実施</a:t>
            </a:r>
          </a:p>
        </p:txBody>
      </p:sp>
      <p:sp>
        <p:nvSpPr>
          <p:cNvPr id="48" name="矢印: 下 47">
            <a:extLst>
              <a:ext uri="{FF2B5EF4-FFF2-40B4-BE49-F238E27FC236}">
                <a16:creationId xmlns:a16="http://schemas.microsoft.com/office/drawing/2014/main" id="{6F720D24-C5A1-EEA6-6208-9C64115403F9}"/>
              </a:ext>
            </a:extLst>
          </p:cNvPr>
          <p:cNvSpPr/>
          <p:nvPr/>
        </p:nvSpPr>
        <p:spPr>
          <a:xfrm rot="16200000">
            <a:off x="4659806" y="4617991"/>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0959F06-F6AE-EC44-C4DA-EA3F2E709C65}"/>
              </a:ext>
            </a:extLst>
          </p:cNvPr>
          <p:cNvSpPr txBox="1"/>
          <p:nvPr/>
        </p:nvSpPr>
        <p:spPr bwMode="gray">
          <a:xfrm>
            <a:off x="5132727" y="4169590"/>
            <a:ext cx="3430964" cy="205318"/>
          </a:xfrm>
          <a:prstGeom prst="roundRect">
            <a:avLst/>
          </a:prstGeom>
          <a:solidFill>
            <a:srgbClr val="6B6BCF"/>
          </a:solidFill>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charset="0"/>
                <a:ea typeface="ＭＳ Ｐゴシック" charset="-128"/>
              </a:defRPr>
            </a:lvl2pPr>
            <a:lvl3pPr>
              <a:defRPr>
                <a:solidFill>
                  <a:schemeClr val="tx1"/>
                </a:solidFill>
                <a:latin typeface="Arial" charset="0"/>
                <a:ea typeface="ＭＳ Ｐゴシック" charset="-128"/>
              </a:defRPr>
            </a:lvl3pPr>
            <a:lvl4pPr>
              <a:defRPr>
                <a:solidFill>
                  <a:schemeClr val="tx1"/>
                </a:solidFill>
                <a:latin typeface="Arial" charset="0"/>
                <a:ea typeface="ＭＳ Ｐゴシック" charset="-128"/>
              </a:defRPr>
            </a:lvl4pPr>
            <a:lvl5pPr>
              <a:defRPr>
                <a:solidFill>
                  <a:schemeClr val="tx1"/>
                </a:solidFill>
                <a:latin typeface="Arial" charset="0"/>
                <a:ea typeface="ＭＳ Ｐゴシック" charset="-128"/>
              </a:defRPr>
            </a:lvl5pPr>
            <a:lvl6pPr>
              <a:defRPr>
                <a:solidFill>
                  <a:schemeClr val="tx1"/>
                </a:solidFill>
                <a:latin typeface="Arial" charset="0"/>
                <a:ea typeface="ＭＳ Ｐゴシック" charset="-128"/>
              </a:defRPr>
            </a:lvl6pPr>
            <a:lvl7pPr>
              <a:defRPr>
                <a:solidFill>
                  <a:schemeClr val="tx1"/>
                </a:solidFill>
                <a:latin typeface="Arial" charset="0"/>
                <a:ea typeface="ＭＳ Ｐゴシック" charset="-128"/>
              </a:defRPr>
            </a:lvl7pPr>
            <a:lvl8pPr>
              <a:defRPr>
                <a:solidFill>
                  <a:schemeClr val="tx1"/>
                </a:solidFill>
                <a:latin typeface="Arial" charset="0"/>
                <a:ea typeface="ＭＳ Ｐゴシック" charset="-128"/>
              </a:defRPr>
            </a:lvl8pPr>
            <a:lvl9pPr>
              <a:defRPr>
                <a:solidFill>
                  <a:schemeClr val="tx1"/>
                </a:solidFill>
                <a:latin typeface="Arial" charset="0"/>
                <a:ea typeface="ＭＳ Ｐゴシック" charset="-128"/>
              </a:defRPr>
            </a:lvl9pPr>
          </a:lstStyle>
          <a:p>
            <a:pPr algn="l"/>
            <a:r>
              <a:rPr lang="ja-JP" altLang="en-US" sz="1200" b="0" dirty="0">
                <a:solidFill>
                  <a:schemeClr val="bg1"/>
                </a:solidFill>
                <a:latin typeface="メイリオ" panose="020B0604030504040204" pitchFamily="50" charset="-128"/>
                <a:ea typeface="メイリオ" panose="020B0604030504040204" pitchFamily="50" charset="-128"/>
              </a:rPr>
              <a:t>ステップⓑ－３：地域への聞き取りによる整理</a:t>
            </a:r>
            <a:endParaRPr lang="en-US" altLang="ja-JP" sz="1200" b="0" dirty="0">
              <a:solidFill>
                <a:schemeClr val="bg1"/>
              </a:solidFill>
              <a:latin typeface="メイリオ" panose="020B0604030504040204" pitchFamily="50" charset="-128"/>
              <a:ea typeface="メイリオ" panose="020B0604030504040204" pitchFamily="50" charset="-128"/>
            </a:endParaRPr>
          </a:p>
        </p:txBody>
      </p:sp>
      <p:sp>
        <p:nvSpPr>
          <p:cNvPr id="50" name="矢印: 下 49">
            <a:extLst>
              <a:ext uri="{FF2B5EF4-FFF2-40B4-BE49-F238E27FC236}">
                <a16:creationId xmlns:a16="http://schemas.microsoft.com/office/drawing/2014/main" id="{F0D2A233-CEE6-3776-395D-E3EE229F69C5}"/>
              </a:ext>
            </a:extLst>
          </p:cNvPr>
          <p:cNvSpPr/>
          <p:nvPr/>
        </p:nvSpPr>
        <p:spPr>
          <a:xfrm>
            <a:off x="1932826" y="5171977"/>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下 50">
            <a:extLst>
              <a:ext uri="{FF2B5EF4-FFF2-40B4-BE49-F238E27FC236}">
                <a16:creationId xmlns:a16="http://schemas.microsoft.com/office/drawing/2014/main" id="{5B8A3280-1918-08E1-9F2E-872F395BD1C1}"/>
              </a:ext>
            </a:extLst>
          </p:cNvPr>
          <p:cNvSpPr/>
          <p:nvPr/>
        </p:nvSpPr>
        <p:spPr>
          <a:xfrm>
            <a:off x="6657945" y="5171977"/>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下 51">
            <a:extLst>
              <a:ext uri="{FF2B5EF4-FFF2-40B4-BE49-F238E27FC236}">
                <a16:creationId xmlns:a16="http://schemas.microsoft.com/office/drawing/2014/main" id="{692E1CA6-B732-D5AF-BDD1-C0B97DA97E64}"/>
              </a:ext>
            </a:extLst>
          </p:cNvPr>
          <p:cNvSpPr/>
          <p:nvPr/>
        </p:nvSpPr>
        <p:spPr>
          <a:xfrm>
            <a:off x="4205837" y="3540897"/>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5DC5CA1-E6E4-1775-912D-91755773CB02}"/>
              </a:ext>
            </a:extLst>
          </p:cNvPr>
          <p:cNvSpPr txBox="1"/>
          <p:nvPr/>
        </p:nvSpPr>
        <p:spPr>
          <a:xfrm>
            <a:off x="3059832" y="1755420"/>
            <a:ext cx="5605989" cy="1587715"/>
          </a:xfrm>
          <a:prstGeom prst="rect">
            <a:avLst/>
          </a:prstGeom>
          <a:solidFill>
            <a:schemeClr val="bg1"/>
          </a:solidFill>
          <a:ln>
            <a:solidFill>
              <a:schemeClr val="accent2"/>
            </a:solidFill>
            <a:prstDash val="dash"/>
          </a:ln>
        </p:spPr>
        <p:txBody>
          <a:bodyPr wrap="square" tIns="108000" bIns="108000" rtlCol="0">
            <a:spAutoFit/>
          </a:bodyPr>
          <a:lstStyle/>
          <a:p>
            <a:pPr>
              <a:spcBef>
                <a:spcPts val="600"/>
              </a:spcBef>
              <a:spcAft>
                <a:spcPts val="600"/>
              </a:spcAft>
            </a:pPr>
            <a:r>
              <a:rPr lang="ja-JP" altLang="en-US" sz="1400" b="1" i="0" dirty="0">
                <a:effectLst/>
                <a:latin typeface="メイリオ" panose="020B0604030504040204" pitchFamily="50" charset="-128"/>
                <a:ea typeface="メイリオ" panose="020B0604030504040204" pitchFamily="50" charset="-128"/>
              </a:rPr>
              <a:t>構想</a:t>
            </a:r>
            <a:r>
              <a:rPr lang="ja-JP" altLang="en-US" sz="1400" b="1" dirty="0">
                <a:latin typeface="メイリオ" panose="020B0604030504040204" pitchFamily="50" charset="-128"/>
                <a:ea typeface="メイリオ" panose="020B0604030504040204" pitchFamily="50" charset="-128"/>
              </a:rPr>
              <a:t>の検討で</a:t>
            </a:r>
            <a:r>
              <a:rPr lang="ja-JP" altLang="en-US" sz="1400" b="1" i="0" dirty="0">
                <a:effectLst/>
                <a:latin typeface="メイリオ" panose="020B0604030504040204" pitchFamily="50" charset="-128"/>
                <a:ea typeface="メイリオ" panose="020B0604030504040204" pitchFamily="50" charset="-128"/>
              </a:rPr>
              <a:t>新たな方向性が打ち出せた内容の例</a:t>
            </a:r>
            <a:endParaRPr lang="en-US" altLang="ja-JP" sz="1400" b="1" i="0" dirty="0">
              <a:effectLst/>
              <a:latin typeface="メイリオ" panose="020B0604030504040204" pitchFamily="50" charset="-128"/>
              <a:ea typeface="メイリオ" panose="020B0604030504040204" pitchFamily="50" charset="-128"/>
            </a:endParaRPr>
          </a:p>
          <a:p>
            <a:pPr marL="176213" indent="-176213"/>
            <a:r>
              <a:rPr kumimoji="1" lang="ja-JP" altLang="en-US" sz="1400" dirty="0">
                <a:latin typeface="メイリオ" panose="020B0604030504040204" pitchFamily="50" charset="-128"/>
                <a:ea typeface="メイリオ" panose="020B0604030504040204" pitchFamily="50" charset="-128"/>
              </a:rPr>
              <a:t>○</a:t>
            </a:r>
            <a:r>
              <a:rPr kumimoji="1" lang="ja-JP" altLang="en-US" sz="1400" u="sng" dirty="0">
                <a:latin typeface="メイリオ" panose="020B0604030504040204" pitchFamily="50" charset="-128"/>
                <a:ea typeface="メイリオ" panose="020B0604030504040204" pitchFamily="50" charset="-128"/>
              </a:rPr>
              <a:t>都市計画の導入を進める際に関連部門と足並みを合わせることを確認</a:t>
            </a:r>
            <a:r>
              <a:rPr lang="ja-JP" altLang="en-US"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農業農用地の見直し、</a:t>
            </a:r>
            <a:r>
              <a:rPr lang="ja-JP" altLang="en-US" sz="1400" dirty="0">
                <a:latin typeface="メイリオ" panose="020B0604030504040204" pitchFamily="50" charset="-128"/>
                <a:ea typeface="メイリオ" panose="020B0604030504040204" pitchFamily="50" charset="-128"/>
              </a:rPr>
              <a:t>上水道事業の導入是非の検討、</a:t>
            </a:r>
            <a:r>
              <a:rPr kumimoji="1" lang="ja-JP" altLang="en-US" sz="1400" dirty="0">
                <a:latin typeface="メイリオ" panose="020B0604030504040204" pitchFamily="50" charset="-128"/>
                <a:ea typeface="メイリオ" panose="020B0604030504040204" pitchFamily="50" charset="-128"/>
              </a:rPr>
              <a:t>下水道計画の見直し）</a:t>
            </a:r>
            <a:endParaRPr kumimoji="1" lang="en-US" altLang="ja-JP" sz="1400" dirty="0">
              <a:latin typeface="メイリオ" panose="020B0604030504040204" pitchFamily="50" charset="-128"/>
              <a:ea typeface="メイリオ" panose="020B0604030504040204" pitchFamily="50" charset="-128"/>
            </a:endParaRPr>
          </a:p>
          <a:p>
            <a:pPr marL="176213" indent="-176213"/>
            <a:r>
              <a:rPr lang="ja-JP" altLang="en-US" sz="1400" dirty="0">
                <a:latin typeface="メイリオ" panose="020B0604030504040204" pitchFamily="50" charset="-128"/>
                <a:ea typeface="メイリオ" panose="020B0604030504040204" pitchFamily="50" charset="-128"/>
              </a:rPr>
              <a:t>○</a:t>
            </a:r>
            <a:r>
              <a:rPr lang="ja-JP" altLang="en-US" sz="1400" u="sng" dirty="0">
                <a:latin typeface="メイリオ" panose="020B0604030504040204" pitchFamily="50" charset="-128"/>
                <a:ea typeface="メイリオ" panose="020B0604030504040204" pitchFamily="50" charset="-128"/>
              </a:rPr>
              <a:t>地域の課題解決や新しい取組に向け、行政の縦割りを超えたサポートの実施</a:t>
            </a:r>
            <a:endParaRPr kumimoji="1" lang="ja-JP" altLang="en-US" sz="1400" u="sng"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3A8060E3-D8AE-7DA9-0F00-21B45015838F}"/>
              </a:ext>
            </a:extLst>
          </p:cNvPr>
          <p:cNvSpPr txBox="1"/>
          <p:nvPr/>
        </p:nvSpPr>
        <p:spPr>
          <a:xfrm>
            <a:off x="-129847" y="2524688"/>
            <a:ext cx="3045663" cy="769441"/>
          </a:xfrm>
          <a:prstGeom prst="rect">
            <a:avLst/>
          </a:prstGeom>
          <a:noFill/>
        </p:spPr>
        <p:txBody>
          <a:bodyPr wrap="square">
            <a:spAutoFit/>
          </a:bodyPr>
          <a:lstStyle/>
          <a:p>
            <a:pPr marL="354013" lvl="0" indent="-84138">
              <a:spcBef>
                <a:spcPts val="400"/>
              </a:spcBef>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主な調整対象課</a:t>
            </a:r>
            <a:r>
              <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br>
              <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企画財政課、農林振興課、市民協働推進課、建設課、生涯学習課、うきはブランド推進課、</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市民生活課、</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水環境課</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0">
            <a:extLst>
              <a:ext uri="{FF2B5EF4-FFF2-40B4-BE49-F238E27FC236}">
                <a16:creationId xmlns:a16="http://schemas.microsoft.com/office/drawing/2014/main" id="{D1BF8281-EE17-3D09-5573-FCF2F4920D5E}"/>
              </a:ext>
            </a:extLst>
          </p:cNvPr>
          <p:cNvSpPr/>
          <p:nvPr/>
        </p:nvSpPr>
        <p:spPr>
          <a:xfrm>
            <a:off x="52541" y="5805264"/>
            <a:ext cx="8986198" cy="1035021"/>
          </a:xfrm>
          <a:prstGeom prst="rect">
            <a:avLst/>
          </a:prstGeom>
          <a:solidFill>
            <a:schemeClr val="accent2">
              <a:lumMod val="20000"/>
              <a:lumOff val="80000"/>
            </a:schemeClr>
          </a:solidFill>
          <a:ln w="6350">
            <a:noFill/>
            <a:prstDash val="solid"/>
          </a:ln>
        </p:spPr>
        <p:style>
          <a:lnRef idx="2">
            <a:schemeClr val="accent2"/>
          </a:lnRef>
          <a:fillRef idx="1">
            <a:schemeClr val="lt1"/>
          </a:fillRef>
          <a:effectRef idx="0">
            <a:schemeClr val="accent2"/>
          </a:effectRef>
          <a:fontRef idx="minor">
            <a:schemeClr val="dk1"/>
          </a:fontRef>
        </p:style>
        <p:txBody>
          <a:bodyPr lIns="0" rtlCol="0" anchor="ctr"/>
          <a:lstStyle/>
          <a:p>
            <a:pPr marL="93663" marR="0" lvl="0" indent="4763" algn="l" defTabSz="914400" rtl="0" eaLnBrk="1" fontAlgn="base" latinLnBrk="0" hangingPunct="1">
              <a:spcBef>
                <a:spcPts val="0"/>
              </a:spcBef>
              <a:spcAft>
                <a:spcPct val="0"/>
              </a:spcAft>
              <a:buClrTx/>
              <a:buSzTx/>
              <a:buFontTx/>
              <a:buNone/>
              <a:tabLst>
                <a:tab pos="363538" algn="l"/>
              </a:tabLst>
              <a:defRPr/>
            </a:pPr>
            <a:r>
              <a:rPr kumimoji="1" lang="en-US" altLang="ja-JP" sz="13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b="1" i="0" u="none" strike="noStrike" kern="1200" cap="none" spc="0" normalizeH="0" baseline="0" noProof="0" dirty="0" err="1">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モデル事業</a:t>
            </a:r>
            <a:r>
              <a:rPr kumimoji="1" lang="ja-JP" altLang="en-US" sz="13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の実施に至った経緯</a:t>
            </a:r>
            <a:r>
              <a:rPr kumimoji="1" lang="en-US" altLang="ja-JP" sz="13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93663" marR="0" lvl="0" indent="4763" algn="l" defTabSz="914400" rtl="0" eaLnBrk="1" fontAlgn="base" latinLnBrk="0" hangingPunct="1">
              <a:spcBef>
                <a:spcPts val="0"/>
              </a:spcBef>
              <a:spcAft>
                <a:spcPct val="0"/>
              </a:spcAft>
              <a:buClrTx/>
              <a:buSzTx/>
              <a:buFontTx/>
              <a:buNone/>
              <a:tabLst>
                <a:tab pos="363538" algn="l"/>
              </a:tabLst>
              <a:defRPr/>
            </a:pP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うきは</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市の職員が</a:t>
            </a:r>
            <a:r>
              <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年の国土交通大学校の「国土利用計画研修」に参加。研修後に国土交通省の担当官と意見交換を実施。人口減少等により市が抱える国土管理の課題に対処するため、市全体の土地利用のあり方について分野横断的な視点から検討ができることや、市町村管理構想で行う作業（「地図の見える化」など）は有用であると期待が寄せられたことから、モデル事業に手を挙げ、管理構想の策定に取り組むこととなった。</a:t>
            </a:r>
            <a:endPar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76" name="タイトル 1"/>
          <p:cNvSpPr>
            <a:spLocks noGrp="1"/>
          </p:cNvSpPr>
          <p:nvPr>
            <p:ph type="title" idx="4294967295"/>
          </p:nvPr>
        </p:nvSpPr>
        <p:spPr>
          <a:xfrm>
            <a:off x="85077" y="63395"/>
            <a:ext cx="8464550" cy="319087"/>
          </a:xfrm>
        </p:spPr>
        <p:txBody>
          <a:bodyPr/>
          <a:lstStyle/>
          <a:p>
            <a:r>
              <a:rPr lang="ja-JP" altLang="en-US" sz="2000" b="1" dirty="0">
                <a:latin typeface="メイリオ" panose="020B0604030504040204" pitchFamily="50" charset="-128"/>
                <a:ea typeface="メイリオ" panose="020B0604030504040204" pitchFamily="50" charset="-128"/>
              </a:rPr>
              <a:t>モデル事業の実施経緯</a:t>
            </a:r>
            <a:endParaRPr kumimoji="1" lang="ja-JP" altLang="en-US" sz="2000" b="1" dirty="0">
              <a:latin typeface="メイリオ" panose="020B0604030504040204" pitchFamily="50" charset="-128"/>
              <a:ea typeface="メイリオ" panose="020B0604030504040204" pitchFamily="50" charset="-128"/>
            </a:endParaRPr>
          </a:p>
        </p:txBody>
      </p:sp>
      <p:sp>
        <p:nvSpPr>
          <p:cNvPr id="1378" name="正方形/長方形 10"/>
          <p:cNvSpPr/>
          <p:nvPr/>
        </p:nvSpPr>
        <p:spPr>
          <a:xfrm>
            <a:off x="-180528" y="1339700"/>
            <a:ext cx="7344816" cy="1616457"/>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ctr"/>
          <a:lstStyle/>
          <a:p>
            <a:pPr marL="449580" indent="-180975">
              <a:lnSpc>
                <a:spcPts val="1800"/>
              </a:lnSpc>
              <a:spcBef>
                <a:spcPts val="0"/>
              </a:spcBef>
            </a:pPr>
            <a:r>
              <a:rPr kumimoji="1" lang="ja-JP" altLang="en-US" sz="13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市の</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marL="624205" indent="-355600">
              <a:lnSpc>
                <a:spcPts val="1800"/>
              </a:lnSpc>
              <a:spcBef>
                <a:spcPts val="0"/>
              </a:spcBef>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・人口等：</a:t>
            </a:r>
            <a:r>
              <a:rPr lang="zh-TW" altLang="en-US" sz="1300" dirty="0">
                <a:latin typeface="メイリオ" panose="020B0604030504040204" pitchFamily="50" charset="-128"/>
                <a:ea typeface="メイリオ" panose="020B0604030504040204" pitchFamily="50" charset="-128"/>
                <a:cs typeface="メイリオ" panose="020B0604030504040204" pitchFamily="50" charset="-128"/>
              </a:rPr>
              <a:t>人口 </a:t>
            </a:r>
            <a:r>
              <a:rPr lang="en-US" altLang="zh-TW" sz="1300" dirty="0">
                <a:latin typeface="メイリオ" panose="020B0604030504040204" pitchFamily="50" charset="-128"/>
                <a:ea typeface="メイリオ" panose="020B0604030504040204" pitchFamily="50" charset="-128"/>
                <a:cs typeface="メイリオ" panose="020B0604030504040204" pitchFamily="50" charset="-128"/>
              </a:rPr>
              <a:t>27,981</a:t>
            </a:r>
            <a:r>
              <a:rPr lang="zh-TW" altLang="en-US" sz="1300" dirty="0">
                <a:latin typeface="メイリオ" panose="020B0604030504040204" pitchFamily="50" charset="-128"/>
                <a:ea typeface="メイリオ" panose="020B0604030504040204" pitchFamily="50" charset="-128"/>
                <a:cs typeface="メイリオ" panose="020B0604030504040204" pitchFamily="50" charset="-128"/>
              </a:rPr>
              <a:t>人、</a:t>
            </a:r>
            <a:r>
              <a:rPr lang="en-US" altLang="zh-TW" sz="1300" dirty="0">
                <a:latin typeface="メイリオ" panose="020B0604030504040204" pitchFamily="50" charset="-128"/>
                <a:ea typeface="メイリオ" panose="020B0604030504040204" pitchFamily="50" charset="-128"/>
                <a:cs typeface="メイリオ" panose="020B0604030504040204" pitchFamily="50" charset="-128"/>
              </a:rPr>
              <a:t>10,128</a:t>
            </a:r>
            <a:r>
              <a:rPr lang="zh-TW" altLang="en-US" sz="1300" dirty="0">
                <a:latin typeface="メイリオ" panose="020B0604030504040204" pitchFamily="50" charset="-128"/>
                <a:ea typeface="メイリオ" panose="020B0604030504040204" pitchFamily="50" charset="-128"/>
                <a:cs typeface="メイリオ" panose="020B0604030504040204" pitchFamily="50" charset="-128"/>
              </a:rPr>
              <a:t>世帯</a:t>
            </a:r>
            <a:endParaRPr lang="en-US" altLang="zh-TW" sz="1300" dirty="0">
              <a:latin typeface="メイリオ" panose="020B0604030504040204" pitchFamily="50" charset="-128"/>
              <a:ea typeface="メイリオ" panose="020B0604030504040204" pitchFamily="50" charset="-128"/>
              <a:cs typeface="メイリオ" panose="020B0604030504040204" pitchFamily="50" charset="-128"/>
            </a:endParaRPr>
          </a:p>
          <a:p>
            <a:pPr marL="624205" indent="-355600">
              <a:lnSpc>
                <a:spcPts val="1800"/>
              </a:lnSpc>
              <a:spcBef>
                <a:spcPts val="0"/>
              </a:spcBef>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300" dirty="0">
                <a:latin typeface="メイリオ" panose="020B0604030504040204" pitchFamily="50" charset="-128"/>
                <a:ea typeface="メイリオ" panose="020B0604030504040204" pitchFamily="50" charset="-128"/>
                <a:cs typeface="メイリオ" panose="020B0604030504040204" pitchFamily="50" charset="-128"/>
              </a:rPr>
              <a:t>高齢化率</a:t>
            </a:r>
            <a:r>
              <a:rPr lang="en-US" altLang="zh-TW" sz="1300" dirty="0">
                <a:latin typeface="メイリオ" panose="020B0604030504040204" pitchFamily="50" charset="-128"/>
                <a:ea typeface="メイリオ" panose="020B0604030504040204" pitchFamily="50" charset="-128"/>
                <a:cs typeface="メイリオ" panose="020B0604030504040204" pitchFamily="50" charset="-128"/>
              </a:rPr>
              <a:t>36.0</a:t>
            </a:r>
            <a:r>
              <a:rPr lang="zh-TW" altLang="en-US" sz="1300" dirty="0">
                <a:latin typeface="メイリオ" panose="020B0604030504040204" pitchFamily="50" charset="-128"/>
                <a:ea typeface="メイリオ" panose="020B0604030504040204" pitchFamily="50" charset="-128"/>
                <a:cs typeface="メイリオ" panose="020B0604030504040204" pitchFamily="50" charset="-128"/>
              </a:rPr>
              <a:t>％、若年人口率</a:t>
            </a:r>
            <a:r>
              <a:rPr lang="en-US" altLang="zh-TW" sz="1300" dirty="0">
                <a:latin typeface="メイリオ" panose="020B0604030504040204" pitchFamily="50" charset="-128"/>
                <a:ea typeface="メイリオ" panose="020B0604030504040204" pitchFamily="50" charset="-128"/>
                <a:cs typeface="メイリオ" panose="020B0604030504040204" pitchFamily="50" charset="-128"/>
              </a:rPr>
              <a:t>12.4%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年国勢調査）</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989013" indent="-720725">
              <a:lnSpc>
                <a:spcPts val="1800"/>
              </a:lnSpc>
              <a:spcBef>
                <a:spcPts val="0"/>
              </a:spcBef>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・面積：</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総面積</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117.46 ㎢</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。市内は地形に応じて平野部、山麓部、山間部に大別される。</a:t>
            </a:r>
          </a:p>
          <a:p>
            <a:pPr marL="624205" indent="-355600">
              <a:lnSpc>
                <a:spcPts val="1800"/>
              </a:lnSpc>
              <a:spcBef>
                <a:spcPts val="0"/>
              </a:spcBef>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職員数：</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234</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人、うち一般行政職部門 </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196</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年４月１日時点）</a:t>
            </a:r>
          </a:p>
          <a:p>
            <a:pPr marL="1341438" indent="-1073150">
              <a:lnSpc>
                <a:spcPts val="1800"/>
              </a:lnSpc>
              <a:spcBef>
                <a:spcPts val="0"/>
              </a:spcBef>
            </a:pP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■検討体制：</a:t>
            </a:r>
            <a:r>
              <a:rPr lang="en-US"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担当課（都市計画準備課）</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による検討・調整と、検討部会として関係各課の職員を構成員とする検討会を開催し、意見交換・議論を実施。</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85" name="正方形/長方形 10"/>
          <p:cNvSpPr/>
          <p:nvPr/>
        </p:nvSpPr>
        <p:spPr>
          <a:xfrm>
            <a:off x="85077" y="608540"/>
            <a:ext cx="9026388" cy="701079"/>
          </a:xfrm>
          <a:prstGeom prst="rect">
            <a:avLst/>
          </a:prstGeom>
          <a:noFill/>
          <a:ln w="6350">
            <a:solidFill>
              <a:schemeClr val="tx1"/>
            </a:solidFill>
            <a:prstDash val="solid"/>
          </a:ln>
        </p:spPr>
        <p:style>
          <a:lnRef idx="2">
            <a:schemeClr val="accent2"/>
          </a:lnRef>
          <a:fillRef idx="1">
            <a:schemeClr val="lt1"/>
          </a:fillRef>
          <a:effectRef idx="0">
            <a:schemeClr val="accent2"/>
          </a:effectRef>
          <a:fontRef idx="minor">
            <a:schemeClr val="dk1"/>
          </a:fontRef>
        </p:style>
        <p:txBody>
          <a:bodyPr lIns="0" tIns="45720" rIns="91440" bIns="45720" rtlCol="0" anchor="ctr"/>
          <a:lstStyle/>
          <a:p>
            <a:pPr marL="182245" indent="-180975">
              <a:lnSpc>
                <a:spcPts val="1680"/>
              </a:lnSpc>
              <a:spcBef>
                <a:spcPts val="0"/>
              </a:spcBef>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年秋から市町村管理構想の策定に着手（モデル事業の取組をスタート</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245" indent="-180975">
              <a:lnSpc>
                <a:spcPts val="1680"/>
              </a:lnSpc>
              <a:spcBef>
                <a:spcPts val="0"/>
              </a:spcBef>
              <a:defRPr/>
            </a:pPr>
            <a:r>
              <a:rPr lang="ja-JP" altLang="en-US" sz="1400" dirty="0">
                <a:solidFill>
                  <a:schemeClr val="tx1"/>
                </a:solidFill>
                <a:latin typeface="メイリオ"/>
                <a:ea typeface="メイリオ"/>
                <a:cs typeface="メイリオ" panose="020B0604030504040204" pitchFamily="50" charset="-128"/>
              </a:rPr>
              <a:t>・３回にわたる庁内検討を経て</a:t>
            </a:r>
            <a:r>
              <a:rPr lang="en-US" altLang="ja-JP" sz="1400" dirty="0">
                <a:solidFill>
                  <a:schemeClr val="tx1"/>
                </a:solidFill>
                <a:latin typeface="メイリオ"/>
                <a:ea typeface="メイリオ"/>
                <a:cs typeface="メイリオ" panose="020B0604030504040204" pitchFamily="50" charset="-128"/>
              </a:rPr>
              <a:t>R5.12</a:t>
            </a:r>
            <a:r>
              <a:rPr lang="ja-JP" altLang="en-US" sz="1400" dirty="0">
                <a:solidFill>
                  <a:schemeClr val="tx1"/>
                </a:solidFill>
                <a:latin typeface="メイリオ"/>
                <a:ea typeface="メイリオ"/>
                <a:cs typeface="メイリオ" panose="020B0604030504040204" pitchFamily="50" charset="-128"/>
              </a:rPr>
              <a:t>月に素案を作成。パブコメなど市民・団体の意見聴取を経て、</a:t>
            </a:r>
            <a:r>
              <a:rPr lang="en-US" altLang="ja-JP" sz="1400" dirty="0">
                <a:solidFill>
                  <a:schemeClr val="tx1"/>
                </a:solidFill>
                <a:latin typeface="メイリオ"/>
                <a:ea typeface="メイリオ"/>
                <a:cs typeface="メイリオ" panose="020B0604030504040204" pitchFamily="50" charset="-128"/>
              </a:rPr>
              <a:t>R6.</a:t>
            </a:r>
            <a:r>
              <a:rPr lang="ja-JP" altLang="en-US" sz="1400" dirty="0">
                <a:solidFill>
                  <a:schemeClr val="tx1"/>
                </a:solidFill>
                <a:latin typeface="メイリオ"/>
                <a:ea typeface="メイリオ"/>
                <a:cs typeface="メイリオ" panose="020B0604030504040204" pitchFamily="50" charset="-128"/>
              </a:rPr>
              <a:t>３月にうきは市管理構想を策定</a:t>
            </a:r>
          </a:p>
        </p:txBody>
      </p:sp>
      <p:sp>
        <p:nvSpPr>
          <p:cNvPr id="1386" name="正方形/長方形 10"/>
          <p:cNvSpPr/>
          <p:nvPr/>
        </p:nvSpPr>
        <p:spPr>
          <a:xfrm>
            <a:off x="52541" y="2986238"/>
            <a:ext cx="8993852" cy="2779710"/>
          </a:xfrm>
          <a:prstGeom prst="rect">
            <a:avLst/>
          </a:prstGeom>
          <a:solidFill>
            <a:schemeClr val="accent1">
              <a:lumMod val="90000"/>
            </a:schemeClr>
          </a:solidFill>
          <a:ln w="6350">
            <a:noFill/>
            <a:prstDash val="solid"/>
          </a:ln>
        </p:spPr>
        <p:style>
          <a:lnRef idx="2">
            <a:schemeClr val="accent2"/>
          </a:lnRef>
          <a:fillRef idx="1">
            <a:schemeClr val="lt1"/>
          </a:fillRef>
          <a:effectRef idx="0">
            <a:schemeClr val="accent2"/>
          </a:effectRef>
          <a:fontRef idx="minor">
            <a:schemeClr val="dk1"/>
          </a:fontRef>
        </p:style>
        <p:txBody>
          <a:bodyPr lIns="0" tIns="45720" rIns="91440" bIns="45720" rtlCol="0" anchor="t"/>
          <a:lstStyle/>
          <a:p>
            <a:pPr marL="1617663" marR="0" lvl="0" indent="-1524000" algn="l" defTabSz="914400" rtl="0" eaLnBrk="1" fontAlgn="base" latinLnBrk="0" hangingPunct="1">
              <a:lnSpc>
                <a:spcPts val="1600"/>
              </a:lnSpc>
              <a:spcBef>
                <a:spcPts val="100"/>
              </a:spcBef>
              <a:spcAft>
                <a:spcPts val="100"/>
              </a:spcAft>
              <a:buClrTx/>
              <a:buSzTx/>
              <a:buFontTx/>
              <a:buNone/>
              <a:defRPr/>
            </a:pPr>
            <a:r>
              <a:rPr kumimoji="1" lang="en-US" altLang="ja-JP" sz="1400" b="0"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rPr>
              <a:t>【</a:t>
            </a:r>
            <a:r>
              <a:rPr kumimoji="1" lang="en-US" altLang="ja-JP" sz="1400" b="0" i="0" u="none" strike="noStrike" kern="1200" cap="none" spc="0" normalizeH="0" baseline="0" noProof="0" dirty="0" err="1">
                <a:ln>
                  <a:noFill/>
                </a:ln>
                <a:solidFill>
                  <a:srgbClr val="000000"/>
                </a:solidFill>
                <a:effectLst/>
                <a:uLnTx/>
                <a:uFillTx/>
                <a:latin typeface="メイリオ"/>
                <a:ea typeface="メイリオ"/>
                <a:cs typeface="メイリオ" panose="020B0604030504040204" pitchFamily="50" charset="-128"/>
              </a:rPr>
              <a:t>モデル事業の</a:t>
            </a:r>
            <a:r>
              <a:rPr kumimoji="1" lang="ja-JP" altLang="en-US" sz="1400" b="0"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rPr>
              <a:t>主な経過</a:t>
            </a:r>
            <a:r>
              <a:rPr kumimoji="1" lang="en-US" altLang="ja-JP" sz="1400" b="0"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rPr>
              <a:t>】</a:t>
            </a:r>
            <a:endParaRPr lang="ja-JP" altLang="en-US" dirty="0">
              <a:latin typeface="メイリオ"/>
              <a:ea typeface="メイリオ"/>
            </a:endParaRPr>
          </a:p>
          <a:p>
            <a:pPr marL="1617663" marR="0" lvl="0" indent="-1524000" algn="l" defTabSz="914400" rtl="0" eaLnBrk="1" fontAlgn="base" latinLnBrk="0" hangingPunct="1">
              <a:lnSpc>
                <a:spcPts val="1800"/>
              </a:lnSpc>
              <a:spcBef>
                <a:spcPts val="100"/>
              </a:spcBef>
              <a:spcAft>
                <a:spcPts val="100"/>
              </a:spcAft>
              <a:buClrTx/>
              <a:buSzTx/>
              <a:buFontTx/>
              <a:buNone/>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R4.3</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保有データ、国勢調査等のデータ等の公開データの収集・整理＜ステップⓐ＞</a:t>
            </a:r>
            <a:endParaRPr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17663" marR="0" lvl="0" indent="-1524000" algn="l" defTabSz="914400" rtl="0" eaLnBrk="1" fontAlgn="base" latinLnBrk="0" hangingPunct="1">
              <a:lnSpc>
                <a:spcPts val="1800"/>
              </a:lnSpc>
              <a:spcBef>
                <a:spcPts val="100"/>
              </a:spcBef>
              <a:spcAft>
                <a:spcPts val="100"/>
              </a:spcAft>
              <a:buClrTx/>
              <a:buSzTx/>
              <a:buFontTx/>
              <a:buNone/>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検討部会</a:t>
            </a:r>
            <a:r>
              <a:rPr kumimoji="1" lang="ja-JP" altLang="en-US" sz="1400" b="0" i="0" u="none" strike="noStrike" kern="1200" cap="none" spc="-15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（現状・将来予測等の確認、情報の補足・意見交換）</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617663" marR="0" lvl="0" indent="-1524000" algn="l" defTabSz="914400" rtl="0" eaLnBrk="1" fontAlgn="base" latinLnBrk="0" hangingPunct="1">
              <a:lnSpc>
                <a:spcPts val="1800"/>
              </a:lnSpc>
              <a:spcBef>
                <a:spcPts val="100"/>
              </a:spcBef>
              <a:spcAft>
                <a:spcPts val="100"/>
              </a:spcAft>
              <a:buClrTx/>
              <a:buSzTx/>
              <a:buFontTx/>
              <a:buNone/>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第２</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回検討部会</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土地の利用・管理の状況及び役割・効果</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17663" marR="0" lvl="0" indent="-1524000" algn="l" defTabSz="914400" rtl="0" eaLnBrk="1" fontAlgn="base" latinLnBrk="0" hangingPunct="1">
              <a:lnSpc>
                <a:spcPts val="1800"/>
              </a:lnSpc>
              <a:spcBef>
                <a:spcPts val="100"/>
              </a:spcBef>
              <a:spcAft>
                <a:spcPts val="100"/>
              </a:spcAft>
              <a:buClrTx/>
              <a:buSzTx/>
              <a:buFontTx/>
              <a:buNone/>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・R4.</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第３回検討部会</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（発生が懸念される問題や期待される可能性、</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目指すべき将来像と</a:t>
            </a:r>
            <a:b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対応</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すべき課題）</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17663" marR="0" lvl="0" indent="-1524000" algn="l" defTabSz="914400" rtl="0" eaLnBrk="1" fontAlgn="base" latinLnBrk="0" hangingPunct="1">
              <a:lnSpc>
                <a:spcPts val="1800"/>
              </a:lnSpc>
              <a:spcBef>
                <a:spcPts val="100"/>
              </a:spcBef>
              <a:spcAft>
                <a:spcPts val="100"/>
              </a:spcAft>
              <a:buClrTx/>
              <a:buSzTx/>
              <a:buFontTx/>
              <a:buNone/>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・R4.</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うきは市管理構想 構成案の作成</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a:t>
            </a:r>
            <a:endParaRPr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17663" indent="-1524000">
              <a:lnSpc>
                <a:spcPts val="1800"/>
              </a:lnSpc>
              <a:spcBef>
                <a:spcPts val="100"/>
              </a:spcBef>
              <a:spcAft>
                <a:spcPts val="100"/>
              </a:spcAf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うきは市管理構想（たたき台）の作成</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17663" indent="-1524000">
              <a:lnSpc>
                <a:spcPts val="1800"/>
              </a:lnSpc>
              <a:spcBef>
                <a:spcPts val="100"/>
              </a:spcBef>
              <a:spcAft>
                <a:spcPts val="100"/>
              </a:spcAf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うきは市管理構想（素案）の作成</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＜ステップⓒ＞</a:t>
            </a:r>
            <a:endParaRPr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17663" marR="0" lvl="0" indent="-1524000" algn="l" defTabSz="914400" rtl="0" eaLnBrk="1" fontAlgn="base" latinLnBrk="0" hangingPunct="1">
              <a:lnSpc>
                <a:spcPts val="1800"/>
              </a:lnSpc>
              <a:spcBef>
                <a:spcPts val="100"/>
              </a:spcBef>
              <a:spcAft>
                <a:spcPts val="100"/>
              </a:spcAft>
              <a:buClrTx/>
              <a:buSzTx/>
              <a:buFontTx/>
              <a:buNone/>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R6.1</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パブリックコメント</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＜ステッ</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617663" indent="-1524000">
              <a:lnSpc>
                <a:spcPts val="1800"/>
              </a:lnSpc>
              <a:spcBef>
                <a:spcPts val="100"/>
              </a:spcBef>
              <a:spcAft>
                <a:spcPts val="100"/>
              </a:spcAft>
              <a:defRPr/>
            </a:pPr>
            <a:r>
              <a:rPr lang="ja-JP" altLang="en-US" sz="1400" dirty="0">
                <a:solidFill>
                  <a:schemeClr val="tx1"/>
                </a:solidFill>
                <a:latin typeface="メイリオ"/>
                <a:ea typeface="メイリオ"/>
                <a:cs typeface="メイリオ" panose="020B0604030504040204" pitchFamily="50" charset="-128"/>
              </a:rPr>
              <a:t>・</a:t>
            </a:r>
            <a:r>
              <a:rPr lang="en-US" altLang="ja-JP" sz="1400" dirty="0">
                <a:solidFill>
                  <a:schemeClr val="tx1"/>
                </a:solidFill>
                <a:latin typeface="メイリオ"/>
                <a:ea typeface="メイリオ"/>
                <a:cs typeface="メイリオ" panose="020B0604030504040204" pitchFamily="50" charset="-128"/>
              </a:rPr>
              <a:t>R6.</a:t>
            </a:r>
            <a:r>
              <a:rPr lang="ja-JP" altLang="en-US" sz="1400" dirty="0">
                <a:solidFill>
                  <a:schemeClr val="tx1"/>
                </a:solidFill>
                <a:latin typeface="メイリオ"/>
                <a:ea typeface="メイリオ"/>
                <a:cs typeface="メイリオ" panose="020B0604030504040204" pitchFamily="50" charset="-128"/>
              </a:rPr>
              <a:t>３月</a:t>
            </a:r>
            <a:r>
              <a:rPr lang="en-US" altLang="ja-JP" sz="1400" dirty="0">
                <a:solidFill>
                  <a:schemeClr val="tx1"/>
                </a:solidFill>
                <a:latin typeface="メイリオ"/>
                <a:ea typeface="メイリオ"/>
                <a:cs typeface="メイリオ" panose="020B0604030504040204" pitchFamily="50" charset="-128"/>
              </a:rPr>
              <a:t>	</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a:ea typeface="メイリオ"/>
                <a:cs typeface="メイリオ" panose="020B0604030504040204" pitchFamily="50" charset="-128"/>
              </a:rPr>
              <a:t>うきは市管理構想 策定（</a:t>
            </a:r>
            <a:r>
              <a:rPr lang="en-US" altLang="ja-JP" sz="1400" b="1" dirty="0">
                <a:solidFill>
                  <a:schemeClr val="tx1"/>
                </a:solidFill>
                <a:latin typeface="メイリオ"/>
                <a:ea typeface="メイリオ"/>
                <a:cs typeface="メイリオ" panose="020B0604030504040204" pitchFamily="50" charset="-128"/>
              </a:rPr>
              <a:t>HP</a:t>
            </a:r>
            <a:r>
              <a:rPr lang="ja-JP" altLang="en-US" sz="1400" b="1" dirty="0">
                <a:solidFill>
                  <a:schemeClr val="tx1"/>
                </a:solidFill>
                <a:latin typeface="メイリオ"/>
                <a:ea typeface="メイリオ"/>
                <a:cs typeface="メイリオ" panose="020B0604030504040204" pitchFamily="50" charset="-128"/>
              </a:rPr>
              <a:t>公表）</a:t>
            </a:r>
            <a:endParaRPr lang="en-US" altLang="ja-JP" sz="1400" b="1" dirty="0">
              <a:solidFill>
                <a:schemeClr val="tx1"/>
              </a:solidFill>
              <a:latin typeface="メイリオ"/>
              <a:ea typeface="メイリオ"/>
              <a:cs typeface="メイリオ" panose="020B0604030504040204" pitchFamily="50" charset="-128"/>
            </a:endParaRPr>
          </a:p>
          <a:p>
            <a:pPr marL="1617663" lvl="0" indent="-1524000">
              <a:lnSpc>
                <a:spcPts val="1800"/>
              </a:lnSpc>
              <a:spcBef>
                <a:spcPts val="0"/>
              </a:spcBef>
              <a:defRPr/>
            </a:pPr>
            <a:endParaRPr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17663" lvl="0" indent="-1524000">
              <a:lnSpc>
                <a:spcPts val="1400"/>
              </a:lnSpc>
              <a:spcBef>
                <a:spcPts val="600"/>
              </a:spcBef>
              <a:defRPr/>
            </a:pP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1"/>
          <p:cNvSpPr txBox="1">
            <a:spLocks/>
          </p:cNvSpPr>
          <p:nvPr/>
        </p:nvSpPr>
        <p:spPr>
          <a:xfrm>
            <a:off x="6977865" y="6556480"/>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rPr>
              <a:pPr defTabSz="843915">
                <a:defRPr/>
              </a:pPr>
              <a:t>1</a:t>
            </a:fld>
            <a:endParaRPr lang="en-US" altLang="ja-JP" dirty="0">
              <a:solidFill>
                <a:srgbClr val="000000"/>
              </a:solidFill>
            </a:endParaRPr>
          </a:p>
        </p:txBody>
      </p:sp>
      <p:pic>
        <p:nvPicPr>
          <p:cNvPr id="2" name="図 1">
            <a:extLst>
              <a:ext uri="{FF2B5EF4-FFF2-40B4-BE49-F238E27FC236}">
                <a16:creationId xmlns:a16="http://schemas.microsoft.com/office/drawing/2014/main" id="{76BD0514-0FFB-96D3-67DB-AD62A01D24B4}"/>
              </a:ext>
            </a:extLst>
          </p:cNvPr>
          <p:cNvPicPr>
            <a:picLocks noChangeAspect="1"/>
          </p:cNvPicPr>
          <p:nvPr/>
        </p:nvPicPr>
        <p:blipFill rotWithShape="1">
          <a:blip r:embed="rId3">
            <a:extLst>
              <a:ext uri="{28A0092B-C50C-407E-A947-70E740481C1C}">
                <a14:useLocalDpi xmlns:a14="http://schemas.microsoft.com/office/drawing/2010/main"/>
              </a:ext>
            </a:extLst>
          </a:blip>
          <a:srcRect l="12281"/>
          <a:stretch/>
        </p:blipFill>
        <p:spPr bwMode="auto">
          <a:xfrm>
            <a:off x="7041417" y="1348935"/>
            <a:ext cx="2070048" cy="1389653"/>
          </a:xfrm>
          <a:prstGeom prst="rect">
            <a:avLst/>
          </a:prstGeom>
          <a:noFill/>
          <a:ln>
            <a:noFill/>
          </a:ln>
        </p:spPr>
      </p:pic>
      <p:sp>
        <p:nvSpPr>
          <p:cNvPr id="12" name="テキスト ボックス 11">
            <a:extLst>
              <a:ext uri="{FF2B5EF4-FFF2-40B4-BE49-F238E27FC236}">
                <a16:creationId xmlns:a16="http://schemas.microsoft.com/office/drawing/2014/main" id="{142D1D57-9F01-403B-8B6F-A93CAF0B9BDE}"/>
              </a:ext>
            </a:extLst>
          </p:cNvPr>
          <p:cNvSpPr txBox="1"/>
          <p:nvPr/>
        </p:nvSpPr>
        <p:spPr>
          <a:xfrm>
            <a:off x="6933913" y="2740713"/>
            <a:ext cx="1142665" cy="215444"/>
          </a:xfrm>
          <a:prstGeom prst="rect">
            <a:avLst/>
          </a:prstGeom>
          <a:noFill/>
        </p:spPr>
        <p:txBody>
          <a:bodyPr wrap="square">
            <a:spAutoFit/>
          </a:bodyPr>
          <a:lstStyle/>
          <a:p>
            <a:r>
              <a:rPr lang="ja-JP" altLang="ja-JP" sz="800" dirty="0">
                <a:effectLst/>
                <a:ea typeface="ＭＳ Ｐゴシック" panose="020B0600070205080204" pitchFamily="50" charset="-128"/>
                <a:cs typeface="ＭＳ Ｐゴシック" panose="020B0600070205080204" pitchFamily="50" charset="-128"/>
              </a:rPr>
              <a:t>出典：</a:t>
            </a:r>
            <a:r>
              <a:rPr lang="ja-JP" altLang="en-US" sz="800" dirty="0">
                <a:effectLst/>
                <a:ea typeface="ＭＳ Ｐゴシック" panose="020B0600070205080204" pitchFamily="50" charset="-128"/>
                <a:cs typeface="ＭＳ Ｐゴシック" panose="020B0600070205080204" pitchFamily="50" charset="-128"/>
              </a:rPr>
              <a:t>うきは市</a:t>
            </a:r>
            <a:r>
              <a:rPr lang="en-US" altLang="ja-JP" sz="800" dirty="0">
                <a:effectLst/>
                <a:ea typeface="ＭＳ Ｐゴシック" panose="020B0600070205080204" pitchFamily="50" charset="-128"/>
                <a:cs typeface="ＭＳ Ｐゴシック" panose="020B0600070205080204" pitchFamily="50" charset="-128"/>
              </a:rPr>
              <a:t>HP</a:t>
            </a:r>
            <a:endParaRPr lang="ja-JP" altLang="en-US" sz="800" dirty="0"/>
          </a:p>
        </p:txBody>
      </p:sp>
      <p:sp>
        <p:nvSpPr>
          <p:cNvPr id="15" name="右大かっこ 14">
            <a:extLst>
              <a:ext uri="{FF2B5EF4-FFF2-40B4-BE49-F238E27FC236}">
                <a16:creationId xmlns:a16="http://schemas.microsoft.com/office/drawing/2014/main" id="{23D15D3C-217A-6610-4B03-F4FBE64C1EB8}"/>
              </a:ext>
            </a:extLst>
          </p:cNvPr>
          <p:cNvSpPr/>
          <p:nvPr/>
        </p:nvSpPr>
        <p:spPr>
          <a:xfrm>
            <a:off x="6164009" y="4495621"/>
            <a:ext cx="144016" cy="733579"/>
          </a:xfrm>
          <a:prstGeom prst="rightBracket">
            <a:avLst>
              <a:gd name="adj" fmla="val 647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正方形/長方形 10">
            <a:extLst>
              <a:ext uri="{FF2B5EF4-FFF2-40B4-BE49-F238E27FC236}">
                <a16:creationId xmlns:a16="http://schemas.microsoft.com/office/drawing/2014/main" id="{D53F67DB-7F67-2673-E8B1-73B298B1898F}"/>
              </a:ext>
            </a:extLst>
          </p:cNvPr>
          <p:cNvSpPr/>
          <p:nvPr/>
        </p:nvSpPr>
        <p:spPr>
          <a:xfrm>
            <a:off x="6308025" y="4495621"/>
            <a:ext cx="2730714" cy="772919"/>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ctr"/>
          <a:lstStyle/>
          <a:p>
            <a:pPr marL="92075" marR="0" lvl="0" indent="4763" algn="l" defTabSz="914400" rtl="0" eaLnBrk="1" fontAlgn="base" latinLnBrk="0" hangingPunct="1">
              <a:lnSpc>
                <a:spcPts val="1800"/>
              </a:lnSpc>
              <a:spcBef>
                <a:spcPts val="0"/>
              </a:spcBef>
              <a:spcAft>
                <a:spcPct val="0"/>
              </a:spcAft>
              <a:buClrTx/>
              <a:buSzTx/>
              <a:buFontTx/>
              <a:buNone/>
              <a:defRPr/>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関係課に照会・ヒアリングを行い、自治会と協議の場を持ち、構想内容の検討・調整を実施</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20C7D4CF-CA33-B8AC-12ED-30058134BBD0}"/>
              </a:ext>
            </a:extLst>
          </p:cNvPr>
          <p:cNvSpPr txBox="1"/>
          <p:nvPr/>
        </p:nvSpPr>
        <p:spPr>
          <a:xfrm>
            <a:off x="6360745" y="5362955"/>
            <a:ext cx="2730714" cy="415498"/>
          </a:xfrm>
          <a:prstGeom prst="rect">
            <a:avLst/>
          </a:prstGeom>
          <a:noFill/>
        </p:spPr>
        <p:txBody>
          <a:bodyPr wrap="square">
            <a:spAutoFit/>
          </a:bodyPr>
          <a:lstStyle/>
          <a:p>
            <a:pPr marL="182563" indent="-182563">
              <a:tabLst>
                <a:tab pos="182563" algn="l"/>
              </a:tabLst>
            </a:pPr>
            <a:r>
              <a:rPr lang="en-US" altLang="ja-JP" sz="1050" b="0" i="0" dirty="0">
                <a:solidFill>
                  <a:srgbClr val="242424"/>
                </a:solidFill>
                <a:effectLst/>
                <a:latin typeface="メイリオ" panose="020B0604030504040204" pitchFamily="50" charset="-128"/>
                <a:ea typeface="メイリオ" panose="020B0604030504040204" pitchFamily="50" charset="-128"/>
              </a:rPr>
              <a:t>※	</a:t>
            </a:r>
            <a:r>
              <a:rPr lang="ja-JP" altLang="en-US" sz="1050" b="0" i="0" dirty="0">
                <a:solidFill>
                  <a:srgbClr val="242424"/>
                </a:solidFill>
                <a:effectLst/>
                <a:latin typeface="メイリオ" panose="020B0604030504040204" pitchFamily="50" charset="-128"/>
                <a:ea typeface="メイリオ" panose="020B0604030504040204" pitchFamily="50" charset="-128"/>
              </a:rPr>
              <a:t>ステップⓐⓑⓒについては、</a:t>
            </a:r>
            <a:r>
              <a:rPr lang="en-US" altLang="ja-JP" sz="1050" b="0" i="0" dirty="0">
                <a:solidFill>
                  <a:srgbClr val="242424"/>
                </a:solidFill>
                <a:effectLst/>
                <a:latin typeface="メイリオ" panose="020B0604030504040204" pitchFamily="50" charset="-128"/>
                <a:ea typeface="メイリオ" panose="020B0604030504040204" pitchFamily="50" charset="-128"/>
              </a:rPr>
              <a:t>pp.8</a:t>
            </a:r>
            <a:r>
              <a:rPr lang="ja-JP" altLang="en-US" sz="1050" b="0" i="0" dirty="0">
                <a:solidFill>
                  <a:srgbClr val="242424"/>
                </a:solidFill>
                <a:effectLst/>
                <a:latin typeface="メイリオ" panose="020B0604030504040204" pitchFamily="50" charset="-128"/>
                <a:ea typeface="メイリオ" panose="020B0604030504040204" pitchFamily="50" charset="-128"/>
              </a:rPr>
              <a:t>～</a:t>
            </a:r>
            <a:r>
              <a:rPr lang="en-US" altLang="ja-JP" sz="1050" b="0" i="0" dirty="0">
                <a:solidFill>
                  <a:srgbClr val="242424"/>
                </a:solidFill>
                <a:effectLst/>
                <a:latin typeface="メイリオ" panose="020B0604030504040204" pitchFamily="50" charset="-128"/>
                <a:ea typeface="メイリオ" panose="020B0604030504040204" pitchFamily="50" charset="-128"/>
              </a:rPr>
              <a:t>10</a:t>
            </a:r>
            <a:r>
              <a:rPr lang="ja-JP" altLang="en-US" sz="1050" b="0" i="0" dirty="0">
                <a:solidFill>
                  <a:srgbClr val="242424"/>
                </a:solidFill>
                <a:effectLst/>
                <a:latin typeface="メイリオ" panose="020B0604030504040204" pitchFamily="50" charset="-128"/>
                <a:ea typeface="メイリオ" panose="020B0604030504040204" pitchFamily="50" charset="-128"/>
              </a:rPr>
              <a:t>（検討過程の詳細）をご参照ください。</a:t>
            </a:r>
            <a:endParaRPr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065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F0651C44-B7B3-1935-90E3-609ACC092FA1}"/>
              </a:ext>
            </a:extLst>
          </p:cNvPr>
          <p:cNvSpPr txBox="1"/>
          <p:nvPr/>
        </p:nvSpPr>
        <p:spPr>
          <a:xfrm>
            <a:off x="107315" y="611308"/>
            <a:ext cx="8931910"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市土全体として目指す管理のあり方、市として対応すべき課題、管理すべきエリア等を示し、市町村管理構想図として地図化。</a:t>
            </a:r>
            <a:endParaRPr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各部署や地域等が行っている取組について、具体的なエリアを想定しながら、その連携・調整を推進。</a:t>
            </a:r>
            <a:endParaRPr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市又は地域が土地の利用・管理に向けた取組を進める際の指針とする。</a:t>
            </a:r>
          </a:p>
        </p:txBody>
      </p:sp>
      <p:sp>
        <p:nvSpPr>
          <p:cNvPr id="24" name="タイトル 23">
            <a:extLst>
              <a:ext uri="{FF2B5EF4-FFF2-40B4-BE49-F238E27FC236}">
                <a16:creationId xmlns:a16="http://schemas.microsoft.com/office/drawing/2014/main" id="{2A6A6277-7D9A-FBD2-8911-FD959DCFE914}"/>
              </a:ext>
            </a:extLst>
          </p:cNvPr>
          <p:cNvSpPr>
            <a:spLocks noGrp="1"/>
          </p:cNvSpPr>
          <p:nvPr>
            <p:ph type="title"/>
          </p:nvPr>
        </p:nvSpPr>
        <p:spPr/>
        <p:txBody>
          <a:bodyPr/>
          <a:lstStyle/>
          <a:p>
            <a:pPr>
              <a:tabLst>
                <a:tab pos="263525" algn="l"/>
              </a:tabLst>
            </a:pPr>
            <a:r>
              <a:rPr lang="ja-JP" altLang="en-US" sz="2000" b="1" dirty="0">
                <a:latin typeface="メイリオ" panose="020B0604030504040204" pitchFamily="50" charset="-128"/>
                <a:ea typeface="メイリオ" panose="020B0604030504040204" pitchFamily="50" charset="-128"/>
              </a:rPr>
              <a:t>うきは市管理構想の概要</a:t>
            </a:r>
          </a:p>
        </p:txBody>
      </p:sp>
      <p:sp>
        <p:nvSpPr>
          <p:cNvPr id="9" name="スライド番号プレースホルダー 1"/>
          <p:cNvSpPr txBox="1">
            <a:spLocks/>
          </p:cNvSpPr>
          <p:nvPr/>
        </p:nvSpPr>
        <p:spPr>
          <a:xfrm>
            <a:off x="7005843" y="6541154"/>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rPr>
              <a:pPr defTabSz="843915">
                <a:defRPr/>
              </a:pPr>
              <a:t>2</a:t>
            </a:fld>
            <a:endParaRPr lang="en-US" altLang="ja-JP" dirty="0">
              <a:solidFill>
                <a:srgbClr val="000000"/>
              </a:solidFill>
            </a:endParaRPr>
          </a:p>
        </p:txBody>
      </p:sp>
      <p:grpSp>
        <p:nvGrpSpPr>
          <p:cNvPr id="16" name="グループ化 15">
            <a:extLst>
              <a:ext uri="{FF2B5EF4-FFF2-40B4-BE49-F238E27FC236}">
                <a16:creationId xmlns:a16="http://schemas.microsoft.com/office/drawing/2014/main" id="{04B67C5D-102A-8A73-CE05-920CC9A2D2F5}"/>
              </a:ext>
            </a:extLst>
          </p:cNvPr>
          <p:cNvGrpSpPr/>
          <p:nvPr/>
        </p:nvGrpSpPr>
        <p:grpSpPr>
          <a:xfrm>
            <a:off x="5155002" y="1723175"/>
            <a:ext cx="3847312" cy="4817980"/>
            <a:chOff x="107315" y="1723175"/>
            <a:chExt cx="5400789" cy="4490176"/>
          </a:xfrm>
        </p:grpSpPr>
        <p:grpSp>
          <p:nvGrpSpPr>
            <p:cNvPr id="11" name="グループ化 10">
              <a:extLst>
                <a:ext uri="{FF2B5EF4-FFF2-40B4-BE49-F238E27FC236}">
                  <a16:creationId xmlns:a16="http://schemas.microsoft.com/office/drawing/2014/main" id="{E372EE14-367D-BA09-71A7-1985D058E31F}"/>
                </a:ext>
              </a:extLst>
            </p:cNvPr>
            <p:cNvGrpSpPr/>
            <p:nvPr/>
          </p:nvGrpSpPr>
          <p:grpSpPr>
            <a:xfrm>
              <a:off x="233669" y="2046012"/>
              <a:ext cx="5122288" cy="3991003"/>
              <a:chOff x="2987823" y="1719034"/>
              <a:chExt cx="4842962" cy="3991003"/>
            </a:xfrm>
          </p:grpSpPr>
          <p:sp>
            <p:nvSpPr>
              <p:cNvPr id="4" name="Rectangle 1">
                <a:extLst>
                  <a:ext uri="{FF2B5EF4-FFF2-40B4-BE49-F238E27FC236}">
                    <a16:creationId xmlns:a16="http://schemas.microsoft.com/office/drawing/2014/main" id="{8B2CD822-3CAF-681E-38A9-C8F32EDA13B5}"/>
                  </a:ext>
                </a:extLst>
              </p:cNvPr>
              <p:cNvSpPr>
                <a:spLocks noChangeArrowheads="1"/>
              </p:cNvSpPr>
              <p:nvPr/>
            </p:nvSpPr>
            <p:spPr bwMode="auto">
              <a:xfrm>
                <a:off x="2987823" y="1719034"/>
                <a:ext cx="4842962" cy="769441"/>
              </a:xfrm>
              <a:prstGeom prst="rect">
                <a:avLst/>
              </a:prstGeom>
              <a:solidFill>
                <a:schemeClr val="bg2">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hangingPunct="0">
                  <a:tabLst>
                    <a:tab pos="5753100" algn="r"/>
                  </a:tabLst>
                  <a:defRPr>
                    <a:solidFill>
                      <a:schemeClr val="tx1"/>
                    </a:solidFill>
                    <a:latin typeface="Arial" panose="020B0604020202020204" pitchFamily="34" charset="0"/>
                  </a:defRPr>
                </a:lvl1pPr>
                <a:lvl2pPr eaLnBrk="0" hangingPunct="0">
                  <a:tabLst>
                    <a:tab pos="5753100" algn="r"/>
                  </a:tabLst>
                  <a:defRPr>
                    <a:solidFill>
                      <a:schemeClr val="tx1"/>
                    </a:solidFill>
                    <a:latin typeface="Arial" panose="020B0604020202020204" pitchFamily="34" charset="0"/>
                  </a:defRPr>
                </a:lvl2pPr>
                <a:lvl3pPr eaLnBrk="0" hangingPunct="0">
                  <a:tabLst>
                    <a:tab pos="5753100" algn="r"/>
                  </a:tabLst>
                  <a:defRPr>
                    <a:solidFill>
                      <a:schemeClr val="tx1"/>
                    </a:solidFill>
                    <a:latin typeface="Arial" panose="020B0604020202020204" pitchFamily="34" charset="0"/>
                  </a:defRPr>
                </a:lvl3pPr>
                <a:lvl4pPr eaLnBrk="0" hangingPunct="0">
                  <a:tabLst>
                    <a:tab pos="5753100" algn="r"/>
                  </a:tabLst>
                  <a:defRPr>
                    <a:solidFill>
                      <a:schemeClr val="tx1"/>
                    </a:solidFill>
                    <a:latin typeface="Arial" panose="020B0604020202020204" pitchFamily="34" charset="0"/>
                  </a:defRPr>
                </a:lvl4pPr>
                <a:lvl5pPr eaLnBrk="0" hangingPunct="0">
                  <a:tabLst>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5753100" algn="r"/>
                  </a:tabLst>
                  <a:defRPr>
                    <a:solidFill>
                      <a:schemeClr val="tx1"/>
                    </a:solidFill>
                    <a:latin typeface="Arial" panose="020B0604020202020204" pitchFamily="34" charset="0"/>
                  </a:defRPr>
                </a:lvl9pPr>
              </a:lstStyle>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ja-JP"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第１章</a:t>
                </a:r>
                <a:r>
                  <a:rPr kumimoji="0" lang="en-US" altLang="ja-JP"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構想の目的等</a:t>
                </a:r>
                <a:endParaRPr kumimoji="0" lang="en-US" altLang="ja-JP"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１．策定の背景</a:t>
                </a:r>
                <a:endParaRPr kumimoji="0" lang="en-US" altLang="ja-JP"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２．うきは市管理構想の位置付け等</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３．うきは市の土地の状況</a:t>
                </a:r>
                <a:endParaRPr kumimoji="0" lang="en-US" altLang="ja-JP" sz="24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p:txBody>
          </p:sp>
          <p:sp>
            <p:nvSpPr>
              <p:cNvPr id="5" name="Rectangle 1">
                <a:extLst>
                  <a:ext uri="{FF2B5EF4-FFF2-40B4-BE49-F238E27FC236}">
                    <a16:creationId xmlns:a16="http://schemas.microsoft.com/office/drawing/2014/main" id="{CFF17DB4-9379-EB6D-F446-5406E4558664}"/>
                  </a:ext>
                </a:extLst>
              </p:cNvPr>
              <p:cNvSpPr>
                <a:spLocks noChangeArrowheads="1"/>
              </p:cNvSpPr>
              <p:nvPr/>
            </p:nvSpPr>
            <p:spPr bwMode="auto">
              <a:xfrm>
                <a:off x="2987823" y="2649786"/>
                <a:ext cx="4842962" cy="717090"/>
              </a:xfrm>
              <a:prstGeom prst="rect">
                <a:avLst/>
              </a:prstGeom>
              <a:solidFill>
                <a:schemeClr val="accent2">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hangingPunct="0">
                  <a:tabLst>
                    <a:tab pos="5753100" algn="r"/>
                  </a:tabLst>
                  <a:defRPr>
                    <a:solidFill>
                      <a:schemeClr val="tx1"/>
                    </a:solidFill>
                    <a:latin typeface="Arial" panose="020B0604020202020204" pitchFamily="34" charset="0"/>
                  </a:defRPr>
                </a:lvl1pPr>
                <a:lvl2pPr eaLnBrk="0" hangingPunct="0">
                  <a:tabLst>
                    <a:tab pos="5753100" algn="r"/>
                  </a:tabLst>
                  <a:defRPr>
                    <a:solidFill>
                      <a:schemeClr val="tx1"/>
                    </a:solidFill>
                    <a:latin typeface="Arial" panose="020B0604020202020204" pitchFamily="34" charset="0"/>
                  </a:defRPr>
                </a:lvl2pPr>
                <a:lvl3pPr eaLnBrk="0" hangingPunct="0">
                  <a:tabLst>
                    <a:tab pos="5753100" algn="r"/>
                  </a:tabLst>
                  <a:defRPr>
                    <a:solidFill>
                      <a:schemeClr val="tx1"/>
                    </a:solidFill>
                    <a:latin typeface="Arial" panose="020B0604020202020204" pitchFamily="34" charset="0"/>
                  </a:defRPr>
                </a:lvl3pPr>
                <a:lvl4pPr eaLnBrk="0" hangingPunct="0">
                  <a:tabLst>
                    <a:tab pos="5753100" algn="r"/>
                  </a:tabLst>
                  <a:defRPr>
                    <a:solidFill>
                      <a:schemeClr val="tx1"/>
                    </a:solidFill>
                    <a:latin typeface="Arial" panose="020B0604020202020204" pitchFamily="34" charset="0"/>
                  </a:defRPr>
                </a:lvl4pPr>
                <a:lvl5pPr eaLnBrk="0" hangingPunct="0">
                  <a:tabLst>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5753100" algn="r"/>
                  </a:tabLst>
                  <a:defRPr>
                    <a:solidFill>
                      <a:schemeClr val="tx1"/>
                    </a:solidFill>
                    <a:latin typeface="Arial" panose="020B0604020202020204" pitchFamily="34" charset="0"/>
                  </a:defRPr>
                </a:lvl9pPr>
              </a:lstStyle>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第２章</a:t>
                </a:r>
                <a:r>
                  <a:rPr kumimoji="0" lang="en-US" altLang="ja-JP"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市土の</a:t>
                </a:r>
                <a:r>
                  <a:rPr kumimoji="0" lang="ja-JP" altLang="en-US" sz="1100" b="1"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土地の利用・管理</a:t>
                </a: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に関する基本構想</a:t>
                </a:r>
                <a:endParaRPr kumimoji="0" lang="en-US" altLang="ja-JP" sz="8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１．目指す将来像と基本的な考え方</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２．ゾーン・エリア別の</a:t>
                </a:r>
                <a:r>
                  <a:rPr kumimoji="0" lang="ja-JP" altLang="en-US" sz="1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土地の利用・管理の方針</a:t>
                </a:r>
                <a:endParaRPr kumimoji="0" lang="en-US" altLang="ja-JP" sz="1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３．土地利用方針図</a:t>
                </a:r>
                <a:endParaRPr kumimoji="0" lang="en-US" altLang="ja-JP" sz="1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Rectangle 1">
                <a:extLst>
                  <a:ext uri="{FF2B5EF4-FFF2-40B4-BE49-F238E27FC236}">
                    <a16:creationId xmlns:a16="http://schemas.microsoft.com/office/drawing/2014/main" id="{EC6C2CBC-B05A-9D33-7C35-EB2B0CAC749F}"/>
                  </a:ext>
                </a:extLst>
              </p:cNvPr>
              <p:cNvSpPr>
                <a:spLocks noChangeArrowheads="1"/>
              </p:cNvSpPr>
              <p:nvPr/>
            </p:nvSpPr>
            <p:spPr bwMode="auto">
              <a:xfrm>
                <a:off x="2987823" y="3577398"/>
                <a:ext cx="4842962" cy="1348130"/>
              </a:xfrm>
              <a:prstGeom prst="rect">
                <a:avLst/>
              </a:prstGeom>
              <a:solidFill>
                <a:schemeClr val="accent2">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hangingPunct="0">
                  <a:tabLst>
                    <a:tab pos="5753100" algn="r"/>
                  </a:tabLst>
                  <a:defRPr>
                    <a:solidFill>
                      <a:schemeClr val="tx1"/>
                    </a:solidFill>
                    <a:latin typeface="Arial" panose="020B0604020202020204" pitchFamily="34" charset="0"/>
                  </a:defRPr>
                </a:lvl1pPr>
                <a:lvl2pPr eaLnBrk="0" hangingPunct="0">
                  <a:tabLst>
                    <a:tab pos="5753100" algn="r"/>
                  </a:tabLst>
                  <a:defRPr>
                    <a:solidFill>
                      <a:schemeClr val="tx1"/>
                    </a:solidFill>
                    <a:latin typeface="Arial" panose="020B0604020202020204" pitchFamily="34" charset="0"/>
                  </a:defRPr>
                </a:lvl2pPr>
                <a:lvl3pPr eaLnBrk="0" hangingPunct="0">
                  <a:tabLst>
                    <a:tab pos="5753100" algn="r"/>
                  </a:tabLst>
                  <a:defRPr>
                    <a:solidFill>
                      <a:schemeClr val="tx1"/>
                    </a:solidFill>
                    <a:latin typeface="Arial" panose="020B0604020202020204" pitchFamily="34" charset="0"/>
                  </a:defRPr>
                </a:lvl3pPr>
                <a:lvl4pPr eaLnBrk="0" hangingPunct="0">
                  <a:tabLst>
                    <a:tab pos="5753100" algn="r"/>
                  </a:tabLst>
                  <a:defRPr>
                    <a:solidFill>
                      <a:schemeClr val="tx1"/>
                    </a:solidFill>
                    <a:latin typeface="Arial" panose="020B0604020202020204" pitchFamily="34" charset="0"/>
                  </a:defRPr>
                </a:lvl4pPr>
                <a:lvl5pPr eaLnBrk="0" hangingPunct="0">
                  <a:tabLst>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5753100" algn="r"/>
                  </a:tabLst>
                  <a:defRPr>
                    <a:solidFill>
                      <a:schemeClr val="tx1"/>
                    </a:solidFill>
                    <a:latin typeface="Arial" panose="020B0604020202020204" pitchFamily="34" charset="0"/>
                  </a:defRPr>
                </a:lvl9pPr>
              </a:lstStyle>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第３章	市土</a:t>
                </a:r>
                <a:r>
                  <a:rPr kumimoji="0" lang="ja-JP" altLang="en-US" sz="1100" b="1"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の利用・管理に</a:t>
                </a: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関する現状・将来予測、課題と必要な措置の概要</a:t>
                </a:r>
                <a:endParaRPr kumimoji="0" lang="en-US" altLang="ja-JP"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１．集落機能の維持</a:t>
                </a:r>
                <a:endParaRPr kumimoji="0" lang="en-US" altLang="ja-JP"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２．宅地・インフラ</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３．農地</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４．森林</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５．歴史文化・町並み、自然環境・景観</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６．管理構想図</a:t>
                </a:r>
                <a:endParaRPr kumimoji="0" lang="en-US" altLang="ja-JP" sz="24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p:txBody>
          </p:sp>
          <p:sp>
            <p:nvSpPr>
              <p:cNvPr id="7" name="Rectangle 1">
                <a:extLst>
                  <a:ext uri="{FF2B5EF4-FFF2-40B4-BE49-F238E27FC236}">
                    <a16:creationId xmlns:a16="http://schemas.microsoft.com/office/drawing/2014/main" id="{B52D24E4-F6A4-11DB-D937-55697FD637AF}"/>
                  </a:ext>
                </a:extLst>
              </p:cNvPr>
              <p:cNvSpPr>
                <a:spLocks noChangeArrowheads="1"/>
              </p:cNvSpPr>
              <p:nvPr/>
            </p:nvSpPr>
            <p:spPr bwMode="auto">
              <a:xfrm>
                <a:off x="2987823" y="5109873"/>
                <a:ext cx="4842962" cy="600164"/>
              </a:xfrm>
              <a:prstGeom prst="rect">
                <a:avLst/>
              </a:prstGeom>
              <a:solidFill>
                <a:schemeClr val="bg2">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hangingPunct="0">
                  <a:tabLst>
                    <a:tab pos="5753100" algn="r"/>
                  </a:tabLst>
                  <a:defRPr>
                    <a:solidFill>
                      <a:schemeClr val="tx1"/>
                    </a:solidFill>
                    <a:latin typeface="Arial" panose="020B0604020202020204" pitchFamily="34" charset="0"/>
                  </a:defRPr>
                </a:lvl1pPr>
                <a:lvl2pPr eaLnBrk="0" hangingPunct="0">
                  <a:tabLst>
                    <a:tab pos="5753100" algn="r"/>
                  </a:tabLst>
                  <a:defRPr>
                    <a:solidFill>
                      <a:schemeClr val="tx1"/>
                    </a:solidFill>
                    <a:latin typeface="Arial" panose="020B0604020202020204" pitchFamily="34" charset="0"/>
                  </a:defRPr>
                </a:lvl2pPr>
                <a:lvl3pPr eaLnBrk="0" hangingPunct="0">
                  <a:tabLst>
                    <a:tab pos="5753100" algn="r"/>
                  </a:tabLst>
                  <a:defRPr>
                    <a:solidFill>
                      <a:schemeClr val="tx1"/>
                    </a:solidFill>
                    <a:latin typeface="Arial" panose="020B0604020202020204" pitchFamily="34" charset="0"/>
                  </a:defRPr>
                </a:lvl3pPr>
                <a:lvl4pPr eaLnBrk="0" hangingPunct="0">
                  <a:tabLst>
                    <a:tab pos="5753100" algn="r"/>
                  </a:tabLst>
                  <a:defRPr>
                    <a:solidFill>
                      <a:schemeClr val="tx1"/>
                    </a:solidFill>
                    <a:latin typeface="Arial" panose="020B0604020202020204" pitchFamily="34" charset="0"/>
                  </a:defRPr>
                </a:lvl4pPr>
                <a:lvl5pPr eaLnBrk="0" hangingPunct="0">
                  <a:tabLst>
                    <a:tab pos="5753100" algn="r"/>
                  </a:tabLst>
                  <a:defRPr>
                    <a:solidFill>
                      <a:schemeClr val="tx1"/>
                    </a:solidFill>
                    <a:latin typeface="Arial" panose="020B0604020202020204" pitchFamily="34" charset="0"/>
                  </a:defRPr>
                </a:lvl5pPr>
                <a:lvl6pPr eaLnBrk="0" fontAlgn="base" hangingPunct="0">
                  <a:spcBef>
                    <a:spcPct val="0"/>
                  </a:spcBef>
                  <a:spcAft>
                    <a:spcPct val="0"/>
                  </a:spcAft>
                  <a:tabLst>
                    <a:tab pos="5753100" algn="r"/>
                  </a:tabLst>
                  <a:defRPr>
                    <a:solidFill>
                      <a:schemeClr val="tx1"/>
                    </a:solidFill>
                    <a:latin typeface="Arial" panose="020B0604020202020204" pitchFamily="34" charset="0"/>
                  </a:defRPr>
                </a:lvl6pPr>
                <a:lvl7pPr eaLnBrk="0" fontAlgn="base" hangingPunct="0">
                  <a:spcBef>
                    <a:spcPct val="0"/>
                  </a:spcBef>
                  <a:spcAft>
                    <a:spcPct val="0"/>
                  </a:spcAft>
                  <a:tabLst>
                    <a:tab pos="5753100" algn="r"/>
                  </a:tabLst>
                  <a:defRPr>
                    <a:solidFill>
                      <a:schemeClr val="tx1"/>
                    </a:solidFill>
                    <a:latin typeface="Arial" panose="020B0604020202020204" pitchFamily="34" charset="0"/>
                  </a:defRPr>
                </a:lvl7pPr>
                <a:lvl8pPr eaLnBrk="0" fontAlgn="base" hangingPunct="0">
                  <a:spcBef>
                    <a:spcPct val="0"/>
                  </a:spcBef>
                  <a:spcAft>
                    <a:spcPct val="0"/>
                  </a:spcAft>
                  <a:tabLst>
                    <a:tab pos="5753100" algn="r"/>
                  </a:tabLst>
                  <a:defRPr>
                    <a:solidFill>
                      <a:schemeClr val="tx1"/>
                    </a:solidFill>
                    <a:latin typeface="Arial" panose="020B0604020202020204" pitchFamily="34" charset="0"/>
                  </a:defRPr>
                </a:lvl8pPr>
                <a:lvl9pPr eaLnBrk="0" fontAlgn="base" hangingPunct="0">
                  <a:spcBef>
                    <a:spcPct val="0"/>
                  </a:spcBef>
                  <a:spcAft>
                    <a:spcPct val="0"/>
                  </a:spcAft>
                  <a:tabLst>
                    <a:tab pos="5753100" algn="r"/>
                  </a:tabLst>
                  <a:defRPr>
                    <a:solidFill>
                      <a:schemeClr val="tx1"/>
                    </a:solidFill>
                    <a:latin typeface="Arial" panose="020B0604020202020204" pitchFamily="34" charset="0"/>
                  </a:defRPr>
                </a:lvl9pPr>
              </a:lstStyle>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第４章	計画の実現に向けて</a:t>
                </a:r>
                <a:endParaRPr kumimoji="0" lang="en-US" altLang="ja-JP" sz="800" b="1"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１．計画の評価・見直しと推進体制</a:t>
                </a:r>
                <a:endParaRPr kumimoji="0" lang="en-US" altLang="ja-JP" sz="8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446088" marR="0" lvl="0" indent="-446088" algn="l" defTabSz="914400" rtl="0" eaLnBrk="0" fontAlgn="base" latinLnBrk="0" hangingPunct="0">
                  <a:lnSpc>
                    <a:spcPct val="100000"/>
                  </a:lnSpc>
                  <a:spcBef>
                    <a:spcPct val="0"/>
                  </a:spcBef>
                  <a:spcAft>
                    <a:spcPct val="0"/>
                  </a:spcAft>
                  <a:buClrTx/>
                  <a:buSzTx/>
                  <a:buFontTx/>
                  <a:buNone/>
                  <a:tabLst>
                    <a:tab pos="446088" algn="l"/>
                    <a:tab pos="5753100" algn="r"/>
                  </a:tabLst>
                </a:pPr>
                <a:r>
                  <a:rPr kumimoji="0" lang="ja-JP" altLang="en-US" sz="11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２．今後１０年間の主要な取組の行動計画</a:t>
                </a:r>
                <a:endParaRPr kumimoji="0" lang="en-US" altLang="ja-JP" sz="24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p:txBody>
          </p:sp>
        </p:grpSp>
        <p:sp>
          <p:nvSpPr>
            <p:cNvPr id="14" name="四角形: 角を丸くする 13">
              <a:extLst>
                <a:ext uri="{FF2B5EF4-FFF2-40B4-BE49-F238E27FC236}">
                  <a16:creationId xmlns:a16="http://schemas.microsoft.com/office/drawing/2014/main" id="{4C67964E-1C5D-C85C-89FD-BC7E89EA64DF}"/>
                </a:ext>
              </a:extLst>
            </p:cNvPr>
            <p:cNvSpPr/>
            <p:nvPr/>
          </p:nvSpPr>
          <p:spPr>
            <a:xfrm>
              <a:off x="107315" y="1723175"/>
              <a:ext cx="5400789" cy="4490176"/>
            </a:xfrm>
            <a:prstGeom prst="roundRect">
              <a:avLst>
                <a:gd name="adj" fmla="val 1378"/>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テキスト ボックス 532">
              <a:extLst>
                <a:ext uri="{FF2B5EF4-FFF2-40B4-BE49-F238E27FC236}">
                  <a16:creationId xmlns:a16="http://schemas.microsoft.com/office/drawing/2014/main" id="{EE21BD38-2BA6-A03F-FA83-06E1F53373BE}"/>
                </a:ext>
              </a:extLst>
            </p:cNvPr>
            <p:cNvSpPr/>
            <p:nvPr/>
          </p:nvSpPr>
          <p:spPr bwMode="gray">
            <a:xfrm>
              <a:off x="1283874" y="1818067"/>
              <a:ext cx="2880320" cy="212436"/>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うきは市管理構想の構成</a:t>
              </a:r>
            </a:p>
          </p:txBody>
        </p:sp>
      </p:grpSp>
      <p:sp>
        <p:nvSpPr>
          <p:cNvPr id="21" name="Rectangle 3">
            <a:extLst>
              <a:ext uri="{FF2B5EF4-FFF2-40B4-BE49-F238E27FC236}">
                <a16:creationId xmlns:a16="http://schemas.microsoft.com/office/drawing/2014/main" id="{C6C59FC5-55DC-09D7-3A8C-737768DC5352}"/>
              </a:ext>
            </a:extLst>
          </p:cNvPr>
          <p:cNvSpPr>
            <a:spLocks noChangeArrowheads="1"/>
          </p:cNvSpPr>
          <p:nvPr/>
        </p:nvSpPr>
        <p:spPr bwMode="auto">
          <a:xfrm>
            <a:off x="7333694" y="1363362"/>
            <a:ext cx="2309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テキスト ボックス 2">
            <a:extLst>
              <a:ext uri="{FF2B5EF4-FFF2-40B4-BE49-F238E27FC236}">
                <a16:creationId xmlns:a16="http://schemas.microsoft.com/office/drawing/2014/main" id="{79B2D3FD-64CF-7592-99C1-B09829CFDC75}"/>
              </a:ext>
            </a:extLst>
          </p:cNvPr>
          <p:cNvSpPr txBox="1"/>
          <p:nvPr/>
        </p:nvSpPr>
        <p:spPr>
          <a:xfrm>
            <a:off x="107315" y="1934123"/>
            <a:ext cx="4939304" cy="830997"/>
          </a:xfrm>
          <a:prstGeom prst="rect">
            <a:avLst/>
          </a:prstGeom>
          <a:noFill/>
        </p:spPr>
        <p:txBody>
          <a:bodyPr wrap="square">
            <a:spAutoFit/>
          </a:bodyPr>
          <a:lstStyle/>
          <a:p>
            <a:pPr marL="269240" indent="-269240" algn="just"/>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１</a:t>
            </a:r>
            <a:r>
              <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）利用と管理を一体化した計画</a:t>
            </a:r>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（全体）</a:t>
            </a:r>
            <a:endParaRPr lang="en-US" altLang="ja-JP" sz="1200" u="sng"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207010" indent="-208280" algn="l"/>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土地の管理の計画としての市町村管理構想の特徴を生かしつつ、既存の土地利用の方針を示していた新市建設計画の考えを踏まえた計画として策定</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59E69C95-AF46-0643-C54F-143776E6EC12}"/>
              </a:ext>
            </a:extLst>
          </p:cNvPr>
          <p:cNvSpPr txBox="1"/>
          <p:nvPr/>
        </p:nvSpPr>
        <p:spPr>
          <a:xfrm>
            <a:off x="107315" y="2718329"/>
            <a:ext cx="4939304" cy="830997"/>
          </a:xfrm>
          <a:prstGeom prst="rect">
            <a:avLst/>
          </a:prstGeom>
          <a:noFill/>
        </p:spPr>
        <p:txBody>
          <a:bodyPr wrap="square">
            <a:spAutoFit/>
          </a:bodyPr>
          <a:lstStyle/>
          <a:p>
            <a:pPr marL="269240" indent="-269240" algn="just"/>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２</a:t>
            </a:r>
            <a:r>
              <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担い手たちが同じ方向を向くための</a:t>
            </a:r>
            <a:r>
              <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ビジョン</a:t>
            </a:r>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を提示</a:t>
            </a:r>
            <a:r>
              <a:rPr lang="ja-JP" altLang="en-US" sz="1200" b="1" u="sng" kern="100" spc="-15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（第２、３章）</a:t>
            </a:r>
            <a:endParaRPr lang="ja-JP" altLang="ja-JP" sz="1200" b="1" u="sng" kern="100" spc="-15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endParaRPr>
          </a:p>
          <a:p>
            <a:pPr marL="207010" indent="-208280" algn="just"/>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担い手である市民、地域、事業者、団体、行政等が同じ方向を向いて市土の利用・管理を進めるために、将来の状況や土地の管理の必要性などを踏まえたビジョンを提示。</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9D5BCA9D-8532-B5B1-A8CA-954C58D11729}"/>
              </a:ext>
            </a:extLst>
          </p:cNvPr>
          <p:cNvSpPr txBox="1"/>
          <p:nvPr/>
        </p:nvSpPr>
        <p:spPr>
          <a:xfrm>
            <a:off x="122191" y="1653253"/>
            <a:ext cx="4848614" cy="307777"/>
          </a:xfrm>
          <a:prstGeom prst="rect">
            <a:avLst/>
          </a:prstGeom>
          <a:solidFill>
            <a:schemeClr val="accent5">
              <a:lumMod val="90000"/>
            </a:schemeClr>
          </a:solidFill>
        </p:spPr>
        <p:txBody>
          <a:bodyPr wrap="square" anchor="b">
            <a:spAutoFit/>
          </a:bodyPr>
          <a:lstStyle/>
          <a:p>
            <a:pPr marL="141605" indent="-141605" algn="just"/>
            <a:r>
              <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うきは市管理構想のポイント</a:t>
            </a:r>
            <a:endParaRPr lang="ja-JP" altLang="ja-JP" sz="14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FCE0FCA-FC4F-94C2-F6FE-25B9B2EED510}"/>
              </a:ext>
            </a:extLst>
          </p:cNvPr>
          <p:cNvSpPr txBox="1"/>
          <p:nvPr/>
        </p:nvSpPr>
        <p:spPr>
          <a:xfrm>
            <a:off x="107315" y="4732329"/>
            <a:ext cx="4939304" cy="2123658"/>
          </a:xfrm>
          <a:prstGeom prst="rect">
            <a:avLst/>
          </a:prstGeom>
          <a:noFill/>
        </p:spPr>
        <p:txBody>
          <a:bodyPr wrap="square">
            <a:spAutoFit/>
          </a:bodyPr>
          <a:lstStyle/>
          <a:p>
            <a:pPr marL="269240" indent="-269240" algn="just"/>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４</a:t>
            </a:r>
            <a:r>
              <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）地図</a:t>
            </a:r>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やデータによる</a:t>
            </a:r>
            <a:r>
              <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現状、将来、課題等の見える化</a:t>
            </a:r>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（全体）</a:t>
            </a:r>
            <a:endPar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endParaRPr>
          </a:p>
          <a:p>
            <a:pPr marL="207010" indent="-208280" algn="l"/>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農地、宅地、森林、産業等の個別の課題を空間的に結び付け、今後の対応の指針となる考え方を</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提示。</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07010" indent="-208280" algn="l"/>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情報の地図化を進め、問題や課題のあるエリアを可視化。農地の荒廃、森林管理、景観保全など、テーマごとに問題や課題のあるエリアが異なること、様々な問題が複合的に重なるエリアの存在等を確認。</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07010" indent="-208280" algn="l"/>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今後見込まれる負担について実感を持ってもらうため、道路・橋梁、上下水道などインフラにかかるコスト（維持管理費）をわかりやすく明示。</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07010" indent="-208280" algn="l"/>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整理した</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情報は、庁内調整での状況共有や議論に活用。</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B219068-C399-49AC-C521-25EBE448B11C}"/>
              </a:ext>
            </a:extLst>
          </p:cNvPr>
          <p:cNvSpPr txBox="1"/>
          <p:nvPr/>
        </p:nvSpPr>
        <p:spPr>
          <a:xfrm>
            <a:off x="107315" y="3532000"/>
            <a:ext cx="4939304" cy="1200329"/>
          </a:xfrm>
          <a:prstGeom prst="rect">
            <a:avLst/>
          </a:prstGeom>
          <a:noFill/>
        </p:spPr>
        <p:txBody>
          <a:bodyPr wrap="square">
            <a:spAutoFit/>
          </a:bodyPr>
          <a:lstStyle/>
          <a:p>
            <a:pPr marL="269240" indent="-269240" algn="just"/>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３</a:t>
            </a:r>
            <a:r>
              <a:rPr lang="ja-JP"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en-US"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rPr>
              <a:t>５つの課題を柱に現状から措置の概要までを整理（第３章）</a:t>
            </a:r>
            <a:endParaRPr lang="en-US" altLang="ja-JP" sz="1200" b="1" u="sng" kern="100" dirty="0">
              <a:solidFill>
                <a:srgbClr val="002060"/>
              </a:solidFill>
              <a:effectLst/>
              <a:latin typeface="メイリオ" panose="020B0604030504040204" pitchFamily="50" charset="-128"/>
              <a:ea typeface="メイリオ" panose="020B0604030504040204" pitchFamily="50" charset="-128"/>
              <a:cs typeface="Century" panose="02040604050505020304" pitchFamily="18" charset="0"/>
            </a:endParaRPr>
          </a:p>
          <a:p>
            <a:pPr marL="182563" indent="-182563" algn="just"/>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第２章で掲げた基本構想を念頭に置きつつ、第３章では土地の利用・管理に関する課題</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への</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対応に焦点を当てた。</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82563" indent="-182563" algn="just"/>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検討部会での話し合いの結果を踏まえ、「集落機能の維持」、「宅地・インフラ」、「農地」、「森林」、「歴史文化・町並み、自然環境・景観の保全と活用」の５課題を柱に設定。</a:t>
            </a:r>
          </a:p>
        </p:txBody>
      </p:sp>
    </p:spTree>
    <p:extLst>
      <p:ext uri="{BB962C8B-B14F-4D97-AF65-F5344CB8AC3E}">
        <p14:creationId xmlns:p14="http://schemas.microsoft.com/office/powerpoint/2010/main" val="409665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30FCD-748C-6B50-3995-D4F44BF5E9B4}"/>
            </a:ext>
          </a:extLst>
        </p:cNvPr>
        <p:cNvGrpSpPr/>
        <p:nvPr/>
      </p:nvGrpSpPr>
      <p:grpSpPr>
        <a:xfrm>
          <a:off x="0" y="0"/>
          <a:ext cx="0" cy="0"/>
          <a:chOff x="0" y="0"/>
          <a:chExt cx="0" cy="0"/>
        </a:xfrm>
      </p:grpSpPr>
      <p:sp>
        <p:nvSpPr>
          <p:cNvPr id="27" name="タイトル 26">
            <a:extLst>
              <a:ext uri="{FF2B5EF4-FFF2-40B4-BE49-F238E27FC236}">
                <a16:creationId xmlns:a16="http://schemas.microsoft.com/office/drawing/2014/main" id="{0BFA5F70-D1E4-39B2-2DF0-7E717F28388D}"/>
              </a:ext>
            </a:extLst>
          </p:cNvPr>
          <p:cNvSpPr>
            <a:spLocks noGrp="1"/>
          </p:cNvSpPr>
          <p:nvPr>
            <p:ph type="title"/>
          </p:nvPr>
        </p:nvSpPr>
        <p:spPr>
          <a:xfrm>
            <a:off x="0" y="0"/>
            <a:ext cx="7524328" cy="476250"/>
          </a:xfrm>
        </p:spPr>
        <p:txBody>
          <a:bodyPr/>
          <a:lstStyle/>
          <a:p>
            <a:r>
              <a:rPr lang="ja-JP" altLang="en-US" sz="2000" b="1" dirty="0">
                <a:latin typeface="メイリオ" panose="020B0604030504040204" pitchFamily="50" charset="-128"/>
                <a:ea typeface="メイリオ" panose="020B0604030504040204" pitchFamily="50" charset="-128"/>
              </a:rPr>
              <a:t>うきは市管理構想　第１章　構想の目的等</a:t>
            </a:r>
            <a:endParaRPr lang="ja-JP" altLang="en-US" sz="2000" dirty="0">
              <a:latin typeface="メイリオ" panose="020B0604030504040204" pitchFamily="50" charset="-128"/>
              <a:ea typeface="メイリオ" panose="020B0604030504040204" pitchFamily="50" charset="-128"/>
            </a:endParaRPr>
          </a:p>
        </p:txBody>
      </p:sp>
      <p:sp>
        <p:nvSpPr>
          <p:cNvPr id="45" name="スライド番号プレースホルダー 1">
            <a:extLst>
              <a:ext uri="{FF2B5EF4-FFF2-40B4-BE49-F238E27FC236}">
                <a16:creationId xmlns:a16="http://schemas.microsoft.com/office/drawing/2014/main" id="{BDD12DDC-B6B9-B9DE-9816-D53F71291C3A}"/>
              </a:ext>
            </a:extLst>
          </p:cNvPr>
          <p:cNvSpPr txBox="1">
            <a:spLocks/>
          </p:cNvSpPr>
          <p:nvPr/>
        </p:nvSpPr>
        <p:spPr>
          <a:xfrm>
            <a:off x="7055889" y="6563721"/>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latin typeface="メイリオ" panose="020B0604030504040204" pitchFamily="50" charset="-128"/>
                <a:ea typeface="メイリオ" panose="020B0604030504040204" pitchFamily="50" charset="-128"/>
              </a:rPr>
              <a:pPr defTabSz="843915">
                <a:defRPr/>
              </a:pPr>
              <a:t>3</a:t>
            </a:fld>
            <a:endParaRPr lang="en-US" altLang="ja-JP" dirty="0">
              <a:solidFill>
                <a:srgbClr val="000000"/>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9B96D779-C7C4-EFB0-7736-E69D58755DBA}"/>
              </a:ext>
            </a:extLst>
          </p:cNvPr>
          <p:cNvSpPr/>
          <p:nvPr/>
        </p:nvSpPr>
        <p:spPr>
          <a:xfrm>
            <a:off x="223572" y="2872130"/>
            <a:ext cx="4348428" cy="3793551"/>
          </a:xfrm>
          <a:prstGeom prst="roundRect">
            <a:avLst>
              <a:gd name="adj" fmla="val 22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3AD40D78-9172-172A-BDC6-CAA09EB3BCDD}"/>
              </a:ext>
            </a:extLst>
          </p:cNvPr>
          <p:cNvSpPr/>
          <p:nvPr/>
        </p:nvSpPr>
        <p:spPr>
          <a:xfrm>
            <a:off x="4800744" y="2872130"/>
            <a:ext cx="4119685" cy="3793551"/>
          </a:xfrm>
          <a:prstGeom prst="roundRect">
            <a:avLst>
              <a:gd name="adj" fmla="val 22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CCD80692-743D-7D67-BE2E-01D159F547A0}"/>
              </a:ext>
            </a:extLst>
          </p:cNvPr>
          <p:cNvSpPr/>
          <p:nvPr/>
        </p:nvSpPr>
        <p:spPr>
          <a:xfrm>
            <a:off x="205982" y="1682577"/>
            <a:ext cx="8787443" cy="885014"/>
          </a:xfrm>
          <a:prstGeom prst="roundRect">
            <a:avLst>
              <a:gd name="adj" fmla="val 451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3DD436-C20A-D97B-02C1-CD1596D602FC}"/>
              </a:ext>
            </a:extLst>
          </p:cNvPr>
          <p:cNvSpPr txBox="1"/>
          <p:nvPr/>
        </p:nvSpPr>
        <p:spPr>
          <a:xfrm>
            <a:off x="107504" y="593789"/>
            <a:ext cx="8928992"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sz="1400" b="1" u="sng" dirty="0">
                <a:solidFill>
                  <a:srgbClr val="C00000"/>
                </a:solidFill>
                <a:latin typeface="メイリオ" panose="020B0604030504040204" pitchFamily="50" charset="-128"/>
                <a:ea typeface="メイリオ" panose="020B0604030504040204" pitchFamily="50" charset="-128"/>
              </a:rPr>
              <a:t>今、なぜうきは市で土地の利用・管理に取り組まなければならないのか？</a:t>
            </a:r>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ja-JP" altLang="en-US" sz="1400" spc="-150" dirty="0">
              <a:latin typeface="メイリオ" panose="020B0604030504040204" pitchFamily="50" charset="-128"/>
              <a:ea typeface="メイリオ" panose="020B0604030504040204" pitchFamily="50" charset="-128"/>
            </a:endParaRPr>
          </a:p>
        </p:txBody>
      </p:sp>
      <p:sp>
        <p:nvSpPr>
          <p:cNvPr id="11" name="テキスト ボックス 3">
            <a:extLst>
              <a:ext uri="{FF2B5EF4-FFF2-40B4-BE49-F238E27FC236}">
                <a16:creationId xmlns:a16="http://schemas.microsoft.com/office/drawing/2014/main" id="{6F7A1939-85D7-EF15-DF0E-23AC77AC3FAA}"/>
              </a:ext>
            </a:extLst>
          </p:cNvPr>
          <p:cNvSpPr txBox="1"/>
          <p:nvPr/>
        </p:nvSpPr>
        <p:spPr>
          <a:xfrm>
            <a:off x="200642" y="1405227"/>
            <a:ext cx="3039441" cy="338554"/>
          </a:xfrm>
          <a:prstGeom prst="rect">
            <a:avLst/>
          </a:prstGeom>
          <a:noFill/>
        </p:spPr>
        <p:txBody>
          <a:bodyPr wrap="square">
            <a:spAutoFit/>
          </a:bodyPr>
          <a:lstStyle/>
          <a:p>
            <a:pPr marL="285750" indent="-285750">
              <a:buFont typeface="Wingdings" panose="05000000000000000000" pitchFamily="2" charset="2"/>
              <a:buChar char="u"/>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策定の背景</a:t>
            </a:r>
            <a:endParaRPr lang="ja-JP" altLang="en-US" sz="1600" dirty="0">
              <a:latin typeface="メイリオ" panose="020B0604030504040204" pitchFamily="50" charset="-128"/>
              <a:ea typeface="メイリオ" panose="020B0604030504040204" pitchFamily="50" charset="-128"/>
            </a:endParaRPr>
          </a:p>
        </p:txBody>
      </p:sp>
      <p:sp>
        <p:nvSpPr>
          <p:cNvPr id="12" name="正方形/長方形 9">
            <a:extLst>
              <a:ext uri="{FF2B5EF4-FFF2-40B4-BE49-F238E27FC236}">
                <a16:creationId xmlns:a16="http://schemas.microsoft.com/office/drawing/2014/main" id="{BF7571E7-452B-6527-B21F-2D79D38DCE6D}"/>
              </a:ext>
            </a:extLst>
          </p:cNvPr>
          <p:cNvSpPr/>
          <p:nvPr/>
        </p:nvSpPr>
        <p:spPr>
          <a:xfrm>
            <a:off x="277266" y="1734568"/>
            <a:ext cx="8643164" cy="759746"/>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173038" indent="-173038">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今後、市土を取り巻く状況は更に厳しくなるものの、状況の変化は逆に新たなチャンスをもたらす可能性がある。</a:t>
            </a:r>
          </a:p>
          <a:p>
            <a:pPr marL="173038" indent="-173038">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担い手である市民、地域、事業者、団体、行政等が同じ方向を向いて市土の利用・管理を進めるため、共有できるビジョンが必要。</a:t>
            </a:r>
          </a:p>
          <a:p>
            <a:pPr marL="173038" indent="-173038">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守るべきものの認識を共有し、優先度をつけ、意識的に守り、利用していくことがこれまで以上に重要。</a:t>
            </a:r>
          </a:p>
          <a:p>
            <a:pPr marL="173038" indent="-173038">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今までのやり方を続けることが必ずしも正解ではない。これからの</a:t>
            </a:r>
            <a:r>
              <a:rPr kumimoji="1" lang="en-US" altLang="ja-JP" sz="1100" dirty="0">
                <a:solidFill>
                  <a:schemeClr val="tx1"/>
                </a:solidFill>
                <a:latin typeface="メイリオ" panose="020B0604030504040204" pitchFamily="50" charset="-128"/>
                <a:ea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rPr>
              <a:t>年、どう取り組むかをともに考え、意識を共有することが必要。</a:t>
            </a:r>
          </a:p>
        </p:txBody>
      </p:sp>
      <p:sp>
        <p:nvSpPr>
          <p:cNvPr id="13" name="正方形/長方形 9">
            <a:extLst>
              <a:ext uri="{FF2B5EF4-FFF2-40B4-BE49-F238E27FC236}">
                <a16:creationId xmlns:a16="http://schemas.microsoft.com/office/drawing/2014/main" id="{E3183681-6834-387D-129D-E8B258CEF5D6}"/>
              </a:ext>
            </a:extLst>
          </p:cNvPr>
          <p:cNvSpPr/>
          <p:nvPr/>
        </p:nvSpPr>
        <p:spPr>
          <a:xfrm>
            <a:off x="287812" y="3531200"/>
            <a:ext cx="4238147" cy="42157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just"/>
            <a:r>
              <a:rPr kumimoji="1" lang="ja-JP" altLang="en-US" sz="1100" b="1" u="sng" dirty="0">
                <a:solidFill>
                  <a:schemeClr val="tx1"/>
                </a:solidFill>
                <a:latin typeface="メイリオ" panose="020B0604030504040204" pitchFamily="50" charset="-128"/>
                <a:ea typeface="メイリオ" panose="020B0604030504040204" pitchFamily="50" charset="-128"/>
              </a:rPr>
              <a:t>人々が安心して暮らし続けるには、土地を適正に管理することが必要</a:t>
            </a:r>
          </a:p>
        </p:txBody>
      </p:sp>
      <p:sp>
        <p:nvSpPr>
          <p:cNvPr id="14" name="テキスト ボックス 10">
            <a:extLst>
              <a:ext uri="{FF2B5EF4-FFF2-40B4-BE49-F238E27FC236}">
                <a16:creationId xmlns:a16="http://schemas.microsoft.com/office/drawing/2014/main" id="{48ABB423-0D8E-7834-5D19-A1AC4D47648D}"/>
              </a:ext>
            </a:extLst>
          </p:cNvPr>
          <p:cNvSpPr txBox="1"/>
          <p:nvPr/>
        </p:nvSpPr>
        <p:spPr>
          <a:xfrm>
            <a:off x="287812" y="4684970"/>
            <a:ext cx="2685132" cy="276999"/>
          </a:xfrm>
          <a:prstGeom prst="rect">
            <a:avLst/>
          </a:prstGeom>
          <a:solidFill>
            <a:schemeClr val="bg1">
              <a:lumMod val="85000"/>
            </a:schemeClr>
          </a:solidFill>
          <a:ln>
            <a:solidFill>
              <a:schemeClr val="tx1"/>
            </a:solidFill>
          </a:ln>
        </p:spPr>
        <p:txBody>
          <a:bodyPr wrap="square">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gn="ctr"/>
            <a:r>
              <a:rPr lang="ja-JP" altLang="en-US" dirty="0">
                <a:latin typeface="メイリオ" panose="020B0604030504040204" pitchFamily="50" charset="-128"/>
                <a:ea typeface="メイリオ" panose="020B0604030504040204" pitchFamily="50" charset="-128"/>
              </a:rPr>
              <a:t>人口減少・高齢化の進展による影響</a:t>
            </a:r>
            <a:r>
              <a:rPr lang="ja-JP" altLang="en-US" dirty="0">
                <a:solidFill>
                  <a:srgbClr val="FF0000"/>
                </a:solidFill>
                <a:latin typeface="メイリオ" panose="020B0604030504040204" pitchFamily="50" charset="-128"/>
                <a:ea typeface="メイリオ" panose="020B0604030504040204" pitchFamily="50" charset="-128"/>
              </a:rPr>
              <a:t>　</a:t>
            </a:r>
          </a:p>
        </p:txBody>
      </p:sp>
      <p:sp>
        <p:nvSpPr>
          <p:cNvPr id="16" name="テキスト ボックス 11">
            <a:extLst>
              <a:ext uri="{FF2B5EF4-FFF2-40B4-BE49-F238E27FC236}">
                <a16:creationId xmlns:a16="http://schemas.microsoft.com/office/drawing/2014/main" id="{99323F01-699F-5759-FA92-E259A85C7770}"/>
              </a:ext>
            </a:extLst>
          </p:cNvPr>
          <p:cNvSpPr txBox="1"/>
          <p:nvPr/>
        </p:nvSpPr>
        <p:spPr>
          <a:xfrm>
            <a:off x="277264" y="5681205"/>
            <a:ext cx="4248695" cy="1061829"/>
          </a:xfrm>
          <a:prstGeom prst="rect">
            <a:avLst/>
          </a:prstGeom>
          <a:noFill/>
          <a:ln>
            <a:noFill/>
          </a:ln>
        </p:spPr>
        <p:txBody>
          <a:bodyPr wrap="square">
            <a:spAutoFit/>
          </a:bodyPr>
          <a:lstStyle/>
          <a:p>
            <a:pPr marL="171450" indent="-171450">
              <a:buFont typeface="Arial" panose="020B0604020202020204" pitchFamily="34" charset="0"/>
              <a:buChar char="•"/>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市の税収は減少し、行政運営は厳しさを増していく。</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土地の利用・管理にかけられる費用や労力も減少していく。</a:t>
            </a:r>
          </a:p>
          <a:p>
            <a:pPr marL="171450" indent="-171450">
              <a:buFont typeface="Arial" panose="020B0604020202020204" pitchFamily="34" charset="0"/>
              <a:buChar char="•"/>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担い手不足が進行し、土地の管理水準は低下し、遊休地は増加する（担い手一人当たりの負担は増大する）。</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農林業など地域を支える産業にも影響が及ぶ。</a:t>
            </a:r>
            <a:endPar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町並みの維持や道路・上下水道等のインフラの維持管理も困難に。</a:t>
            </a:r>
          </a:p>
        </p:txBody>
      </p:sp>
      <p:sp>
        <p:nvSpPr>
          <p:cNvPr id="17" name="テキスト ボックス 12">
            <a:extLst>
              <a:ext uri="{FF2B5EF4-FFF2-40B4-BE49-F238E27FC236}">
                <a16:creationId xmlns:a16="http://schemas.microsoft.com/office/drawing/2014/main" id="{EE58D08B-3749-640E-19A3-7CAC3D468A36}"/>
              </a:ext>
            </a:extLst>
          </p:cNvPr>
          <p:cNvSpPr txBox="1"/>
          <p:nvPr/>
        </p:nvSpPr>
        <p:spPr>
          <a:xfrm>
            <a:off x="287813" y="3224625"/>
            <a:ext cx="2267964" cy="276999"/>
          </a:xfrm>
          <a:prstGeom prst="rect">
            <a:avLst/>
          </a:prstGeom>
          <a:solidFill>
            <a:schemeClr val="bg1">
              <a:lumMod val="85000"/>
            </a:schemeClr>
          </a:solidFill>
          <a:ln>
            <a:solidFill>
              <a:schemeClr val="tx1"/>
            </a:solidFill>
          </a:ln>
        </p:spPr>
        <p:txBody>
          <a:bodyPr wrap="square">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gn="ctr"/>
            <a:r>
              <a:rPr lang="ja-JP" altLang="en-US" dirty="0">
                <a:latin typeface="メイリオ" panose="020B0604030504040204" pitchFamily="50" charset="-128"/>
                <a:ea typeface="メイリオ" panose="020B0604030504040204" pitchFamily="50" charset="-128"/>
              </a:rPr>
              <a:t>管理の効果・役割（必要性）</a:t>
            </a:r>
            <a:r>
              <a:rPr lang="ja-JP" altLang="en-US" dirty="0">
                <a:solidFill>
                  <a:srgbClr val="FF0000"/>
                </a:solidFill>
                <a:latin typeface="メイリオ" panose="020B0604030504040204" pitchFamily="50" charset="-128"/>
                <a:ea typeface="メイリオ" panose="020B0604030504040204" pitchFamily="50" charset="-128"/>
              </a:rPr>
              <a:t>　</a:t>
            </a:r>
          </a:p>
        </p:txBody>
      </p:sp>
      <p:sp>
        <p:nvSpPr>
          <p:cNvPr id="18" name="テキスト ボックス 15">
            <a:extLst>
              <a:ext uri="{FF2B5EF4-FFF2-40B4-BE49-F238E27FC236}">
                <a16:creationId xmlns:a16="http://schemas.microsoft.com/office/drawing/2014/main" id="{8001B2F3-92F7-8F4A-4235-EAD5CB4A59E3}"/>
              </a:ext>
            </a:extLst>
          </p:cNvPr>
          <p:cNvSpPr txBox="1"/>
          <p:nvPr/>
        </p:nvSpPr>
        <p:spPr>
          <a:xfrm>
            <a:off x="277264" y="3953183"/>
            <a:ext cx="4271854" cy="577081"/>
          </a:xfrm>
          <a:prstGeom prst="rect">
            <a:avLst/>
          </a:prstGeom>
          <a:noFill/>
          <a:ln>
            <a:noFill/>
          </a:ln>
        </p:spPr>
        <p:txBody>
          <a:bodyPr wrap="square">
            <a:spAutoFit/>
          </a:bodyPr>
          <a:lstStyle/>
          <a:p>
            <a:pPr marL="171450" indent="-171450">
              <a:buFont typeface="Arial" panose="020B0604020202020204" pitchFamily="34" charset="0"/>
              <a:buChar char="•"/>
            </a:pPr>
            <a:r>
              <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rPr>
              <a:t>人口減少・高齢化の影響により、</a:t>
            </a:r>
            <a:r>
              <a:rPr kumimoji="1" lang="ja-JP" altLang="en-US" sz="1050" b="1" dirty="0">
                <a:latin typeface="メイリオ" panose="020B0604030504040204" pitchFamily="50" charset="-128"/>
                <a:ea typeface="メイリオ" panose="020B0604030504040204" pitchFamily="50" charset="-128"/>
                <a:cs typeface="Times New Roman" panose="02020603050405020304" pitchFamily="18" charset="0"/>
              </a:rPr>
              <a:t>従前どおりに暮らすことが厳しくなり、その結果、地域からの人口流出が進み、さらに手が回らなくなるという悪循環に陥る</a:t>
            </a:r>
            <a:r>
              <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19" name="テキスト ボックス 3">
            <a:extLst>
              <a:ext uri="{FF2B5EF4-FFF2-40B4-BE49-F238E27FC236}">
                <a16:creationId xmlns:a16="http://schemas.microsoft.com/office/drawing/2014/main" id="{5B6CBFEF-A37E-403D-6DA8-8457913E6F03}"/>
              </a:ext>
            </a:extLst>
          </p:cNvPr>
          <p:cNvSpPr txBox="1"/>
          <p:nvPr/>
        </p:nvSpPr>
        <p:spPr>
          <a:xfrm>
            <a:off x="172629" y="2907556"/>
            <a:ext cx="4455166" cy="307777"/>
          </a:xfrm>
          <a:prstGeom prst="rect">
            <a:avLst/>
          </a:prstGeom>
          <a:noFill/>
        </p:spPr>
        <p:txBody>
          <a:bodyPr wrap="square">
            <a:spAutoFit/>
          </a:bodyPr>
          <a:lstStyle/>
          <a:p>
            <a:pPr marL="285750" indent="-285750" algn="dist">
              <a:buFont typeface="Wingdings" panose="05000000000000000000" pitchFamily="2" charset="2"/>
              <a:buChar char="ü"/>
            </a:pPr>
            <a:r>
              <a:rPr lang="ja-JP" altLang="en-US" sz="1350" b="1" kern="100" spc="-150" dirty="0">
                <a:latin typeface="メイリオ" panose="020B0604030504040204" pitchFamily="50" charset="-128"/>
                <a:ea typeface="メイリオ" panose="020B0604030504040204" pitchFamily="50" charset="-128"/>
                <a:cs typeface="Times New Roman" panose="02020603050405020304" pitchFamily="18" charset="0"/>
              </a:rPr>
              <a:t>暮らし･環境を支える土地の管理と人口減少による影響</a:t>
            </a:r>
            <a:endParaRPr lang="ja-JP" altLang="en-US" sz="1350" spc="-150" dirty="0">
              <a:latin typeface="メイリオ" panose="020B0604030504040204" pitchFamily="50" charset="-128"/>
              <a:ea typeface="メイリオ" panose="020B0604030504040204" pitchFamily="50" charset="-128"/>
            </a:endParaRPr>
          </a:p>
        </p:txBody>
      </p:sp>
      <p:sp>
        <p:nvSpPr>
          <p:cNvPr id="20" name="テキスト ボックス 3">
            <a:extLst>
              <a:ext uri="{FF2B5EF4-FFF2-40B4-BE49-F238E27FC236}">
                <a16:creationId xmlns:a16="http://schemas.microsoft.com/office/drawing/2014/main" id="{AC45DD8D-CF91-1366-9D8B-E8D04ECE50F7}"/>
              </a:ext>
            </a:extLst>
          </p:cNvPr>
          <p:cNvSpPr txBox="1"/>
          <p:nvPr/>
        </p:nvSpPr>
        <p:spPr>
          <a:xfrm>
            <a:off x="4856539" y="2921848"/>
            <a:ext cx="3553574" cy="307777"/>
          </a:xfrm>
          <a:prstGeom prst="rect">
            <a:avLst/>
          </a:prstGeom>
          <a:noFill/>
        </p:spPr>
        <p:txBody>
          <a:bodyPr wrap="square">
            <a:spAutoFit/>
          </a:bodyPr>
          <a:lstStyle/>
          <a:p>
            <a:pPr marL="285750" indent="-285750">
              <a:buFont typeface="Wingdings" panose="05000000000000000000" pitchFamily="2" charset="2"/>
              <a:buChar char="ü"/>
            </a:pP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土地と関わりをもつうきは市の資源</a:t>
            </a:r>
            <a:endParaRPr lang="ja-JP" altLang="en-US" sz="1400" dirty="0">
              <a:latin typeface="メイリオ" panose="020B0604030504040204" pitchFamily="50" charset="-128"/>
              <a:ea typeface="メイリオ" panose="020B0604030504040204" pitchFamily="50" charset="-128"/>
            </a:endParaRPr>
          </a:p>
        </p:txBody>
      </p:sp>
      <p:sp>
        <p:nvSpPr>
          <p:cNvPr id="21" name="正方形/長方形 9">
            <a:extLst>
              <a:ext uri="{FF2B5EF4-FFF2-40B4-BE49-F238E27FC236}">
                <a16:creationId xmlns:a16="http://schemas.microsoft.com/office/drawing/2014/main" id="{18ACFB59-E1FF-9CEE-6B8F-4524444D2181}"/>
              </a:ext>
            </a:extLst>
          </p:cNvPr>
          <p:cNvSpPr/>
          <p:nvPr/>
        </p:nvSpPr>
        <p:spPr>
          <a:xfrm>
            <a:off x="4939954" y="3200731"/>
            <a:ext cx="3885557" cy="72150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1100" dirty="0">
                <a:solidFill>
                  <a:schemeClr val="tx1"/>
                </a:solidFill>
                <a:latin typeface="メイリオ" panose="020B0604030504040204" pitchFamily="50" charset="-128"/>
                <a:ea typeface="メイリオ" panose="020B0604030504040204" pitchFamily="50" charset="-128"/>
              </a:rPr>
              <a:t>人口減少が進む中、</a:t>
            </a:r>
            <a:r>
              <a:rPr lang="ja-JP" altLang="en-US" sz="1100" b="1" u="sng" dirty="0">
                <a:solidFill>
                  <a:schemeClr val="tx1"/>
                </a:solidFill>
                <a:latin typeface="メイリオ" panose="020B0604030504040204" pitchFamily="50" charset="-128"/>
                <a:ea typeface="メイリオ" panose="020B0604030504040204" pitchFamily="50" charset="-128"/>
              </a:rPr>
              <a:t>何の対策も講じなければ</a:t>
            </a:r>
            <a:r>
              <a:rPr lang="ja-JP" altLang="en-US" sz="1100" dirty="0">
                <a:solidFill>
                  <a:schemeClr val="tx1"/>
                </a:solidFill>
                <a:latin typeface="メイリオ" panose="020B0604030504040204" pitchFamily="50" charset="-128"/>
                <a:ea typeface="メイリオ" panose="020B0604030504040204" pitchFamily="50" charset="-128"/>
              </a:rPr>
              <a:t>、これまで地域の人々が暮らしを営む中で日常的に管理を行い、農林業等の活動を行うことによって維持してきた</a:t>
            </a:r>
            <a:r>
              <a:rPr lang="ja-JP" altLang="en-US" sz="1100" b="1" u="sng" dirty="0">
                <a:solidFill>
                  <a:schemeClr val="tx1"/>
                </a:solidFill>
                <a:latin typeface="メイリオ" panose="020B0604030504040204" pitchFamily="50" charset="-128"/>
                <a:ea typeface="メイリオ" panose="020B0604030504040204" pitchFamily="50" charset="-128"/>
              </a:rPr>
              <a:t>“資源”は縮小・衰退し、市の産業や日々の暮らしにも負の影響が生じる</a:t>
            </a:r>
          </a:p>
        </p:txBody>
      </p:sp>
      <p:sp>
        <p:nvSpPr>
          <p:cNvPr id="22" name="テキスト ボックス 21">
            <a:extLst>
              <a:ext uri="{FF2B5EF4-FFF2-40B4-BE49-F238E27FC236}">
                <a16:creationId xmlns:a16="http://schemas.microsoft.com/office/drawing/2014/main" id="{25E7EF7B-06F0-5C83-E5E5-382B4E764215}"/>
              </a:ext>
            </a:extLst>
          </p:cNvPr>
          <p:cNvSpPr txBox="1"/>
          <p:nvPr/>
        </p:nvSpPr>
        <p:spPr>
          <a:xfrm>
            <a:off x="200642" y="2592366"/>
            <a:ext cx="2853714" cy="338554"/>
          </a:xfrm>
          <a:prstGeom prst="rect">
            <a:avLst/>
          </a:prstGeom>
          <a:noFill/>
        </p:spPr>
        <p:txBody>
          <a:bodyPr wrap="square">
            <a:spAutoFit/>
          </a:bodyPr>
          <a:lstStyle/>
          <a:p>
            <a:pPr marL="285750" indent="-285750">
              <a:buFont typeface="Wingdings" panose="05000000000000000000" pitchFamily="2" charset="2"/>
              <a:buChar char="u"/>
            </a:pP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うきは市の土地の状況</a:t>
            </a:r>
            <a:endPar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3" name="四角形: 角を丸くする 22">
            <a:extLst>
              <a:ext uri="{FF2B5EF4-FFF2-40B4-BE49-F238E27FC236}">
                <a16:creationId xmlns:a16="http://schemas.microsoft.com/office/drawing/2014/main" id="{EDC8B544-294E-9363-E055-440EDF9407CD}"/>
              </a:ext>
            </a:extLst>
          </p:cNvPr>
          <p:cNvSpPr/>
          <p:nvPr/>
        </p:nvSpPr>
        <p:spPr>
          <a:xfrm>
            <a:off x="116204" y="1378038"/>
            <a:ext cx="8928991" cy="5382948"/>
          </a:xfrm>
          <a:prstGeom prst="roundRect">
            <a:avLst>
              <a:gd name="adj" fmla="val 1378"/>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24" name="四角形: 角を丸くする 23">
            <a:extLst>
              <a:ext uri="{FF2B5EF4-FFF2-40B4-BE49-F238E27FC236}">
                <a16:creationId xmlns:a16="http://schemas.microsoft.com/office/drawing/2014/main" id="{A7F5529A-BDFB-2686-B7C5-ED8D24E3D9E7}"/>
              </a:ext>
            </a:extLst>
          </p:cNvPr>
          <p:cNvSpPr/>
          <p:nvPr/>
        </p:nvSpPr>
        <p:spPr>
          <a:xfrm>
            <a:off x="4911459" y="4003486"/>
            <a:ext cx="3914052" cy="2595917"/>
          </a:xfrm>
          <a:prstGeom prst="roundRect">
            <a:avLst>
              <a:gd name="adj" fmla="val 451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2EEFD1BF-2C71-E21A-7922-87633B2F77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8526" y="4378800"/>
            <a:ext cx="1004070" cy="911324"/>
          </a:xfrm>
          <a:prstGeom prst="rect">
            <a:avLst/>
          </a:prstGeom>
        </p:spPr>
      </p:pic>
      <p:pic>
        <p:nvPicPr>
          <p:cNvPr id="26" name="図 25" descr="草, 屋外, グリーン, 川 が含まれている画像&#10;&#10;自動的に生成された説明">
            <a:extLst>
              <a:ext uri="{FF2B5EF4-FFF2-40B4-BE49-F238E27FC236}">
                <a16:creationId xmlns:a16="http://schemas.microsoft.com/office/drawing/2014/main" id="{E130E254-B534-09D6-F610-A2856E2316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0576"/>
          <a:stretch/>
        </p:blipFill>
        <p:spPr>
          <a:xfrm>
            <a:off x="6355923" y="5778078"/>
            <a:ext cx="1242379" cy="740058"/>
          </a:xfrm>
          <a:prstGeom prst="rect">
            <a:avLst/>
          </a:prstGeom>
        </p:spPr>
      </p:pic>
      <p:pic>
        <p:nvPicPr>
          <p:cNvPr id="28" name="図 27">
            <a:extLst>
              <a:ext uri="{FF2B5EF4-FFF2-40B4-BE49-F238E27FC236}">
                <a16:creationId xmlns:a16="http://schemas.microsoft.com/office/drawing/2014/main" id="{D3F158F0-ECAE-30FC-2676-A045038E38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8526" y="5778078"/>
            <a:ext cx="1242277" cy="740058"/>
          </a:xfrm>
          <a:prstGeom prst="rect">
            <a:avLst/>
          </a:prstGeom>
        </p:spPr>
      </p:pic>
      <p:sp>
        <p:nvSpPr>
          <p:cNvPr id="30" name="テキスト ボックス 13">
            <a:extLst>
              <a:ext uri="{FF2B5EF4-FFF2-40B4-BE49-F238E27FC236}">
                <a16:creationId xmlns:a16="http://schemas.microsoft.com/office/drawing/2014/main" id="{2D5EBF67-3839-0EE4-839C-B771538D318C}"/>
              </a:ext>
            </a:extLst>
          </p:cNvPr>
          <p:cNvSpPr txBox="1"/>
          <p:nvPr/>
        </p:nvSpPr>
        <p:spPr>
          <a:xfrm>
            <a:off x="4985917" y="4111683"/>
            <a:ext cx="1189288" cy="221018"/>
          </a:xfrm>
          <a:prstGeom prst="rect">
            <a:avLst/>
          </a:prstGeom>
          <a:noFill/>
          <a:ln>
            <a:noFill/>
          </a:ln>
        </p:spPr>
        <p:txBody>
          <a:bodyPr wrap="square" tIns="36000"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gn="ctr"/>
            <a:r>
              <a:rPr lang="ja-JP" altLang="en-US" dirty="0">
                <a:latin typeface="メイリオ" panose="020B0604030504040204" pitchFamily="50" charset="-128"/>
                <a:ea typeface="メイリオ" panose="020B0604030504040204" pitchFamily="50" charset="-128"/>
              </a:rPr>
              <a:t>豊かな水資源</a:t>
            </a:r>
            <a:r>
              <a:rPr lang="ja-JP" altLang="en-US" dirty="0">
                <a:solidFill>
                  <a:srgbClr val="FF0000"/>
                </a:solidFill>
                <a:latin typeface="メイリオ" panose="020B0604030504040204" pitchFamily="50" charset="-128"/>
                <a:ea typeface="メイリオ" panose="020B0604030504040204" pitchFamily="50" charset="-128"/>
              </a:rPr>
              <a:t>　</a:t>
            </a:r>
          </a:p>
        </p:txBody>
      </p:sp>
      <p:sp>
        <p:nvSpPr>
          <p:cNvPr id="31" name="テキスト ボックス 15">
            <a:extLst>
              <a:ext uri="{FF2B5EF4-FFF2-40B4-BE49-F238E27FC236}">
                <a16:creationId xmlns:a16="http://schemas.microsoft.com/office/drawing/2014/main" id="{0B7DD1B3-A7DB-C479-2EEB-2996660BA90E}"/>
              </a:ext>
            </a:extLst>
          </p:cNvPr>
          <p:cNvSpPr txBox="1"/>
          <p:nvPr/>
        </p:nvSpPr>
        <p:spPr>
          <a:xfrm>
            <a:off x="4911459" y="5348834"/>
            <a:ext cx="2949373" cy="405683"/>
          </a:xfrm>
          <a:prstGeom prst="rect">
            <a:avLst/>
          </a:prstGeom>
          <a:noFill/>
          <a:ln>
            <a:noFill/>
          </a:ln>
        </p:spPr>
        <p:txBody>
          <a:bodyPr wrap="square" tIns="36000"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gn="ctr"/>
            <a:r>
              <a:rPr lang="ja-JP" altLang="en-US" dirty="0">
                <a:latin typeface="メイリオ" panose="020B0604030504040204" pitchFamily="50" charset="-128"/>
                <a:ea typeface="メイリオ" panose="020B0604030504040204" pitchFamily="50" charset="-128"/>
              </a:rPr>
              <a:t>暮らしや自然が織りなす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多彩な町並み・風景</a:t>
            </a:r>
          </a:p>
        </p:txBody>
      </p:sp>
      <p:sp>
        <p:nvSpPr>
          <p:cNvPr id="32" name="正方形/長方形 9">
            <a:extLst>
              <a:ext uri="{FF2B5EF4-FFF2-40B4-BE49-F238E27FC236}">
                <a16:creationId xmlns:a16="http://schemas.microsoft.com/office/drawing/2014/main" id="{438D3BFE-183E-6D24-322B-4B3A0317A42D}"/>
              </a:ext>
            </a:extLst>
          </p:cNvPr>
          <p:cNvSpPr/>
          <p:nvPr/>
        </p:nvSpPr>
        <p:spPr>
          <a:xfrm>
            <a:off x="287812" y="4960082"/>
            <a:ext cx="4220828" cy="738316"/>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1100" b="1" u="sng"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人口減少対策を行っても減少は進む（ただし、やり方次第で減少のスピードを緩めることは可能）</a:t>
            </a:r>
            <a:endParaRPr lang="en-US" altLang="ja-JP" sz="1100" b="1" u="sng"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r>
              <a:rPr kumimoji="1" lang="ja-JP" altLang="en-US" sz="1100" b="1" u="sng" dirty="0">
                <a:solidFill>
                  <a:schemeClr val="tx1"/>
                </a:solidFill>
                <a:latin typeface="メイリオ" panose="020B0604030504040204" pitchFamily="50" charset="-128"/>
                <a:ea typeface="メイリオ" panose="020B0604030504040204" pitchFamily="50" charset="-128"/>
              </a:rPr>
              <a:t>いずれにせよ全ての土地をこれまでどおりに利用・管理することは不可能</a:t>
            </a:r>
          </a:p>
        </p:txBody>
      </p:sp>
      <p:sp>
        <p:nvSpPr>
          <p:cNvPr id="33" name="矢印: 右 32">
            <a:extLst>
              <a:ext uri="{FF2B5EF4-FFF2-40B4-BE49-F238E27FC236}">
                <a16:creationId xmlns:a16="http://schemas.microsoft.com/office/drawing/2014/main" id="{350DDA8C-E2A4-CD1C-61B3-A3331ED5E543}"/>
              </a:ext>
            </a:extLst>
          </p:cNvPr>
          <p:cNvSpPr/>
          <p:nvPr/>
        </p:nvSpPr>
        <p:spPr bwMode="gray">
          <a:xfrm rot="5400000">
            <a:off x="1280879" y="4319437"/>
            <a:ext cx="166222" cy="523162"/>
          </a:xfrm>
          <a:prstGeom prst="rightArrow">
            <a:avLst/>
          </a:prstGeom>
          <a:solidFill>
            <a:schemeClr val="accent2"/>
          </a:solidFill>
          <a:ln>
            <a:solidFill>
              <a:srgbClr val="002060"/>
            </a:solidFill>
          </a:ln>
        </p:spPr>
        <p:txBody>
          <a:bodyPr wrap="square" lIns="0" tIns="0" rIns="0" bIns="0" rtlCol="0" anchor="ctr">
            <a:spAutoFit/>
          </a:bodyPr>
          <a:lstStyle/>
          <a:p>
            <a:pPr algn="l" defTabSz="843915"/>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Picture 2">
            <a:extLst>
              <a:ext uri="{FF2B5EF4-FFF2-40B4-BE49-F238E27FC236}">
                <a16:creationId xmlns:a16="http://schemas.microsoft.com/office/drawing/2014/main" id="{0B0B44BD-15C6-56B5-B1C3-577FD758B05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24273" y="4541555"/>
            <a:ext cx="1122854" cy="748569"/>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2FAB2610-32E0-B169-543D-2FEEAE393D76}"/>
              </a:ext>
            </a:extLst>
          </p:cNvPr>
          <p:cNvSpPr txBox="1"/>
          <p:nvPr/>
        </p:nvSpPr>
        <p:spPr>
          <a:xfrm>
            <a:off x="7765369" y="5412859"/>
            <a:ext cx="1001352" cy="1077218"/>
          </a:xfrm>
          <a:prstGeom prst="rect">
            <a:avLst/>
          </a:prstGeom>
          <a:noFill/>
        </p:spPr>
        <p:txBody>
          <a:bodyPr wrap="square">
            <a:spAutoFit/>
          </a:bodyPr>
          <a:lstStyle/>
          <a:p>
            <a:r>
              <a:rPr lang="ja-JP" altLang="en-US" sz="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写真出典</a:t>
            </a:r>
            <a:r>
              <a:rPr lang="ja-JP" altLang="en-US" sz="80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a:t>
            </a:r>
            <a:br>
              <a:rPr lang="en-US" altLang="ja-JP" sz="80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br>
            <a:r>
              <a:rPr lang="ja-JP" altLang="en-US" sz="800"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うきは市テロワールホームページ、うきはフィルムコミッションホームページ、うきは市観光みらいづくり公社ホームページ</a:t>
            </a:r>
            <a:endParaRPr lang="ja-JP" altLang="en-US" sz="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pic>
        <p:nvPicPr>
          <p:cNvPr id="39" name="Picture 4">
            <a:extLst>
              <a:ext uri="{FF2B5EF4-FFF2-40B4-BE49-F238E27FC236}">
                <a16:creationId xmlns:a16="http://schemas.microsoft.com/office/drawing/2014/main" id="{B17792BA-7E8F-797D-75F1-0AE74DBE55B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77074" y="4533945"/>
            <a:ext cx="1134269" cy="756179"/>
          </a:xfrm>
          <a:prstGeom prst="rect">
            <a:avLst/>
          </a:prstGeom>
          <a:noFill/>
          <a:extLst>
            <a:ext uri="{909E8E84-426E-40DD-AFC4-6F175D3DCCD1}">
              <a14:hiddenFill xmlns:a14="http://schemas.microsoft.com/office/drawing/2010/main">
                <a:solidFill>
                  <a:srgbClr val="FFFFFF"/>
                </a:solidFill>
              </a14:hiddenFill>
            </a:ext>
          </a:extLst>
        </p:spPr>
      </p:pic>
      <p:sp>
        <p:nvSpPr>
          <p:cNvPr id="40" name="矢印: 右 39">
            <a:extLst>
              <a:ext uri="{FF2B5EF4-FFF2-40B4-BE49-F238E27FC236}">
                <a16:creationId xmlns:a16="http://schemas.microsoft.com/office/drawing/2014/main" id="{B13E20DF-A694-5D42-2E22-DBAE5345AE55}"/>
              </a:ext>
            </a:extLst>
          </p:cNvPr>
          <p:cNvSpPr/>
          <p:nvPr/>
        </p:nvSpPr>
        <p:spPr bwMode="gray">
          <a:xfrm>
            <a:off x="3099589" y="4653601"/>
            <a:ext cx="1701155" cy="325561"/>
          </a:xfrm>
          <a:prstGeom prst="rightArrow">
            <a:avLst>
              <a:gd name="adj1" fmla="val 50000"/>
              <a:gd name="adj2" fmla="val 25034"/>
            </a:avLst>
          </a:prstGeom>
          <a:solidFill>
            <a:schemeClr val="accent2"/>
          </a:solidFill>
          <a:ln>
            <a:solidFill>
              <a:srgbClr val="002060"/>
            </a:solidFill>
          </a:ln>
        </p:spPr>
        <p:txBody>
          <a:bodyPr wrap="square" lIns="0" tIns="0" rIns="0" bIns="0" rtlCol="0" anchor="ctr">
            <a:spAutoFit/>
          </a:bodyPr>
          <a:lstStyle/>
          <a:p>
            <a:pPr algn="l" defTabSz="843915"/>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16">
            <a:extLst>
              <a:ext uri="{FF2B5EF4-FFF2-40B4-BE49-F238E27FC236}">
                <a16:creationId xmlns:a16="http://schemas.microsoft.com/office/drawing/2014/main" id="{76B3E518-102D-FDC5-5278-567282F1E1E4}"/>
              </a:ext>
            </a:extLst>
          </p:cNvPr>
          <p:cNvSpPr txBox="1"/>
          <p:nvPr/>
        </p:nvSpPr>
        <p:spPr>
          <a:xfrm>
            <a:off x="6616174" y="4111683"/>
            <a:ext cx="1861905" cy="405683"/>
          </a:xfrm>
          <a:prstGeom prst="rect">
            <a:avLst/>
          </a:prstGeom>
          <a:noFill/>
          <a:ln>
            <a:noFill/>
          </a:ln>
        </p:spPr>
        <p:txBody>
          <a:bodyPr wrap="square" tIns="36000"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algn="ctr"/>
            <a:r>
              <a:rPr lang="ja-JP" altLang="ja-JP" dirty="0">
                <a:latin typeface="メイリオ" panose="020B0604030504040204" pitchFamily="50" charset="-128"/>
                <a:ea typeface="メイリオ" panose="020B0604030504040204" pitchFamily="50" charset="-128"/>
              </a:rPr>
              <a:t>九州でも有数の農業生産</a:t>
            </a:r>
            <a:r>
              <a:rPr lang="ja-JP" altLang="en-US" dirty="0">
                <a:latin typeface="メイリオ" panose="020B0604030504040204" pitchFamily="50" charset="-128"/>
                <a:ea typeface="メイリオ" panose="020B0604030504040204" pitchFamily="50" charset="-128"/>
              </a:rPr>
              <a:t>（フルーツ王国）</a:t>
            </a:r>
            <a:r>
              <a:rPr lang="ja-JP" altLang="en-US" dirty="0">
                <a:solidFill>
                  <a:srgbClr val="FF0000"/>
                </a:solidFill>
                <a:latin typeface="メイリオ" panose="020B0604030504040204" pitchFamily="50" charset="-128"/>
                <a:ea typeface="メイリオ" panose="020B0604030504040204" pitchFamily="50" charset="-128"/>
              </a:rPr>
              <a:t>　</a:t>
            </a:r>
          </a:p>
        </p:txBody>
      </p:sp>
      <p:sp>
        <p:nvSpPr>
          <p:cNvPr id="2" name="テキスト ボックス 1">
            <a:extLst>
              <a:ext uri="{FF2B5EF4-FFF2-40B4-BE49-F238E27FC236}">
                <a16:creationId xmlns:a16="http://schemas.microsoft.com/office/drawing/2014/main" id="{BC8094EB-071D-9FB5-DD17-08484EDA3F4C}"/>
              </a:ext>
            </a:extLst>
          </p:cNvPr>
          <p:cNvSpPr txBox="1"/>
          <p:nvPr/>
        </p:nvSpPr>
        <p:spPr>
          <a:xfrm>
            <a:off x="395536" y="836712"/>
            <a:ext cx="8524893" cy="523220"/>
          </a:xfrm>
          <a:prstGeom prst="rect">
            <a:avLst/>
          </a:prstGeom>
          <a:noFill/>
          <a:ln>
            <a:noFill/>
          </a:ln>
        </p:spPr>
        <p:txBody>
          <a:bodyPr wrap="square" rtlCol="0">
            <a:spAutoFit/>
          </a:bodyPr>
          <a:lstStyle/>
          <a:p>
            <a:pPr algn="dist"/>
            <a:r>
              <a:rPr lang="ja-JP" altLang="en-US" sz="1400" spc="-150" dirty="0">
                <a:latin typeface="メイリオ" panose="020B0604030504040204" pitchFamily="50" charset="-128"/>
                <a:ea typeface="メイリオ" panose="020B0604030504040204" pitchFamily="50" charset="-128"/>
              </a:rPr>
              <a:t>構想策定の背景やうきは市の土地をめぐる状況を簡潔にまとめるとともに、第２章以降につながる視点を頭出し</a:t>
            </a:r>
          </a:p>
          <a:p>
            <a:pPr algn="dist"/>
            <a:r>
              <a:rPr lang="ja-JP" altLang="en-US" sz="1400" spc="-150" dirty="0">
                <a:latin typeface="メイリオ" panose="020B0604030504040204" pitchFamily="50" charset="-128"/>
                <a:ea typeface="メイリオ" panose="020B0604030504040204" pitchFamily="50" charset="-128"/>
              </a:rPr>
              <a:t>するため、</a:t>
            </a:r>
            <a:r>
              <a:rPr lang="en-US" altLang="ja-JP" sz="1400" spc="-150" dirty="0">
                <a:latin typeface="メイリオ" panose="020B0604030504040204" pitchFamily="50" charset="-128"/>
                <a:ea typeface="メイリオ" panose="020B0604030504040204" pitchFamily="50" charset="-128"/>
              </a:rPr>
              <a:t>R4</a:t>
            </a:r>
            <a:r>
              <a:rPr lang="ja-JP" altLang="en-US" sz="1400" spc="-150" dirty="0">
                <a:latin typeface="メイリオ" panose="020B0604030504040204" pitchFamily="50" charset="-128"/>
                <a:ea typeface="メイリオ" panose="020B0604030504040204" pitchFamily="50" charset="-128"/>
              </a:rPr>
              <a:t>年２～７月に関係各課の職員を構成員とする検討部会の場で話し合われた課題、検討結果を整理</a:t>
            </a:r>
            <a:endParaRPr kumimoji="1" lang="ja-JP" altLang="en-US" sz="1400" spc="-1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7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9C2B-905B-5391-816D-3899360004AE}"/>
            </a:ext>
          </a:extLst>
        </p:cNvPr>
        <p:cNvGrpSpPr/>
        <p:nvPr/>
      </p:nvGrpSpPr>
      <p:grpSpPr>
        <a:xfrm>
          <a:off x="0" y="0"/>
          <a:ext cx="0" cy="0"/>
          <a:chOff x="0" y="0"/>
          <a:chExt cx="0" cy="0"/>
        </a:xfrm>
      </p:grpSpPr>
      <p:sp>
        <p:nvSpPr>
          <p:cNvPr id="27" name="タイトル 26">
            <a:extLst>
              <a:ext uri="{FF2B5EF4-FFF2-40B4-BE49-F238E27FC236}">
                <a16:creationId xmlns:a16="http://schemas.microsoft.com/office/drawing/2014/main" id="{2472DB67-792B-7A18-C8DC-5EB671819D17}"/>
              </a:ext>
            </a:extLst>
          </p:cNvPr>
          <p:cNvSpPr>
            <a:spLocks noGrp="1"/>
          </p:cNvSpPr>
          <p:nvPr>
            <p:ph type="title"/>
          </p:nvPr>
        </p:nvSpPr>
        <p:spPr>
          <a:xfrm>
            <a:off x="0" y="0"/>
            <a:ext cx="7524328" cy="476250"/>
          </a:xfrm>
        </p:spPr>
        <p:txBody>
          <a:bodyPr/>
          <a:lstStyle/>
          <a:p>
            <a:r>
              <a:rPr lang="ja-JP" altLang="en-US" sz="2000" b="1" dirty="0">
                <a:latin typeface="メイリオ" panose="020B0604030504040204" pitchFamily="50" charset="-128"/>
                <a:ea typeface="メイリオ" panose="020B0604030504040204" pitchFamily="50" charset="-128"/>
              </a:rPr>
              <a:t>うきは市管理構想　</a:t>
            </a:r>
            <a:r>
              <a:rPr lang="ja-JP" altLang="en-US" sz="2000" b="1" spc="-300" dirty="0">
                <a:latin typeface="メイリオ" panose="020B0604030504040204" pitchFamily="50" charset="-128"/>
                <a:ea typeface="メイリオ" panose="020B0604030504040204" pitchFamily="50" charset="-128"/>
              </a:rPr>
              <a:t>第２章　市土の土地の利用・管理に関する基本構想</a:t>
            </a:r>
            <a:endParaRPr lang="ja-JP" altLang="en-US" sz="2000" spc="-300" dirty="0">
              <a:latin typeface="メイリオ" panose="020B0604030504040204" pitchFamily="50" charset="-128"/>
              <a:ea typeface="メイリオ" panose="020B0604030504040204" pitchFamily="50" charset="-128"/>
            </a:endParaRPr>
          </a:p>
        </p:txBody>
      </p:sp>
      <p:sp>
        <p:nvSpPr>
          <p:cNvPr id="82" name="スライド番号プレースホルダー 1">
            <a:extLst>
              <a:ext uri="{FF2B5EF4-FFF2-40B4-BE49-F238E27FC236}">
                <a16:creationId xmlns:a16="http://schemas.microsoft.com/office/drawing/2014/main" id="{719C09D2-1292-0A34-767E-415263DDD769}"/>
              </a:ext>
            </a:extLst>
          </p:cNvPr>
          <p:cNvSpPr txBox="1">
            <a:spLocks/>
          </p:cNvSpPr>
          <p:nvPr/>
        </p:nvSpPr>
        <p:spPr>
          <a:xfrm>
            <a:off x="7055889" y="6563721"/>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latin typeface="メイリオ" panose="020B0604030504040204" pitchFamily="50" charset="-128"/>
                <a:ea typeface="メイリオ" panose="020B0604030504040204" pitchFamily="50" charset="-128"/>
              </a:rPr>
              <a:pPr defTabSz="843915">
                <a:defRPr/>
              </a:pPr>
              <a:t>4</a:t>
            </a:fld>
            <a:endParaRPr lang="en-US" altLang="ja-JP" dirty="0">
              <a:solidFill>
                <a:srgbClr val="0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20B81A48-67A8-A22B-2297-8463940C36E2}"/>
              </a:ext>
            </a:extLst>
          </p:cNvPr>
          <p:cNvSpPr/>
          <p:nvPr/>
        </p:nvSpPr>
        <p:spPr>
          <a:xfrm>
            <a:off x="81754" y="1382464"/>
            <a:ext cx="8928991" cy="5254985"/>
          </a:xfrm>
          <a:prstGeom prst="roundRect">
            <a:avLst>
              <a:gd name="adj" fmla="val 1378"/>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FFFF00"/>
              </a:highlight>
            </a:endParaRPr>
          </a:p>
        </p:txBody>
      </p:sp>
      <p:sp>
        <p:nvSpPr>
          <p:cNvPr id="5" name="四角形: 角を丸くする 4">
            <a:extLst>
              <a:ext uri="{FF2B5EF4-FFF2-40B4-BE49-F238E27FC236}">
                <a16:creationId xmlns:a16="http://schemas.microsoft.com/office/drawing/2014/main" id="{08E28FCF-AE86-578E-92E7-B437ECED1E6C}"/>
              </a:ext>
            </a:extLst>
          </p:cNvPr>
          <p:cNvSpPr>
            <a:spLocks noChangeArrowheads="1"/>
          </p:cNvSpPr>
          <p:nvPr/>
        </p:nvSpPr>
        <p:spPr bwMode="auto">
          <a:xfrm>
            <a:off x="376104" y="2053535"/>
            <a:ext cx="4179122" cy="583377"/>
          </a:xfrm>
          <a:prstGeom prst="roundRect">
            <a:avLst>
              <a:gd name="adj" fmla="val 7241"/>
            </a:avLst>
          </a:prstGeom>
          <a:gradFill rotWithShape="0">
            <a:gsLst>
              <a:gs pos="0">
                <a:srgbClr val="FFFFFF"/>
              </a:gs>
              <a:gs pos="50000">
                <a:srgbClr val="E6EDF6"/>
              </a:gs>
              <a:gs pos="100000">
                <a:srgbClr val="DCE6F2"/>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19050">
                <a:solidFill>
                  <a:srgbClr val="000000"/>
                </a:solidFill>
                <a:round/>
                <a:headEnd/>
                <a:tailEnd/>
              </a14:hiddenLine>
            </a:ext>
          </a:extLst>
        </p:spPr>
        <p:txBody>
          <a:bodyPr rot="0" vert="horz" wrap="square" lIns="108000" tIns="20320" rIns="36000" bIns="20320" anchor="t" anchorCtr="0" upright="1">
            <a:noAutofit/>
          </a:bodyPr>
          <a:lstStyle/>
          <a:p>
            <a:pPr algn="just"/>
            <a:r>
              <a:rPr lang="ja-JP" sz="1400" b="1" kern="1200" dirty="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住み続けたい、住み続けられるまち</a:t>
            </a:r>
            <a:endParaRPr lang="ja-JP" sz="1000" b="1" kern="100" dirty="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265430" indent="-265430" algn="just"/>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①　年代に関係なく、人と人とのつながりを感じられるまち</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65430" indent="-265430" algn="dist"/>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②</a:t>
            </a:r>
            <a:r>
              <a:rPr lang="en-US" altLang="ja-JP" sz="300" kern="1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050" kern="1200" spc="-150" dirty="0">
                <a:effectLst/>
                <a:latin typeface="メイリオ" panose="020B0604030504040204" pitchFamily="50" charset="-128"/>
                <a:ea typeface="メイリオ" panose="020B0604030504040204" pitchFamily="50" charset="-128"/>
                <a:cs typeface="Times New Roman" panose="02020603050405020304" pitchFamily="18" charset="0"/>
              </a:rPr>
              <a:t>働きやすく</a:t>
            </a:r>
            <a:r>
              <a:rPr lang="en-US" altLang="ja-JP" sz="1050" kern="1200" spc="-15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050" kern="1200" spc="-150" dirty="0">
                <a:effectLst/>
                <a:latin typeface="メイリオ" panose="020B0604030504040204" pitchFamily="50" charset="-128"/>
                <a:ea typeface="メイリオ" panose="020B0604030504040204" pitchFamily="50" charset="-128"/>
                <a:cs typeface="Times New Roman" panose="02020603050405020304" pitchFamily="18" charset="0"/>
              </a:rPr>
              <a:t>子どもから大人</a:t>
            </a:r>
            <a:r>
              <a:rPr lang="en-US" altLang="ja-JP" sz="1050" kern="1200" spc="-15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050" kern="1200" spc="-150" dirty="0">
                <a:effectLst/>
                <a:latin typeface="メイリオ" panose="020B0604030504040204" pitchFamily="50" charset="-128"/>
                <a:ea typeface="メイリオ" panose="020B0604030504040204" pitchFamily="50" charset="-128"/>
                <a:cs typeface="Times New Roman" panose="02020603050405020304" pitchFamily="18" charset="0"/>
              </a:rPr>
              <a:t>高齢者まで誰もが暮らしやすいまち</a:t>
            </a:r>
            <a:endParaRPr lang="ja-JP" sz="1000" kern="100" spc="-15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9039C247-342C-CE6C-BCCB-5D151330B5B4}"/>
              </a:ext>
            </a:extLst>
          </p:cNvPr>
          <p:cNvSpPr>
            <a:spLocks noChangeArrowheads="1"/>
          </p:cNvSpPr>
          <p:nvPr/>
        </p:nvSpPr>
        <p:spPr bwMode="auto">
          <a:xfrm>
            <a:off x="376826" y="2717913"/>
            <a:ext cx="4179122" cy="1090135"/>
          </a:xfrm>
          <a:prstGeom prst="roundRect">
            <a:avLst>
              <a:gd name="adj" fmla="val 7241"/>
            </a:avLst>
          </a:prstGeom>
          <a:gradFill rotWithShape="0">
            <a:gsLst>
              <a:gs pos="0">
                <a:srgbClr val="FFFFFF"/>
              </a:gs>
              <a:gs pos="50000">
                <a:srgbClr val="E6EDF6"/>
              </a:gs>
              <a:gs pos="100000">
                <a:srgbClr val="DCE6F2"/>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19050">
                <a:solidFill>
                  <a:srgbClr val="000000"/>
                </a:solidFill>
                <a:round/>
                <a:headEnd/>
                <a:tailEnd/>
              </a14:hiddenLine>
            </a:ext>
          </a:extLst>
        </p:spPr>
        <p:txBody>
          <a:bodyPr rot="0" vert="horz" wrap="square" lIns="108000" tIns="20320" rIns="36000" bIns="20320" anchor="t" anchorCtr="0" upright="1">
            <a:noAutofit/>
          </a:bodyPr>
          <a:lstStyle/>
          <a:p>
            <a:pPr algn="just"/>
            <a:r>
              <a:rPr lang="ja-JP" sz="1400" b="1" kern="1200" dirty="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ポテンシャルが発揮されるまち</a:t>
            </a:r>
            <a:endParaRPr lang="ja-JP" sz="1000" b="1" kern="100" dirty="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365760" indent="-365760" algn="just"/>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①　フルーツ王国・観光地としてのブランド力があるまち</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70510" indent="-270510" algn="just"/>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②</a:t>
            </a:r>
            <a:r>
              <a:rPr lang="en-US" altLang="ja-JP" sz="1200" kern="12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910" kern="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美しい景観・町並み、豊かな自然を活かした生活の営み、</a:t>
            </a:r>
            <a:endParaRPr lang="en-US" altLang="ja-JP" sz="1050" kern="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70510" indent="-270510" algn="just"/>
            <a:r>
              <a:rPr lang="en-US" alt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kern="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土地利用ができるまち</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65760" indent="-365760" algn="just"/>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③　地下水と共生するまち</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65760" indent="-365760" algn="just"/>
            <a:r>
              <a:rPr 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④　土地・資源の持つ可能性を顕現化させ交流が進むまち</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532">
            <a:extLst>
              <a:ext uri="{FF2B5EF4-FFF2-40B4-BE49-F238E27FC236}">
                <a16:creationId xmlns:a16="http://schemas.microsoft.com/office/drawing/2014/main" id="{F90180D0-4F3C-D4AC-B86B-51436397FC45}"/>
              </a:ext>
            </a:extLst>
          </p:cNvPr>
          <p:cNvSpPr/>
          <p:nvPr/>
        </p:nvSpPr>
        <p:spPr bwMode="gray">
          <a:xfrm>
            <a:off x="243726" y="1779154"/>
            <a:ext cx="4427088" cy="2091806"/>
          </a:xfrm>
          <a:prstGeom prst="rect">
            <a:avLst/>
          </a:prstGeom>
          <a:noFill/>
          <a:ln>
            <a:solidFill>
              <a:schemeClr val="tx1"/>
            </a:solidFill>
          </a:ln>
        </p:spPr>
        <p:txBody>
          <a:bodyPr wrap="square" lIns="36000" tIns="36000" rIns="36000" bIns="36000" rtlCol="0">
            <a:no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40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目指す将来像</a:t>
            </a:r>
          </a:p>
        </p:txBody>
      </p:sp>
      <p:sp>
        <p:nvSpPr>
          <p:cNvPr id="8" name="四角形: 角を丸くする 7">
            <a:extLst>
              <a:ext uri="{FF2B5EF4-FFF2-40B4-BE49-F238E27FC236}">
                <a16:creationId xmlns:a16="http://schemas.microsoft.com/office/drawing/2014/main" id="{5CE42304-BF22-ED81-E736-30CBBEDC2725}"/>
              </a:ext>
            </a:extLst>
          </p:cNvPr>
          <p:cNvSpPr>
            <a:spLocks noChangeArrowheads="1"/>
          </p:cNvSpPr>
          <p:nvPr/>
        </p:nvSpPr>
        <p:spPr bwMode="auto">
          <a:xfrm>
            <a:off x="376827" y="4155875"/>
            <a:ext cx="4164533" cy="218977"/>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505" indent="-229235" algn="dist"/>
            <a:r>
              <a:rPr lang="ja-JP" altLang="ja-JP" sz="1100" b="1" dirty="0">
                <a:latin typeface="メイリオ" panose="020B0604030504040204" pitchFamily="50" charset="-128"/>
                <a:ea typeface="メイリオ" panose="020B0604030504040204" pitchFamily="50" charset="-128"/>
                <a:cs typeface="Times New Roman" panose="02020603050405020304" pitchFamily="18" charset="0"/>
              </a:rPr>
              <a:t>①</a:t>
            </a:r>
            <a:r>
              <a:rPr lang="en-US" altLang="ja-JP" sz="11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100" b="1" spc="-150" dirty="0">
                <a:latin typeface="メイリオ" panose="020B0604030504040204" pitchFamily="50" charset="-128"/>
                <a:ea typeface="メイリオ" panose="020B0604030504040204" pitchFamily="50" charset="-128"/>
                <a:cs typeface="Times New Roman" panose="02020603050405020304" pitchFamily="18" charset="0"/>
              </a:rPr>
              <a:t>自然環境と歴史</a:t>
            </a:r>
            <a:r>
              <a:rPr lang="ja-JP" altLang="en-US" sz="1100" b="1" spc="-15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b="1" spc="-150" dirty="0">
                <a:latin typeface="メイリオ" panose="020B0604030504040204" pitchFamily="50" charset="-128"/>
                <a:ea typeface="メイリオ" panose="020B0604030504040204" pitchFamily="50" charset="-128"/>
                <a:cs typeface="Times New Roman" panose="02020603050405020304" pitchFamily="18" charset="0"/>
              </a:rPr>
              <a:t>文化を基本とした地形や地域特性にあった利用</a:t>
            </a:r>
          </a:p>
        </p:txBody>
      </p:sp>
      <p:sp>
        <p:nvSpPr>
          <p:cNvPr id="9" name="テキスト ボックス 532">
            <a:extLst>
              <a:ext uri="{FF2B5EF4-FFF2-40B4-BE49-F238E27FC236}">
                <a16:creationId xmlns:a16="http://schemas.microsoft.com/office/drawing/2014/main" id="{345BFC25-20CE-089A-6ACA-4E46800ED260}"/>
              </a:ext>
            </a:extLst>
          </p:cNvPr>
          <p:cNvSpPr/>
          <p:nvPr/>
        </p:nvSpPr>
        <p:spPr bwMode="gray">
          <a:xfrm>
            <a:off x="243725" y="3914576"/>
            <a:ext cx="4427088" cy="1106363"/>
          </a:xfrm>
          <a:prstGeom prst="rect">
            <a:avLst/>
          </a:prstGeom>
          <a:noFill/>
          <a:ln>
            <a:solidFill>
              <a:schemeClr val="tx1"/>
            </a:solidFill>
          </a:ln>
        </p:spPr>
        <p:txBody>
          <a:bodyPr wrap="square" lIns="36000" tIns="36000" rIns="36000" bIns="36000" rtlCol="0">
            <a:no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（２）土地利用・管理の方向性</a:t>
            </a:r>
          </a:p>
        </p:txBody>
      </p:sp>
      <p:sp>
        <p:nvSpPr>
          <p:cNvPr id="10" name="四角形: 角を丸くする 9">
            <a:extLst>
              <a:ext uri="{FF2B5EF4-FFF2-40B4-BE49-F238E27FC236}">
                <a16:creationId xmlns:a16="http://schemas.microsoft.com/office/drawing/2014/main" id="{A61356A4-4543-BD8D-34FB-F75E0DB48D63}"/>
              </a:ext>
            </a:extLst>
          </p:cNvPr>
          <p:cNvSpPr>
            <a:spLocks noChangeArrowheads="1"/>
          </p:cNvSpPr>
          <p:nvPr/>
        </p:nvSpPr>
        <p:spPr bwMode="auto">
          <a:xfrm>
            <a:off x="376826" y="4444520"/>
            <a:ext cx="4164533" cy="218977"/>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505" indent="-229235" algn="just"/>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②	荒廃させず良好な状態で管理</a:t>
            </a:r>
            <a:endParaRPr lang="ja-JP"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F47E1F80-E6B5-8294-2672-BAE5F0A9E3C8}"/>
              </a:ext>
            </a:extLst>
          </p:cNvPr>
          <p:cNvSpPr>
            <a:spLocks noChangeArrowheads="1"/>
          </p:cNvSpPr>
          <p:nvPr/>
        </p:nvSpPr>
        <p:spPr bwMode="auto">
          <a:xfrm>
            <a:off x="376826" y="4721247"/>
            <a:ext cx="4164533" cy="218977"/>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505" indent="-229235" algn="just"/>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③	地域づくり、まちづくりへの展開を意識</a:t>
            </a:r>
            <a:endParaRPr lang="ja-JP"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7E05F621-2C6E-3B5E-80CF-A52EA10B6B24}"/>
              </a:ext>
            </a:extLst>
          </p:cNvPr>
          <p:cNvSpPr>
            <a:spLocks noChangeArrowheads="1"/>
          </p:cNvSpPr>
          <p:nvPr/>
        </p:nvSpPr>
        <p:spPr bwMode="auto">
          <a:xfrm>
            <a:off x="376827" y="5302864"/>
            <a:ext cx="4164533" cy="245726"/>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188" indent="-228600" algn="just"/>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①	土地の使い方を選ぶ</a:t>
            </a:r>
            <a:endParaRPr lang="ja-JP"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532">
            <a:extLst>
              <a:ext uri="{FF2B5EF4-FFF2-40B4-BE49-F238E27FC236}">
                <a16:creationId xmlns:a16="http://schemas.microsoft.com/office/drawing/2014/main" id="{8057E713-34EA-C10E-6ACD-5811C9E3A424}"/>
              </a:ext>
            </a:extLst>
          </p:cNvPr>
          <p:cNvSpPr/>
          <p:nvPr/>
        </p:nvSpPr>
        <p:spPr bwMode="gray">
          <a:xfrm>
            <a:off x="243725" y="5054532"/>
            <a:ext cx="4427088" cy="1517413"/>
          </a:xfrm>
          <a:prstGeom prst="rect">
            <a:avLst/>
          </a:prstGeom>
          <a:noFill/>
          <a:ln>
            <a:solidFill>
              <a:schemeClr val="tx1"/>
            </a:solidFill>
          </a:ln>
        </p:spPr>
        <p:txBody>
          <a:bodyPr wrap="square" lIns="36000" tIns="36000" rIns="36000" bIns="36000" rtlCol="0">
            <a:no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（３）取組の方向性</a:t>
            </a:r>
          </a:p>
        </p:txBody>
      </p:sp>
      <p:sp>
        <p:nvSpPr>
          <p:cNvPr id="14" name="四角形: 角を丸くする 13">
            <a:extLst>
              <a:ext uri="{FF2B5EF4-FFF2-40B4-BE49-F238E27FC236}">
                <a16:creationId xmlns:a16="http://schemas.microsoft.com/office/drawing/2014/main" id="{7DAC6FED-6DC5-0F4E-EF3B-53D12B00D35B}"/>
              </a:ext>
            </a:extLst>
          </p:cNvPr>
          <p:cNvSpPr>
            <a:spLocks noChangeArrowheads="1"/>
          </p:cNvSpPr>
          <p:nvPr/>
        </p:nvSpPr>
        <p:spPr bwMode="auto">
          <a:xfrm>
            <a:off x="376826" y="5617982"/>
            <a:ext cx="4164533" cy="245726"/>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505" indent="-229235" algn="just"/>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②	適切な都市・生活機能の配置を進める</a:t>
            </a:r>
            <a:endParaRPr lang="ja-JP"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2CC820B9-6581-17E6-93EA-E792792B3F44}"/>
              </a:ext>
            </a:extLst>
          </p:cNvPr>
          <p:cNvSpPr>
            <a:spLocks noChangeArrowheads="1"/>
          </p:cNvSpPr>
          <p:nvPr/>
        </p:nvSpPr>
        <p:spPr bwMode="auto">
          <a:xfrm>
            <a:off x="376826" y="5934996"/>
            <a:ext cx="4164533" cy="245726"/>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505" indent="-229235" algn="just"/>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③	立場やエリア、分野を超えた連携</a:t>
            </a:r>
            <a:endParaRPr lang="ja-JP"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F1AA65B9-F758-1793-8AA6-0263FA605944}"/>
              </a:ext>
            </a:extLst>
          </p:cNvPr>
          <p:cNvSpPr>
            <a:spLocks noChangeArrowheads="1"/>
          </p:cNvSpPr>
          <p:nvPr/>
        </p:nvSpPr>
        <p:spPr bwMode="auto">
          <a:xfrm>
            <a:off x="376826" y="6248967"/>
            <a:ext cx="4164533" cy="245726"/>
          </a:xfrm>
          <a:prstGeom prst="roundRect">
            <a:avLst>
              <a:gd name="adj" fmla="val 7241"/>
            </a:avLst>
          </a:prstGeom>
          <a:solidFill>
            <a:schemeClr val="accent5">
              <a:lumMod val="90000"/>
            </a:schemeClr>
          </a:solidFill>
          <a:ln>
            <a:noFill/>
          </a:ln>
          <a:effectLst>
            <a:outerShdw dist="19050" dir="5400000" algn="ctr" rotWithShape="0">
              <a:srgbClr val="000000">
                <a:alpha val="62999"/>
              </a:srgbClr>
            </a:outerShdw>
          </a:effectLst>
        </p:spPr>
        <p:txBody>
          <a:bodyPr rot="0" vert="horz" wrap="square" lIns="0" tIns="20320" rIns="36000" bIns="20320" anchor="t" anchorCtr="0" upright="1">
            <a:noAutofit/>
          </a:bodyPr>
          <a:lstStyle/>
          <a:p>
            <a:pPr marL="357505" indent="-229235" algn="just"/>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④	変化やチャンスに機動的かつ柔軟に対応する姿勢の構築</a:t>
            </a:r>
            <a:endParaRPr lang="ja-JP"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96F4235B-419A-E64E-1BB4-99D480176CF6}"/>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11721" r="11603"/>
          <a:stretch>
            <a:fillRect/>
          </a:stretch>
        </p:blipFill>
        <p:spPr bwMode="auto">
          <a:xfrm>
            <a:off x="4930958" y="3008134"/>
            <a:ext cx="3948435" cy="3541986"/>
          </a:xfrm>
          <a:prstGeom prst="rect">
            <a:avLst/>
          </a:prstGeom>
          <a:noFill/>
          <a:ln>
            <a:noFill/>
          </a:ln>
        </p:spPr>
      </p:pic>
      <p:pic>
        <p:nvPicPr>
          <p:cNvPr id="18" name="図 17">
            <a:extLst>
              <a:ext uri="{FF2B5EF4-FFF2-40B4-BE49-F238E27FC236}">
                <a16:creationId xmlns:a16="http://schemas.microsoft.com/office/drawing/2014/main" id="{4015B93A-56E4-6097-908B-6F463CC5CAF5}"/>
              </a:ext>
            </a:extLst>
          </p:cNvPr>
          <p:cNvPicPr>
            <a:picLocks noChangeAspect="1"/>
          </p:cNvPicPr>
          <p:nvPr/>
        </p:nvPicPr>
        <p:blipFill rotWithShape="1">
          <a:blip r:embed="rId5" r:link="rId4" cstate="print">
            <a:extLst>
              <a:ext uri="{28A0092B-C50C-407E-A947-70E740481C1C}">
                <a14:useLocalDpi xmlns:a14="http://schemas.microsoft.com/office/drawing/2010/main" val="0"/>
              </a:ext>
            </a:extLst>
          </a:blip>
          <a:srcRect/>
          <a:stretch>
            <a:fillRect/>
          </a:stretch>
        </p:blipFill>
        <p:spPr bwMode="auto">
          <a:xfrm>
            <a:off x="6648155" y="2065827"/>
            <a:ext cx="2173225" cy="856272"/>
          </a:xfrm>
          <a:prstGeom prst="rect">
            <a:avLst/>
          </a:prstGeom>
          <a:noFill/>
          <a:ln>
            <a:noFill/>
          </a:ln>
        </p:spPr>
      </p:pic>
      <p:pic>
        <p:nvPicPr>
          <p:cNvPr id="19" name="図 18">
            <a:extLst>
              <a:ext uri="{FF2B5EF4-FFF2-40B4-BE49-F238E27FC236}">
                <a16:creationId xmlns:a16="http://schemas.microsoft.com/office/drawing/2014/main" id="{E02A51AE-8EF8-C112-CB7B-E3D2725550BB}"/>
              </a:ext>
            </a:extLst>
          </p:cNvPr>
          <p:cNvPicPr>
            <a:picLocks noChangeAspect="1"/>
          </p:cNvPicPr>
          <p:nvPr/>
        </p:nvPicPr>
        <p:blipFill rotWithShape="1">
          <a:blip r:embed="rId6" r:link="rId4" cstate="print">
            <a:extLst>
              <a:ext uri="{28A0092B-C50C-407E-A947-70E740481C1C}">
                <a14:useLocalDpi xmlns:a14="http://schemas.microsoft.com/office/drawing/2010/main" val="0"/>
              </a:ext>
            </a:extLst>
          </a:blip>
          <a:srcRect/>
          <a:stretch>
            <a:fillRect/>
          </a:stretch>
        </p:blipFill>
        <p:spPr bwMode="auto">
          <a:xfrm>
            <a:off x="4832296" y="2065826"/>
            <a:ext cx="1971364" cy="654715"/>
          </a:xfrm>
          <a:prstGeom prst="rect">
            <a:avLst/>
          </a:prstGeom>
          <a:noFill/>
          <a:ln>
            <a:noFill/>
          </a:ln>
        </p:spPr>
      </p:pic>
      <p:sp>
        <p:nvSpPr>
          <p:cNvPr id="20" name="テキスト ボックス 532">
            <a:extLst>
              <a:ext uri="{FF2B5EF4-FFF2-40B4-BE49-F238E27FC236}">
                <a16:creationId xmlns:a16="http://schemas.microsoft.com/office/drawing/2014/main" id="{3C68748E-0365-62F1-5395-CE2944684529}"/>
              </a:ext>
            </a:extLst>
          </p:cNvPr>
          <p:cNvSpPr/>
          <p:nvPr/>
        </p:nvSpPr>
        <p:spPr bwMode="gray">
          <a:xfrm>
            <a:off x="4831573" y="1774406"/>
            <a:ext cx="4059651" cy="4809031"/>
          </a:xfrm>
          <a:prstGeom prst="rect">
            <a:avLst/>
          </a:prstGeom>
          <a:noFill/>
          <a:ln>
            <a:solidFill>
              <a:schemeClr val="tx1"/>
            </a:solidFill>
          </a:ln>
        </p:spPr>
        <p:txBody>
          <a:bodyPr wrap="square" lIns="36000" tIns="36000" rIns="36000" bIns="36000" rtlCol="0">
            <a:no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endParaRPr kumimoji="1" lang="ja-JP" altLang="en-US" sz="105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52D969C4-3447-00A9-E56F-838056818DD8}"/>
              </a:ext>
            </a:extLst>
          </p:cNvPr>
          <p:cNvSpPr txBox="1"/>
          <p:nvPr/>
        </p:nvSpPr>
        <p:spPr>
          <a:xfrm>
            <a:off x="4728827" y="1435852"/>
            <a:ext cx="4249457" cy="338554"/>
          </a:xfrm>
          <a:prstGeom prst="rect">
            <a:avLst/>
          </a:prstGeom>
          <a:noFill/>
        </p:spPr>
        <p:txBody>
          <a:bodyPr wrap="square">
            <a:spAutoFit/>
          </a:bodyPr>
          <a:lstStyle/>
          <a:p>
            <a:pPr marL="285750" indent="-285750">
              <a:buFont typeface="Wingdings" panose="05000000000000000000" pitchFamily="2" charset="2"/>
              <a:buChar char="u"/>
            </a:pPr>
            <a:r>
              <a:rPr lang="ja-JP" altLang="ja-JP" sz="1600" b="1" kern="100" spc="-150" dirty="0">
                <a:latin typeface="メイリオ" panose="020B0604030504040204" pitchFamily="50" charset="-128"/>
                <a:ea typeface="メイリオ" panose="020B0604030504040204" pitchFamily="50" charset="-128"/>
                <a:cs typeface="Times New Roman" panose="02020603050405020304" pitchFamily="18" charset="0"/>
              </a:rPr>
              <a:t>ゾーン・エリア別の土地の利用・管理の方針</a:t>
            </a:r>
            <a:endParaRPr lang="en-US" altLang="ja-JP" sz="1600" b="1" kern="100" spc="-15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B5C8ED22-C360-DA89-0FE2-B18A1FC9B986}"/>
              </a:ext>
            </a:extLst>
          </p:cNvPr>
          <p:cNvSpPr txBox="1"/>
          <p:nvPr/>
        </p:nvSpPr>
        <p:spPr>
          <a:xfrm>
            <a:off x="165715" y="1460956"/>
            <a:ext cx="3542189" cy="338554"/>
          </a:xfrm>
          <a:prstGeom prst="rect">
            <a:avLst/>
          </a:prstGeom>
          <a:noFill/>
        </p:spPr>
        <p:txBody>
          <a:bodyPr wrap="square">
            <a:spAutoFit/>
          </a:bodyPr>
          <a:lstStyle/>
          <a:p>
            <a:pPr marL="285750" indent="-285750">
              <a:buFont typeface="Wingdings" panose="05000000000000000000" pitchFamily="2" charset="2"/>
              <a:buChar char="u"/>
              <a:tabLst>
                <a:tab pos="5759450" algn="l"/>
              </a:tabLst>
            </a:pP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目指す将来像と基本的な考え方</a:t>
            </a:r>
          </a:p>
        </p:txBody>
      </p:sp>
      <p:sp>
        <p:nvSpPr>
          <p:cNvPr id="23" name="テキスト ボックス 22">
            <a:extLst>
              <a:ext uri="{FF2B5EF4-FFF2-40B4-BE49-F238E27FC236}">
                <a16:creationId xmlns:a16="http://schemas.microsoft.com/office/drawing/2014/main" id="{B15CB2C7-2796-DA12-67D5-AC4802CAF350}"/>
              </a:ext>
            </a:extLst>
          </p:cNvPr>
          <p:cNvSpPr txBox="1"/>
          <p:nvPr/>
        </p:nvSpPr>
        <p:spPr>
          <a:xfrm>
            <a:off x="4884332" y="1835656"/>
            <a:ext cx="1683648" cy="307777"/>
          </a:xfrm>
          <a:prstGeom prst="rect">
            <a:avLst/>
          </a:prstGeom>
          <a:noFill/>
        </p:spPr>
        <p:txBody>
          <a:bodyPr wrap="square">
            <a:spAutoFit/>
          </a:bodyPr>
          <a:lstStyle/>
          <a:p>
            <a:r>
              <a:rPr kumimoji="1" lang="ja-JP" altLang="en-US" sz="1400" b="1"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３つのゾーン</a:t>
            </a:r>
            <a:endParaRPr lang="ja-JP" altLang="en-US" sz="1400" b="1" dirty="0"/>
          </a:p>
        </p:txBody>
      </p:sp>
      <p:sp>
        <p:nvSpPr>
          <p:cNvPr id="24" name="テキスト ボックス 23">
            <a:extLst>
              <a:ext uri="{FF2B5EF4-FFF2-40B4-BE49-F238E27FC236}">
                <a16:creationId xmlns:a16="http://schemas.microsoft.com/office/drawing/2014/main" id="{A9691BB3-1A90-9813-68E8-550E7C401857}"/>
              </a:ext>
            </a:extLst>
          </p:cNvPr>
          <p:cNvSpPr txBox="1"/>
          <p:nvPr/>
        </p:nvSpPr>
        <p:spPr>
          <a:xfrm>
            <a:off x="6726882" y="1825702"/>
            <a:ext cx="1683648" cy="307777"/>
          </a:xfrm>
          <a:prstGeom prst="rect">
            <a:avLst/>
          </a:prstGeom>
          <a:noFill/>
        </p:spPr>
        <p:txBody>
          <a:bodyPr wrap="square">
            <a:spAutoFit/>
          </a:bodyPr>
          <a:lstStyle/>
          <a:p>
            <a:r>
              <a:rPr kumimoji="1" lang="ja-JP" altLang="en-US" sz="1400" b="1"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４つのエリア</a:t>
            </a:r>
            <a:endParaRPr kumimoji="1" lang="en-US" altLang="ja-JP" sz="1400" b="1"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D3D40727-82B5-5EA9-ADA8-2054487AAA52}"/>
              </a:ext>
            </a:extLst>
          </p:cNvPr>
          <p:cNvSpPr txBox="1"/>
          <p:nvPr/>
        </p:nvSpPr>
        <p:spPr>
          <a:xfrm>
            <a:off x="107504" y="593789"/>
            <a:ext cx="8928992"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sz="1400" b="1" u="sng" dirty="0">
                <a:solidFill>
                  <a:srgbClr val="C00000"/>
                </a:solidFill>
                <a:latin typeface="メイリオ" panose="020B0604030504040204" pitchFamily="50" charset="-128"/>
                <a:ea typeface="メイリオ" panose="020B0604030504040204" pitchFamily="50" charset="-128"/>
              </a:rPr>
              <a:t>市土の利用・管理を進めるために、その担い手たちが共有できるビジョンとは？</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第１章の目的に沿って、今後の土地の利用・管理に向けたビジョンを、検討部会での話合いの結果や既存計画の方向性を踏まえて整理</a:t>
            </a:r>
            <a:endParaRPr kumimoji="1" lang="ja-JP" altLang="en-US" sz="14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533A28E1-6A13-FE12-50AB-F94EE4744D77}"/>
              </a:ext>
            </a:extLst>
          </p:cNvPr>
          <p:cNvSpPr txBox="1"/>
          <p:nvPr/>
        </p:nvSpPr>
        <p:spPr>
          <a:xfrm>
            <a:off x="6047628" y="3008134"/>
            <a:ext cx="1627539" cy="338554"/>
          </a:xfrm>
          <a:prstGeom prst="rect">
            <a:avLst/>
          </a:prstGeom>
          <a:noFill/>
        </p:spPr>
        <p:txBody>
          <a:bodyPr wrap="square">
            <a:spAutoFit/>
          </a:bodyPr>
          <a:lstStyle/>
          <a:p>
            <a:r>
              <a:rPr lang="zh-TW" altLang="en-US" sz="1600" b="1" kern="100" spc="-150" dirty="0">
                <a:latin typeface="メイリオ" panose="020B0604030504040204" pitchFamily="50" charset="-128"/>
                <a:ea typeface="メイリオ" panose="020B0604030504040204" pitchFamily="50" charset="-128"/>
                <a:cs typeface="Times New Roman" panose="02020603050405020304" pitchFamily="18" charset="0"/>
              </a:rPr>
              <a:t>土地利用方針図</a:t>
            </a:r>
            <a:endParaRPr lang="ja-JP" altLang="en-US" sz="1600" b="1" kern="100" spc="-15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22865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124D-B8D9-D33B-BB88-A682E4389937}"/>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29FA0C1B-6ED5-95F6-91AE-23271EFAFF29}"/>
              </a:ext>
            </a:extLst>
          </p:cNvPr>
          <p:cNvSpPr>
            <a:spLocks noGrp="1"/>
          </p:cNvSpPr>
          <p:nvPr>
            <p:ph type="title"/>
          </p:nvPr>
        </p:nvSpPr>
        <p:spPr>
          <a:xfrm>
            <a:off x="7748" y="114866"/>
            <a:ext cx="7812360" cy="476250"/>
          </a:xfrm>
        </p:spPr>
        <p:txBody>
          <a:bodyPr/>
          <a:lstStyle/>
          <a:p>
            <a:pPr marL="3230563" indent="-3230563">
              <a:lnSpc>
                <a:spcPts val="1900"/>
              </a:lnSpc>
            </a:pPr>
            <a:r>
              <a:rPr lang="ja-JP" altLang="en-US" sz="2000" b="1" dirty="0">
                <a:latin typeface="メイリオ" panose="020B0604030504040204" pitchFamily="50" charset="-128"/>
                <a:ea typeface="メイリオ" panose="020B0604030504040204" pitchFamily="50" charset="-128"/>
              </a:rPr>
              <a:t>うきは市管理構想　</a:t>
            </a:r>
            <a:r>
              <a:rPr lang="ja-JP" altLang="en-US" sz="2000" b="1" spc="-150" dirty="0">
                <a:latin typeface="メイリオ" panose="020B0604030504040204" pitchFamily="50" charset="-128"/>
                <a:ea typeface="メイリオ" panose="020B0604030504040204" pitchFamily="50" charset="-128"/>
              </a:rPr>
              <a:t>第３章</a:t>
            </a:r>
            <a:r>
              <a:rPr lang="en-US" altLang="ja-JP" sz="2000" b="1" spc="-150" dirty="0">
                <a:latin typeface="メイリオ" panose="020B0604030504040204" pitchFamily="50" charset="-128"/>
                <a:ea typeface="メイリオ" panose="020B0604030504040204" pitchFamily="50" charset="-128"/>
              </a:rPr>
              <a:t>	</a:t>
            </a:r>
            <a:r>
              <a:rPr lang="ja-JP" altLang="en-US" sz="2000" b="1" spc="-150" dirty="0">
                <a:latin typeface="メイリオ" panose="020B0604030504040204" pitchFamily="50" charset="-128"/>
                <a:ea typeface="メイリオ" panose="020B0604030504040204" pitchFamily="50" charset="-128"/>
              </a:rPr>
              <a:t>市土の利用・管理に関する現状・将来</a:t>
            </a:r>
            <a:br>
              <a:rPr lang="en-US" altLang="ja-JP" sz="2000" b="1" spc="-150" dirty="0">
                <a:latin typeface="メイリオ" panose="020B0604030504040204" pitchFamily="50" charset="-128"/>
                <a:ea typeface="メイリオ" panose="020B0604030504040204" pitchFamily="50" charset="-128"/>
              </a:rPr>
            </a:br>
            <a:r>
              <a:rPr lang="ja-JP" altLang="en-US" sz="2000" b="1" spc="-150" dirty="0">
                <a:latin typeface="メイリオ" panose="020B0604030504040204" pitchFamily="50" charset="-128"/>
                <a:ea typeface="メイリオ" panose="020B0604030504040204" pitchFamily="50" charset="-128"/>
              </a:rPr>
              <a:t>予測、課題と必要な措置の概要</a:t>
            </a:r>
          </a:p>
        </p:txBody>
      </p:sp>
      <p:sp>
        <p:nvSpPr>
          <p:cNvPr id="41" name="スライド番号プレースホルダー 1">
            <a:extLst>
              <a:ext uri="{FF2B5EF4-FFF2-40B4-BE49-F238E27FC236}">
                <a16:creationId xmlns:a16="http://schemas.microsoft.com/office/drawing/2014/main" id="{C614B2CA-8363-F37A-1E3C-875278778733}"/>
              </a:ext>
            </a:extLst>
          </p:cNvPr>
          <p:cNvSpPr txBox="1">
            <a:spLocks/>
          </p:cNvSpPr>
          <p:nvPr/>
        </p:nvSpPr>
        <p:spPr>
          <a:xfrm>
            <a:off x="7010400" y="6472986"/>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rPr>
              <a:pPr defTabSz="843915">
                <a:defRPr/>
              </a:pPr>
              <a:t>5</a:t>
            </a:fld>
            <a:endParaRPr lang="en-US" altLang="ja-JP" dirty="0">
              <a:solidFill>
                <a:srgbClr val="000000"/>
              </a:solidFill>
            </a:endParaRPr>
          </a:p>
        </p:txBody>
      </p:sp>
      <p:sp>
        <p:nvSpPr>
          <p:cNvPr id="3" name="テキスト ボックス 23">
            <a:extLst>
              <a:ext uri="{FF2B5EF4-FFF2-40B4-BE49-F238E27FC236}">
                <a16:creationId xmlns:a16="http://schemas.microsoft.com/office/drawing/2014/main" id="{755305C4-01BA-B1CB-3D6E-449B3EEB76AD}"/>
              </a:ext>
            </a:extLst>
          </p:cNvPr>
          <p:cNvSpPr txBox="1">
            <a:spLocks noChangeArrowheads="1"/>
          </p:cNvSpPr>
          <p:nvPr/>
        </p:nvSpPr>
        <p:spPr bwMode="auto">
          <a:xfrm>
            <a:off x="203007" y="2215289"/>
            <a:ext cx="4448808" cy="44252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r>
              <a:rPr lang="ja-JP" sz="140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（１）現状と将来予測</a:t>
            </a:r>
            <a:endParaRPr 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ü"/>
            </a:pPr>
            <a:r>
              <a:rPr lang="ja-JP" altLang="en-US" sz="1200" b="1" kern="1200" dirty="0">
                <a:solidFill>
                  <a:schemeClr val="accent2"/>
                </a:solidFill>
                <a:effectLst/>
                <a:latin typeface="メイリオ" panose="020B0604030504040204" pitchFamily="50" charset="-128"/>
                <a:ea typeface="メイリオ" panose="020B0604030504040204" pitchFamily="50" charset="-128"/>
                <a:cs typeface="Times New Roman" panose="02020603050405020304" pitchFamily="18" charset="0"/>
              </a:rPr>
              <a:t>客観的なデータ等を踏まえて様々な角度から状況を整理</a:t>
            </a:r>
            <a:endParaRPr lang="ja-JP" sz="1400" b="1" kern="100" dirty="0">
              <a:solidFill>
                <a:schemeClr val="accent2"/>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23">
            <a:extLst>
              <a:ext uri="{FF2B5EF4-FFF2-40B4-BE49-F238E27FC236}">
                <a16:creationId xmlns:a16="http://schemas.microsoft.com/office/drawing/2014/main" id="{D39C8E97-77CF-BF45-0438-CDE6109DAC71}"/>
              </a:ext>
            </a:extLst>
          </p:cNvPr>
          <p:cNvSpPr txBox="1">
            <a:spLocks noChangeArrowheads="1"/>
          </p:cNvSpPr>
          <p:nvPr/>
        </p:nvSpPr>
        <p:spPr bwMode="auto">
          <a:xfrm>
            <a:off x="4799776" y="2215287"/>
            <a:ext cx="4141217" cy="4425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r>
              <a:rPr lang="ja-JP" altLang="en-US" sz="1400"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（２）対応すべき課題とエリアと措置の概要</a:t>
            </a:r>
          </a:p>
          <a:p>
            <a:pPr marL="171450" indent="-171450" algn="just">
              <a:buFont typeface="Wingdings" panose="05000000000000000000" pitchFamily="2" charset="2"/>
              <a:buChar char="ü"/>
            </a:pPr>
            <a:r>
              <a:rPr lang="ja-JP" altLang="en-US" sz="1200" b="1"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（１）や検討部会で出された職員提案を踏まえ、これまで行ってきた対応の見直しも含めて検討</a:t>
            </a:r>
            <a:endParaRPr lang="en-US" altLang="ja-JP" sz="1200" b="1"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ü"/>
            </a:pPr>
            <a:endParaRPr lang="ja-JP" altLang="en-US" sz="1200" b="1"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5622BAEE-9F6D-8908-F461-8234EBDC2A37}"/>
              </a:ext>
            </a:extLst>
          </p:cNvPr>
          <p:cNvSpPr/>
          <p:nvPr/>
        </p:nvSpPr>
        <p:spPr>
          <a:xfrm>
            <a:off x="258626" y="1542892"/>
            <a:ext cx="1821469" cy="445948"/>
          </a:xfrm>
          <a:prstGeom prst="roundRect">
            <a:avLst>
              <a:gd name="adj" fmla="val 1914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FFFF00"/>
              </a:highlight>
            </a:endParaRPr>
          </a:p>
        </p:txBody>
      </p:sp>
      <p:sp>
        <p:nvSpPr>
          <p:cNvPr id="6" name="テキスト ボックス 5">
            <a:extLst>
              <a:ext uri="{FF2B5EF4-FFF2-40B4-BE49-F238E27FC236}">
                <a16:creationId xmlns:a16="http://schemas.microsoft.com/office/drawing/2014/main" id="{A536996F-CA57-550B-EDC3-9B708D4B020B}"/>
              </a:ext>
            </a:extLst>
          </p:cNvPr>
          <p:cNvSpPr txBox="1"/>
          <p:nvPr/>
        </p:nvSpPr>
        <p:spPr>
          <a:xfrm>
            <a:off x="107504" y="593789"/>
            <a:ext cx="8928992"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sz="1400" b="1" u="sng" dirty="0">
                <a:solidFill>
                  <a:srgbClr val="C00000"/>
                </a:solidFill>
                <a:latin typeface="メイリオ" panose="020B0604030504040204" pitchFamily="50" charset="-128"/>
                <a:ea typeface="メイリオ" panose="020B0604030504040204" pitchFamily="50" charset="-128"/>
              </a:rPr>
              <a:t>土地の利用・管理の課題は何か？課題解決のために何に取り組むか？</a:t>
            </a:r>
            <a:endParaRPr lang="en-US" altLang="ja-JP" sz="1400" b="1" u="sng" dirty="0">
              <a:solidFill>
                <a:srgbClr val="C0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土地の利用・管理に関わる５つの柱ごとに、「現状と将来予測」から「対応すべき課題、エリア及び措置の概要」までを一体的に整理</a:t>
            </a:r>
          </a:p>
        </p:txBody>
      </p:sp>
      <p:sp>
        <p:nvSpPr>
          <p:cNvPr id="7" name="テキスト ボックス 3">
            <a:extLst>
              <a:ext uri="{FF2B5EF4-FFF2-40B4-BE49-F238E27FC236}">
                <a16:creationId xmlns:a16="http://schemas.microsoft.com/office/drawing/2014/main" id="{940027AE-F6C3-1B3F-0486-4DB3A64583CD}"/>
              </a:ext>
            </a:extLst>
          </p:cNvPr>
          <p:cNvSpPr txBox="1"/>
          <p:nvPr/>
        </p:nvSpPr>
        <p:spPr>
          <a:xfrm>
            <a:off x="331778" y="1611533"/>
            <a:ext cx="1691785" cy="306467"/>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１．集落機能の維持</a:t>
            </a:r>
            <a:endParaRPr lang="ja-JP" altLang="en-US" sz="1200" dirty="0">
              <a:latin typeface="メイリオ" panose="020B0604030504040204" pitchFamily="50" charset="-128"/>
              <a:ea typeface="メイリオ" panose="020B0604030504040204" pitchFamily="50" charset="-128"/>
            </a:endParaRPr>
          </a:p>
        </p:txBody>
      </p:sp>
      <p:sp>
        <p:nvSpPr>
          <p:cNvPr id="10" name="テキスト ボックス 11">
            <a:extLst>
              <a:ext uri="{FF2B5EF4-FFF2-40B4-BE49-F238E27FC236}">
                <a16:creationId xmlns:a16="http://schemas.microsoft.com/office/drawing/2014/main" id="{28C1AAEB-09B3-B53F-C897-789B9A06E386}"/>
              </a:ext>
            </a:extLst>
          </p:cNvPr>
          <p:cNvSpPr txBox="1"/>
          <p:nvPr/>
        </p:nvSpPr>
        <p:spPr>
          <a:xfrm>
            <a:off x="258625" y="3351889"/>
            <a:ext cx="2468503" cy="1938992"/>
          </a:xfrm>
          <a:prstGeom prst="rect">
            <a:avLst/>
          </a:prstGeom>
          <a:noFill/>
          <a:ln>
            <a:noFill/>
          </a:ln>
        </p:spPr>
        <p:txBody>
          <a:bodyPr wrap="square">
            <a:spAutoFit/>
          </a:bodyPr>
          <a:lstStyle/>
          <a:p>
            <a:pPr marL="171450" indent="-171450">
              <a:buFont typeface="Arial" panose="020B0604020202020204" pitchFamily="34" charset="0"/>
              <a:buChar char="•"/>
            </a:pP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市の人口は</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20</a:t>
            </a: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年前と比べて約</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18</a:t>
            </a: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％減少。人口減少が進行している（特に山間部）が、平野部の一部地区では、若い世代が増加  </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DM</a:t>
            </a:r>
            <a:endPar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高齢化は市全体で進行（特に山間部で顕著）</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DM</a:t>
            </a:r>
            <a:endPar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H24</a:t>
            </a: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の豪雨被害</a:t>
            </a:r>
            <a:r>
              <a:rPr lang="ja-JP" altLang="en-US" sz="1000" dirty="0">
                <a:latin typeface="メイリオ" panose="020B0604030504040204" pitchFamily="50" charset="-128"/>
                <a:ea typeface="メイリオ" panose="020B0604030504040204" pitchFamily="50" charset="-128"/>
                <a:cs typeface="Times New Roman" panose="02020603050405020304" pitchFamily="18" charset="0"/>
              </a:rPr>
              <a:t>をきっかけに</a:t>
            </a: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、山間部から平野部への人口移動が進行　</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O</a:t>
            </a:r>
            <a:endPar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rPr>
              <a:t>人口減少や高齢化、居住者意識の変化等により、地域活動や伝統的な行事の継続が困難に　</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O</a:t>
            </a:r>
            <a:endParaRPr kumimoji="1" lang="ja-JP" altLang="en-US" sz="10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テキスト ボックス 12">
            <a:extLst>
              <a:ext uri="{FF2B5EF4-FFF2-40B4-BE49-F238E27FC236}">
                <a16:creationId xmlns:a16="http://schemas.microsoft.com/office/drawing/2014/main" id="{57E88514-727E-A7DC-F0B4-2FA5972F7906}"/>
              </a:ext>
            </a:extLst>
          </p:cNvPr>
          <p:cNvSpPr txBox="1"/>
          <p:nvPr/>
        </p:nvSpPr>
        <p:spPr>
          <a:xfrm>
            <a:off x="2689484" y="3346261"/>
            <a:ext cx="2096790" cy="1323439"/>
          </a:xfrm>
          <a:prstGeom prst="rect">
            <a:avLst/>
          </a:prstGeom>
          <a:noFill/>
          <a:ln>
            <a:noFill/>
          </a:ln>
        </p:spPr>
        <p:txBody>
          <a:bodyPr wrap="square">
            <a:spAutoFit/>
          </a:bodyPr>
          <a:lstStyle/>
          <a:p>
            <a:pPr marL="173038" indent="-173038">
              <a:buFont typeface="Arial" panose="020B0604020202020204" pitchFamily="34" charset="0"/>
              <a:buChar cha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市の人口は、今後</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年で約</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％減少　</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D</a:t>
            </a:r>
          </a:p>
          <a:p>
            <a:pPr marL="173038" indent="-173038">
              <a:buFont typeface="Arial" panose="020B0604020202020204" pitchFamily="34" charset="0"/>
              <a:buChar cha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山間部で過疎化や高齢化率</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％以上の地区が拡大　</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DM</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73038" indent="-173038">
              <a:buFont typeface="Arial" panose="020B0604020202020204" pitchFamily="34" charset="0"/>
              <a:buChar cha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集落の維持が困難になることが予測される地区が</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18</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集落にのぼる（特に山間部の新川、田篭等が深刻）</a:t>
            </a:r>
            <a:r>
              <a:rPr kumimoji="1" lang="en-US" altLang="ja-JP" sz="1000" dirty="0">
                <a:latin typeface="メイリオ" panose="020B0604030504040204" pitchFamily="50" charset="-128"/>
                <a:ea typeface="メイリオ" panose="020B0604030504040204" pitchFamily="50" charset="-128"/>
                <a:cs typeface="Times New Roman" panose="02020603050405020304" pitchFamily="18" charset="0"/>
              </a:rPr>
              <a:t>DM</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右矢印 15">
            <a:extLst>
              <a:ext uri="{FF2B5EF4-FFF2-40B4-BE49-F238E27FC236}">
                <a16:creationId xmlns:a16="http://schemas.microsoft.com/office/drawing/2014/main" id="{2A8BA90A-8CA8-3545-1489-9BBA9BE7A266}"/>
              </a:ext>
            </a:extLst>
          </p:cNvPr>
          <p:cNvSpPr/>
          <p:nvPr/>
        </p:nvSpPr>
        <p:spPr>
          <a:xfrm>
            <a:off x="874659" y="3155597"/>
            <a:ext cx="1897141" cy="187638"/>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メイリオ" panose="020B0604030504040204" pitchFamily="50" charset="-128"/>
              <a:ea typeface="メイリオ" panose="020B0604030504040204" pitchFamily="50" charset="-128"/>
            </a:endParaRPr>
          </a:p>
        </p:txBody>
      </p:sp>
      <p:sp>
        <p:nvSpPr>
          <p:cNvPr id="13" name="テキスト ボックス 14">
            <a:extLst>
              <a:ext uri="{FF2B5EF4-FFF2-40B4-BE49-F238E27FC236}">
                <a16:creationId xmlns:a16="http://schemas.microsoft.com/office/drawing/2014/main" id="{4ADF9C5F-4B22-E1AD-285D-7D02C27FA448}"/>
              </a:ext>
            </a:extLst>
          </p:cNvPr>
          <p:cNvSpPr txBox="1"/>
          <p:nvPr/>
        </p:nvSpPr>
        <p:spPr>
          <a:xfrm>
            <a:off x="885895" y="3002395"/>
            <a:ext cx="1851962" cy="246221"/>
          </a:xfrm>
          <a:prstGeom prst="rect">
            <a:avLst/>
          </a:prstGeom>
          <a:noFill/>
        </p:spPr>
        <p:txBody>
          <a:bodyPr vert="horz" wrap="square">
            <a:spAutoFit/>
          </a:bodyPr>
          <a:lstStyle/>
          <a:p>
            <a:pPr algn="l"/>
            <a:r>
              <a:rPr lang="ja-JP" altLang="en-US" sz="1000" b="1" kern="100" dirty="0">
                <a:latin typeface="メイリオ" panose="020B0604030504040204" pitchFamily="50" charset="-128"/>
                <a:ea typeface="メイリオ" panose="020B0604030504040204" pitchFamily="50" charset="-128"/>
                <a:cs typeface="Times New Roman" panose="02020603050405020304" pitchFamily="18" charset="0"/>
              </a:rPr>
              <a:t>人口減少・高齢化の進展</a:t>
            </a:r>
            <a:endParaRPr lang="ja-JP" altLang="en-US"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ボックス 10">
            <a:extLst>
              <a:ext uri="{FF2B5EF4-FFF2-40B4-BE49-F238E27FC236}">
                <a16:creationId xmlns:a16="http://schemas.microsoft.com/office/drawing/2014/main" id="{534491FC-C6C0-734D-5182-379F6524DE07}"/>
              </a:ext>
            </a:extLst>
          </p:cNvPr>
          <p:cNvSpPr txBox="1"/>
          <p:nvPr/>
        </p:nvSpPr>
        <p:spPr>
          <a:xfrm>
            <a:off x="309475" y="3028391"/>
            <a:ext cx="565184" cy="230832"/>
          </a:xfrm>
          <a:prstGeom prst="rect">
            <a:avLst/>
          </a:prstGeom>
          <a:solidFill>
            <a:schemeClr val="bg1">
              <a:lumMod val="85000"/>
            </a:schemeClr>
          </a:solidFill>
          <a:ln>
            <a:solidFill>
              <a:schemeClr val="tx1"/>
            </a:solidFill>
          </a:ln>
        </p:spPr>
        <p:txBody>
          <a:bodyPr wrap="square"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dirty="0">
                <a:latin typeface="メイリオ" panose="020B0604030504040204" pitchFamily="50" charset="-128"/>
                <a:ea typeface="メイリオ" panose="020B0604030504040204" pitchFamily="50" charset="-128"/>
              </a:rPr>
              <a:t>現状　</a:t>
            </a:r>
          </a:p>
        </p:txBody>
      </p:sp>
      <p:sp>
        <p:nvSpPr>
          <p:cNvPr id="15" name="テキスト ボックス 13">
            <a:extLst>
              <a:ext uri="{FF2B5EF4-FFF2-40B4-BE49-F238E27FC236}">
                <a16:creationId xmlns:a16="http://schemas.microsoft.com/office/drawing/2014/main" id="{15D94715-B6B8-D1BF-4379-4D1B3B165076}"/>
              </a:ext>
            </a:extLst>
          </p:cNvPr>
          <p:cNvSpPr txBox="1"/>
          <p:nvPr/>
        </p:nvSpPr>
        <p:spPr>
          <a:xfrm>
            <a:off x="2769611" y="3053653"/>
            <a:ext cx="923330" cy="230832"/>
          </a:xfrm>
          <a:prstGeom prst="rect">
            <a:avLst/>
          </a:prstGeom>
          <a:solidFill>
            <a:schemeClr val="bg1">
              <a:lumMod val="85000"/>
            </a:schemeClr>
          </a:solidFill>
          <a:ln>
            <a:solidFill>
              <a:schemeClr val="tx1"/>
            </a:solidFill>
          </a:ln>
        </p:spPr>
        <p:txBody>
          <a:bodyPr wrap="square"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dirty="0">
                <a:latin typeface="メイリオ" panose="020B0604030504040204" pitchFamily="50" charset="-128"/>
                <a:ea typeface="メイリオ" panose="020B0604030504040204" pitchFamily="50" charset="-128"/>
              </a:rPr>
              <a:t>将来予測</a:t>
            </a:r>
          </a:p>
        </p:txBody>
      </p:sp>
      <p:grpSp>
        <p:nvGrpSpPr>
          <p:cNvPr id="16" name="グループ化 15">
            <a:extLst>
              <a:ext uri="{FF2B5EF4-FFF2-40B4-BE49-F238E27FC236}">
                <a16:creationId xmlns:a16="http://schemas.microsoft.com/office/drawing/2014/main" id="{B1709267-BE4B-0BB7-E0EC-10A8A72E0D20}"/>
              </a:ext>
            </a:extLst>
          </p:cNvPr>
          <p:cNvGrpSpPr/>
          <p:nvPr/>
        </p:nvGrpSpPr>
        <p:grpSpPr>
          <a:xfrm>
            <a:off x="2554034" y="4713621"/>
            <a:ext cx="2017967" cy="1889378"/>
            <a:chOff x="5946307" y="5577454"/>
            <a:chExt cx="2791854" cy="2613950"/>
          </a:xfrm>
        </p:grpSpPr>
        <p:pic>
          <p:nvPicPr>
            <p:cNvPr id="17" name="図 18">
              <a:extLst>
                <a:ext uri="{FF2B5EF4-FFF2-40B4-BE49-F238E27FC236}">
                  <a16:creationId xmlns:a16="http://schemas.microsoft.com/office/drawing/2014/main" id="{680AE3FA-52BC-2F29-5350-CFB5077DF890}"/>
                </a:ext>
              </a:extLst>
            </p:cNvPr>
            <p:cNvPicPr>
              <a:picLocks noChangeAspect="1"/>
            </p:cNvPicPr>
            <p:nvPr/>
          </p:nvPicPr>
          <p:blipFill>
            <a:blip r:embed="rId3"/>
            <a:srcRect t="3323"/>
            <a:stretch>
              <a:fillRect/>
            </a:stretch>
          </p:blipFill>
          <p:spPr>
            <a:xfrm>
              <a:off x="5946307" y="5733137"/>
              <a:ext cx="2543273" cy="2458267"/>
            </a:xfrm>
            <a:prstGeom prst="rect">
              <a:avLst/>
            </a:prstGeom>
            <a:noFill/>
            <a:ln>
              <a:noFill/>
            </a:ln>
          </p:spPr>
        </p:pic>
        <p:sp>
          <p:nvSpPr>
            <p:cNvPr id="18" name="吹き出し: 折線 50">
              <a:extLst>
                <a:ext uri="{FF2B5EF4-FFF2-40B4-BE49-F238E27FC236}">
                  <a16:creationId xmlns:a16="http://schemas.microsoft.com/office/drawing/2014/main" id="{4D55C5B8-247C-7216-E28E-F6C379EF926E}"/>
                </a:ext>
              </a:extLst>
            </p:cNvPr>
            <p:cNvSpPr/>
            <p:nvPr/>
          </p:nvSpPr>
          <p:spPr>
            <a:xfrm>
              <a:off x="7170671" y="5577454"/>
              <a:ext cx="1567490" cy="443771"/>
            </a:xfrm>
            <a:prstGeom prst="borderCallout2">
              <a:avLst>
                <a:gd name="adj1" fmla="val 442867"/>
                <a:gd name="adj2" fmla="val 58811"/>
                <a:gd name="adj3" fmla="val 100679"/>
                <a:gd name="adj4" fmla="val 58017"/>
                <a:gd name="adj5" fmla="val 318339"/>
                <a:gd name="adj6" fmla="val 25641"/>
              </a:avLst>
            </a:prstGeom>
          </p:spPr>
          <p:style>
            <a:lnRef idx="2">
              <a:schemeClr val="dk1"/>
            </a:lnRef>
            <a:fillRef idx="1">
              <a:schemeClr val="lt1"/>
            </a:fillRef>
            <a:effectRef idx="0">
              <a:schemeClr val="dk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sz="800" dirty="0">
                  <a:effectLst/>
                  <a:latin typeface="メイリオ" panose="020B0604030504040204" pitchFamily="50" charset="-128"/>
                  <a:ea typeface="メイリオ" panose="020B0604030504040204" pitchFamily="50" charset="-128"/>
                  <a:cs typeface="ＭＳ Ｐゴシック" panose="020B0600070205080204" pitchFamily="50" charset="-128"/>
                </a:rPr>
                <a:t>集落機能の維持が困難になる可能性あり</a:t>
              </a:r>
            </a:p>
          </p:txBody>
        </p:sp>
        <p:pic>
          <p:nvPicPr>
            <p:cNvPr id="19" name="図 1">
              <a:extLst>
                <a:ext uri="{FF2B5EF4-FFF2-40B4-BE49-F238E27FC236}">
                  <a16:creationId xmlns:a16="http://schemas.microsoft.com/office/drawing/2014/main" id="{51908CE0-DD90-C982-CC89-59A93A388948}"/>
                </a:ext>
              </a:extLst>
            </p:cNvPr>
            <p:cNvPicPr>
              <a:picLocks noChangeAspect="1"/>
            </p:cNvPicPr>
            <p:nvPr/>
          </p:nvPicPr>
          <p:blipFill>
            <a:blip r:embed="rId4"/>
            <a:stretch>
              <a:fillRect/>
            </a:stretch>
          </p:blipFill>
          <p:spPr>
            <a:xfrm>
              <a:off x="7117094" y="6842442"/>
              <a:ext cx="914991" cy="1173575"/>
            </a:xfrm>
            <a:prstGeom prst="rect">
              <a:avLst/>
            </a:prstGeom>
          </p:spPr>
        </p:pic>
        <p:pic>
          <p:nvPicPr>
            <p:cNvPr id="20" name="図 2">
              <a:extLst>
                <a:ext uri="{FF2B5EF4-FFF2-40B4-BE49-F238E27FC236}">
                  <a16:creationId xmlns:a16="http://schemas.microsoft.com/office/drawing/2014/main" id="{89020A75-F371-36CB-3BBB-D95E87442091}"/>
                </a:ext>
              </a:extLst>
            </p:cNvPr>
            <p:cNvPicPr>
              <a:picLocks noChangeAspect="1"/>
            </p:cNvPicPr>
            <p:nvPr/>
          </p:nvPicPr>
          <p:blipFill>
            <a:blip r:embed="rId5"/>
            <a:stretch>
              <a:fillRect/>
            </a:stretch>
          </p:blipFill>
          <p:spPr>
            <a:xfrm>
              <a:off x="7732330" y="7346978"/>
              <a:ext cx="782917" cy="669039"/>
            </a:xfrm>
            <a:prstGeom prst="rect">
              <a:avLst/>
            </a:prstGeom>
          </p:spPr>
        </p:pic>
      </p:grpSp>
      <p:sp>
        <p:nvSpPr>
          <p:cNvPr id="21" name="テキスト ボックス 23">
            <a:extLst>
              <a:ext uri="{FF2B5EF4-FFF2-40B4-BE49-F238E27FC236}">
                <a16:creationId xmlns:a16="http://schemas.microsoft.com/office/drawing/2014/main" id="{36521B87-E879-8449-7E75-888C88D973D6}"/>
              </a:ext>
            </a:extLst>
          </p:cNvPr>
          <p:cNvSpPr txBox="1"/>
          <p:nvPr/>
        </p:nvSpPr>
        <p:spPr>
          <a:xfrm>
            <a:off x="304377" y="5365925"/>
            <a:ext cx="1990167" cy="415498"/>
          </a:xfrm>
          <a:prstGeom prst="rect">
            <a:avLst/>
          </a:prstGeom>
          <a:solidFill>
            <a:schemeClr val="bg1">
              <a:lumMod val="85000"/>
            </a:schemeClr>
          </a:solidFill>
          <a:ln>
            <a:solidFill>
              <a:schemeClr val="tx1"/>
            </a:solidFill>
          </a:ln>
        </p:spPr>
        <p:txBody>
          <a:bodyPr wrap="square"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dirty="0">
                <a:latin typeface="メイリオ" panose="020B0604030504040204" pitchFamily="50" charset="-128"/>
                <a:ea typeface="メイリオ" panose="020B0604030504040204" pitchFamily="50" charset="-128"/>
              </a:rPr>
              <a:t>発生している問題</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／近年の変化や期待　</a:t>
            </a:r>
          </a:p>
        </p:txBody>
      </p:sp>
      <p:sp>
        <p:nvSpPr>
          <p:cNvPr id="22" name="テキスト ボックス 25">
            <a:extLst>
              <a:ext uri="{FF2B5EF4-FFF2-40B4-BE49-F238E27FC236}">
                <a16:creationId xmlns:a16="http://schemas.microsoft.com/office/drawing/2014/main" id="{370502FB-4EC2-792D-59DC-AAEFC0BFC960}"/>
              </a:ext>
            </a:extLst>
          </p:cNvPr>
          <p:cNvSpPr txBox="1"/>
          <p:nvPr/>
        </p:nvSpPr>
        <p:spPr>
          <a:xfrm>
            <a:off x="221939" y="5918988"/>
            <a:ext cx="2042286" cy="553998"/>
          </a:xfrm>
          <a:prstGeom prst="rect">
            <a:avLst/>
          </a:prstGeom>
          <a:noFill/>
          <a:ln>
            <a:noFill/>
          </a:ln>
        </p:spPr>
        <p:txBody>
          <a:bodyPr wrap="square">
            <a:spAutoFit/>
          </a:bodyPr>
          <a:lstStyle/>
          <a:p>
            <a:pPr marL="171450" indent="-171450">
              <a:buFont typeface="Arial" panose="020B0604020202020204" pitchFamily="34" charset="0"/>
              <a:buChar cha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地方移住の関心の高まり</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コミュニティに対する住民意識の変化</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3" name="正方形/長方形 24">
            <a:extLst>
              <a:ext uri="{FF2B5EF4-FFF2-40B4-BE49-F238E27FC236}">
                <a16:creationId xmlns:a16="http://schemas.microsoft.com/office/drawing/2014/main" id="{C1E8DB12-A764-6DDD-94D9-E6325FFFDCBF}"/>
              </a:ext>
            </a:extLst>
          </p:cNvPr>
          <p:cNvSpPr/>
          <p:nvPr/>
        </p:nvSpPr>
        <p:spPr>
          <a:xfrm>
            <a:off x="4924502" y="3517123"/>
            <a:ext cx="3993540" cy="510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spcBef>
                <a:spcPts val="300"/>
              </a:spcBef>
            </a:pPr>
            <a:r>
              <a:rPr kumimoji="1" lang="ja-JP" altLang="en-US" sz="1000" dirty="0">
                <a:solidFill>
                  <a:schemeClr val="tx1"/>
                </a:solidFill>
                <a:latin typeface="メイリオ" panose="020B0604030504040204" pitchFamily="50" charset="-128"/>
                <a:ea typeface="メイリオ" panose="020B0604030504040204" pitchFamily="50" charset="-128"/>
              </a:rPr>
              <a:t>現状のまま状況が推移すると</a:t>
            </a:r>
            <a:r>
              <a:rPr kumimoji="1" lang="ja-JP" altLang="en-US" sz="1000" dirty="0">
                <a:latin typeface="メイリオ" panose="020B0604030504040204" pitchFamily="50" charset="-128"/>
                <a:ea typeface="メイリオ" panose="020B0604030504040204" pitchFamily="50" charset="-128"/>
              </a:rPr>
              <a:t>地域活動やコミュニティの維持は難しい。地域に入るための条件整備を地域側が行い、地域の魅力を発信することで、地域の思いに合致した人が入ってくる可能性がある。</a:t>
            </a:r>
          </a:p>
        </p:txBody>
      </p:sp>
      <p:sp>
        <p:nvSpPr>
          <p:cNvPr id="24" name="テキスト ボックス 26">
            <a:extLst>
              <a:ext uri="{FF2B5EF4-FFF2-40B4-BE49-F238E27FC236}">
                <a16:creationId xmlns:a16="http://schemas.microsoft.com/office/drawing/2014/main" id="{165929CF-C344-77CA-8746-962C954A8998}"/>
              </a:ext>
            </a:extLst>
          </p:cNvPr>
          <p:cNvSpPr txBox="1"/>
          <p:nvPr/>
        </p:nvSpPr>
        <p:spPr>
          <a:xfrm>
            <a:off x="4924502" y="4295997"/>
            <a:ext cx="2410572" cy="2292935"/>
          </a:xfrm>
          <a:prstGeom prst="rect">
            <a:avLst/>
          </a:prstGeom>
          <a:noFill/>
          <a:ln>
            <a:noFill/>
          </a:ln>
        </p:spPr>
        <p:txBody>
          <a:bodyPr wrap="square">
            <a:spAutoFit/>
          </a:bodyPr>
          <a:lstStyle/>
          <a:p>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（平野部～山麓部）</a:t>
            </a:r>
            <a:endParaRPr lang="en-US"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Wingdings" panose="05000000000000000000" pitchFamily="2" charset="2"/>
              <a:buChar char="l"/>
            </a:pPr>
            <a:r>
              <a:rPr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既存</a:t>
            </a:r>
            <a:r>
              <a:rPr kumimoji="1"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市街地・集落</a:t>
            </a:r>
            <a:br>
              <a:rPr kumimoji="1" lang="en-US" altLang="ja-JP" sz="1100" b="1" dirty="0">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1100" dirty="0">
                <a:latin typeface="メイリオ" panose="020B0604030504040204" pitchFamily="50" charset="-128"/>
                <a:ea typeface="メイリオ" panose="020B0604030504040204" pitchFamily="50" charset="-128"/>
                <a:cs typeface="Times New Roman" panose="02020603050405020304" pitchFamily="18" charset="0"/>
              </a:rPr>
              <a:t>空洞化が懸念される中での地域運営のあり方を検討</a:t>
            </a:r>
            <a:endParaRPr kumimoji="1" lang="en-US" altLang="ja-JP" sz="1100"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Wingdings" panose="05000000000000000000" pitchFamily="2" charset="2"/>
              <a:buChar char="l"/>
            </a:pPr>
            <a:r>
              <a:rPr kumimoji="1"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既存市街地・集落の周辺部</a:t>
            </a:r>
            <a:br>
              <a:rPr kumimoji="1" lang="en-US" altLang="ja-JP" sz="1100" b="1" dirty="0">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1100" dirty="0">
                <a:latin typeface="メイリオ" panose="020B0604030504040204" pitchFamily="50" charset="-128"/>
                <a:ea typeface="メイリオ" panose="020B0604030504040204" pitchFamily="50" charset="-128"/>
                <a:cs typeface="Times New Roman" panose="02020603050405020304" pitchFamily="18" charset="0"/>
              </a:rPr>
              <a:t>新規住民等の居心地を考慮した地域運営のあり方を検討</a:t>
            </a:r>
          </a:p>
          <a:p>
            <a:r>
              <a:rPr kumimoji="1"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（山間部）</a:t>
            </a:r>
            <a:endParaRPr kumimoji="1" lang="en-US" altLang="ja-JP" sz="1100" b="1" dirty="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Wingdings" panose="05000000000000000000" pitchFamily="2" charset="2"/>
              <a:buChar char="l"/>
            </a:pPr>
            <a:r>
              <a:rPr kumimoji="1" lang="ja-JP" altLang="en-US" sz="1100" b="1" dirty="0">
                <a:latin typeface="メイリオ" panose="020B0604030504040204" pitchFamily="50" charset="-128"/>
                <a:ea typeface="メイリオ" panose="020B0604030504040204" pitchFamily="50" charset="-128"/>
                <a:cs typeface="Times New Roman" panose="02020603050405020304" pitchFamily="18" charset="0"/>
              </a:rPr>
              <a:t>山間集落</a:t>
            </a:r>
            <a:br>
              <a:rPr kumimoji="1" lang="en-US" altLang="ja-JP" sz="1100" b="1" dirty="0">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1100" dirty="0">
                <a:latin typeface="メイリオ" panose="020B0604030504040204" pitchFamily="50" charset="-128"/>
                <a:ea typeface="メイリオ" panose="020B0604030504040204" pitchFamily="50" charset="-128"/>
                <a:cs typeface="Times New Roman" panose="02020603050405020304" pitchFamily="18" charset="0"/>
              </a:rPr>
              <a:t>過疎化が進む中での地域運営のあり方を検討</a:t>
            </a:r>
            <a:br>
              <a:rPr kumimoji="1" lang="en-US" altLang="ja-JP" sz="1100" dirty="0">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1100" dirty="0">
                <a:latin typeface="メイリオ" panose="020B0604030504040204" pitchFamily="50" charset="-128"/>
                <a:ea typeface="メイリオ" panose="020B0604030504040204" pitchFamily="50" charset="-128"/>
                <a:cs typeface="Times New Roman" panose="02020603050405020304" pitchFamily="18" charset="0"/>
              </a:rPr>
              <a:t>棚田保全のための運営組織の基盤構築と資金確保</a:t>
            </a:r>
          </a:p>
        </p:txBody>
      </p:sp>
      <p:sp>
        <p:nvSpPr>
          <p:cNvPr id="25" name="テキスト ボックス 27">
            <a:extLst>
              <a:ext uri="{FF2B5EF4-FFF2-40B4-BE49-F238E27FC236}">
                <a16:creationId xmlns:a16="http://schemas.microsoft.com/office/drawing/2014/main" id="{4606F1D8-260F-56D7-9D71-A8036465B13C}"/>
              </a:ext>
            </a:extLst>
          </p:cNvPr>
          <p:cNvSpPr txBox="1"/>
          <p:nvPr/>
        </p:nvSpPr>
        <p:spPr>
          <a:xfrm>
            <a:off x="7337166" y="4237317"/>
            <a:ext cx="1513321" cy="23558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tIns="108000" rtlCol="0">
            <a:spAutoFit/>
          </a:bodyPr>
          <a:lstStyle>
            <a:defPPr>
              <a:defRPr lang="en-US"/>
            </a:defPPr>
            <a:lvl1pPr marL="85725" indent="-85725">
              <a:defRPr kumimoji="1" sz="12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pPr marL="171450"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既存の地域運営のあり方の見直し</a:t>
            </a:r>
            <a:endParaRPr lang="en-US" altLang="ja-JP" sz="11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地域活動の枠組みの見直し</a:t>
            </a:r>
          </a:p>
          <a:p>
            <a:pPr marL="171450"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地域活動等の必要性に関する理解醸成・意識啓発</a:t>
            </a:r>
            <a:endParaRPr lang="en-US" altLang="ja-JP" sz="11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地域の課題解決や新しい取組へのサポート</a:t>
            </a:r>
          </a:p>
          <a:p>
            <a:pPr marL="171450"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空き家活用の仕組みの構築（山間部等）</a:t>
            </a:r>
            <a:endParaRPr lang="ja-JP" altLang="en-US" sz="1100" strike="sngStrike" dirty="0">
              <a:latin typeface="メイリオ" panose="020B0604030504040204" pitchFamily="50" charset="-128"/>
              <a:ea typeface="メイリオ" panose="020B0604030504040204" pitchFamily="50" charset="-128"/>
            </a:endParaRPr>
          </a:p>
        </p:txBody>
      </p:sp>
      <p:sp>
        <p:nvSpPr>
          <p:cNvPr id="26" name="テキスト ボックス 32">
            <a:extLst>
              <a:ext uri="{FF2B5EF4-FFF2-40B4-BE49-F238E27FC236}">
                <a16:creationId xmlns:a16="http://schemas.microsoft.com/office/drawing/2014/main" id="{EA63466A-264E-2BB4-1F75-029CA13304B3}"/>
              </a:ext>
            </a:extLst>
          </p:cNvPr>
          <p:cNvSpPr txBox="1"/>
          <p:nvPr/>
        </p:nvSpPr>
        <p:spPr>
          <a:xfrm>
            <a:off x="7402248" y="4060956"/>
            <a:ext cx="1401891" cy="230832"/>
          </a:xfrm>
          <a:prstGeom prst="rect">
            <a:avLst/>
          </a:prstGeom>
          <a:solidFill>
            <a:schemeClr val="bg1">
              <a:lumMod val="85000"/>
            </a:schemeClr>
          </a:solidFill>
          <a:ln>
            <a:solidFill>
              <a:schemeClr val="tx1"/>
            </a:solidFill>
          </a:ln>
        </p:spPr>
        <p:txBody>
          <a:bodyPr wrap="square"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dirty="0">
                <a:latin typeface="メイリオ" panose="020B0604030504040204" pitchFamily="50" charset="-128"/>
                <a:ea typeface="メイリオ" panose="020B0604030504040204" pitchFamily="50" charset="-128"/>
              </a:rPr>
              <a:t>措置の概要　</a:t>
            </a:r>
          </a:p>
        </p:txBody>
      </p:sp>
      <p:sp>
        <p:nvSpPr>
          <p:cNvPr id="27" name="右矢印 11">
            <a:extLst>
              <a:ext uri="{FF2B5EF4-FFF2-40B4-BE49-F238E27FC236}">
                <a16:creationId xmlns:a16="http://schemas.microsoft.com/office/drawing/2014/main" id="{3EC3419F-BF8A-B690-2376-0961E59113FF}"/>
              </a:ext>
            </a:extLst>
          </p:cNvPr>
          <p:cNvSpPr/>
          <p:nvPr/>
        </p:nvSpPr>
        <p:spPr>
          <a:xfrm>
            <a:off x="7225325" y="4048714"/>
            <a:ext cx="131925" cy="223736"/>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29" name="テキスト ボックス 3">
            <a:extLst>
              <a:ext uri="{FF2B5EF4-FFF2-40B4-BE49-F238E27FC236}">
                <a16:creationId xmlns:a16="http://schemas.microsoft.com/office/drawing/2014/main" id="{C0409313-CE2B-5B25-F66E-92A06D8ECB16}"/>
              </a:ext>
            </a:extLst>
          </p:cNvPr>
          <p:cNvSpPr txBox="1"/>
          <p:nvPr/>
        </p:nvSpPr>
        <p:spPr>
          <a:xfrm>
            <a:off x="2130277" y="1611533"/>
            <a:ext cx="1627809" cy="306467"/>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200" b="1" dirty="0">
                <a:latin typeface="メイリオ" panose="020B0604030504040204" pitchFamily="50" charset="-128"/>
                <a:ea typeface="メイリオ" panose="020B0604030504040204" pitchFamily="50" charset="-128"/>
              </a:rPr>
              <a:t>２．宅地・インフラ</a:t>
            </a:r>
          </a:p>
        </p:txBody>
      </p:sp>
      <p:sp>
        <p:nvSpPr>
          <p:cNvPr id="30" name="テキスト ボックス 3">
            <a:extLst>
              <a:ext uri="{FF2B5EF4-FFF2-40B4-BE49-F238E27FC236}">
                <a16:creationId xmlns:a16="http://schemas.microsoft.com/office/drawing/2014/main" id="{5478F92C-5DFB-4618-8DF7-5FE105798423}"/>
              </a:ext>
            </a:extLst>
          </p:cNvPr>
          <p:cNvSpPr txBox="1"/>
          <p:nvPr/>
        </p:nvSpPr>
        <p:spPr>
          <a:xfrm>
            <a:off x="3864800" y="1611533"/>
            <a:ext cx="880010" cy="306467"/>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３．農地</a:t>
            </a:r>
            <a:endParaRPr lang="ja-JP" altLang="en-US" sz="1200" dirty="0">
              <a:latin typeface="メイリオ" panose="020B0604030504040204" pitchFamily="50" charset="-128"/>
              <a:ea typeface="メイリオ" panose="020B0604030504040204" pitchFamily="50" charset="-128"/>
            </a:endParaRPr>
          </a:p>
        </p:txBody>
      </p:sp>
      <p:sp>
        <p:nvSpPr>
          <p:cNvPr id="31" name="テキスト ボックス 3">
            <a:extLst>
              <a:ext uri="{FF2B5EF4-FFF2-40B4-BE49-F238E27FC236}">
                <a16:creationId xmlns:a16="http://schemas.microsoft.com/office/drawing/2014/main" id="{EB3E1EFF-5B4B-EB60-5E47-F74C557B6DF2}"/>
              </a:ext>
            </a:extLst>
          </p:cNvPr>
          <p:cNvSpPr txBox="1"/>
          <p:nvPr/>
        </p:nvSpPr>
        <p:spPr>
          <a:xfrm>
            <a:off x="4851524" y="1611533"/>
            <a:ext cx="882022" cy="306467"/>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４．森林</a:t>
            </a:r>
            <a:endParaRPr lang="ja-JP" altLang="en-US" sz="1200" dirty="0">
              <a:latin typeface="メイリオ" panose="020B0604030504040204" pitchFamily="50" charset="-128"/>
              <a:ea typeface="メイリオ" panose="020B0604030504040204" pitchFamily="50" charset="-128"/>
            </a:endParaRPr>
          </a:p>
        </p:txBody>
      </p:sp>
      <p:sp>
        <p:nvSpPr>
          <p:cNvPr id="32" name="テキスト ボックス 3">
            <a:extLst>
              <a:ext uri="{FF2B5EF4-FFF2-40B4-BE49-F238E27FC236}">
                <a16:creationId xmlns:a16="http://schemas.microsoft.com/office/drawing/2014/main" id="{9021955C-6431-9D4D-26B3-B61B66B91FBD}"/>
              </a:ext>
            </a:extLst>
          </p:cNvPr>
          <p:cNvSpPr txBox="1"/>
          <p:nvPr/>
        </p:nvSpPr>
        <p:spPr>
          <a:xfrm>
            <a:off x="5840261" y="1611533"/>
            <a:ext cx="3045113" cy="306467"/>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５．歴史文化・町並み、自然環境・景観</a:t>
            </a:r>
            <a:endParaRPr lang="ja-JP" altLang="en-US" sz="12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754C46EE-8AEF-0E79-5ACA-CF2B7EAA5AF5}"/>
              </a:ext>
            </a:extLst>
          </p:cNvPr>
          <p:cNvSpPr txBox="1"/>
          <p:nvPr/>
        </p:nvSpPr>
        <p:spPr>
          <a:xfrm>
            <a:off x="165715" y="1301905"/>
            <a:ext cx="3542189" cy="338554"/>
          </a:xfrm>
          <a:prstGeom prst="rect">
            <a:avLst/>
          </a:prstGeom>
          <a:noFill/>
        </p:spPr>
        <p:txBody>
          <a:bodyPr wrap="square">
            <a:spAutoFit/>
          </a:bodyPr>
          <a:lstStyle/>
          <a:p>
            <a:pPr marL="285750" indent="-285750">
              <a:buFont typeface="Wingdings" panose="05000000000000000000" pitchFamily="2" charset="2"/>
              <a:buChar char="u"/>
              <a:tabLst>
                <a:tab pos="5759450" algn="l"/>
              </a:tabLs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５つの柱</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四角形: 角を丸くする 33">
            <a:extLst>
              <a:ext uri="{FF2B5EF4-FFF2-40B4-BE49-F238E27FC236}">
                <a16:creationId xmlns:a16="http://schemas.microsoft.com/office/drawing/2014/main" id="{425D0D64-599B-B64E-B889-E5328B2A3A03}"/>
              </a:ext>
            </a:extLst>
          </p:cNvPr>
          <p:cNvSpPr/>
          <p:nvPr/>
        </p:nvSpPr>
        <p:spPr>
          <a:xfrm>
            <a:off x="81754" y="2171368"/>
            <a:ext cx="8928991" cy="4571766"/>
          </a:xfrm>
          <a:prstGeom prst="roundRect">
            <a:avLst>
              <a:gd name="adj" fmla="val 1378"/>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highlight>
                <a:srgbClr val="FFFF00"/>
              </a:highlight>
            </a:endParaRPr>
          </a:p>
        </p:txBody>
      </p:sp>
      <p:sp>
        <p:nvSpPr>
          <p:cNvPr id="35" name="テキスト ボックス 532">
            <a:extLst>
              <a:ext uri="{FF2B5EF4-FFF2-40B4-BE49-F238E27FC236}">
                <a16:creationId xmlns:a16="http://schemas.microsoft.com/office/drawing/2014/main" id="{65072394-1383-BF6D-5598-8B849340EEBE}"/>
              </a:ext>
            </a:extLst>
          </p:cNvPr>
          <p:cNvSpPr/>
          <p:nvPr/>
        </p:nvSpPr>
        <p:spPr bwMode="gray">
          <a:xfrm>
            <a:off x="417598" y="1988840"/>
            <a:ext cx="958104" cy="179100"/>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100" b="0" i="0" u="none" strike="noStrike" kern="1200" cap="none" spc="-1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例えば・・・</a:t>
            </a:r>
            <a:endParaRPr kumimoji="1" lang="ja-JP" altLang="en-US" sz="1100" b="0" i="0" strike="noStrike" kern="1200" cap="none" spc="-1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6" name="コネクタ: カギ線 35">
            <a:extLst>
              <a:ext uri="{FF2B5EF4-FFF2-40B4-BE49-F238E27FC236}">
                <a16:creationId xmlns:a16="http://schemas.microsoft.com/office/drawing/2014/main" id="{1F1EAD4D-34B1-6796-6D50-AF945E17C2CF}"/>
              </a:ext>
            </a:extLst>
          </p:cNvPr>
          <p:cNvCxnSpPr>
            <a:cxnSpLocks/>
            <a:stCxn id="7" idx="2"/>
            <a:endCxn id="34" idx="0"/>
          </p:cNvCxnSpPr>
          <p:nvPr/>
        </p:nvCxnSpPr>
        <p:spPr>
          <a:xfrm rot="16200000" flipH="1">
            <a:off x="2735276" y="360394"/>
            <a:ext cx="253368" cy="3368579"/>
          </a:xfrm>
          <a:prstGeom prst="bentConnector3">
            <a:avLst>
              <a:gd name="adj1" fmla="val 50000"/>
            </a:avLst>
          </a:prstGeom>
          <a:ln>
            <a:prstDash val="sysDash"/>
            <a:tailEnd type="triangle"/>
          </a:ln>
        </p:spPr>
        <p:style>
          <a:lnRef idx="1">
            <a:schemeClr val="accent2"/>
          </a:lnRef>
          <a:fillRef idx="0">
            <a:schemeClr val="accent2"/>
          </a:fillRef>
          <a:effectRef idx="0">
            <a:schemeClr val="accent2"/>
          </a:effectRef>
          <a:fontRef idx="minor">
            <a:schemeClr val="tx1"/>
          </a:fontRef>
        </p:style>
      </p:cxnSp>
      <p:sp>
        <p:nvSpPr>
          <p:cNvPr id="37" name="テキスト ボックス 32">
            <a:extLst>
              <a:ext uri="{FF2B5EF4-FFF2-40B4-BE49-F238E27FC236}">
                <a16:creationId xmlns:a16="http://schemas.microsoft.com/office/drawing/2014/main" id="{A78CE85F-AE4B-1338-A5C0-C01A78F53BD2}"/>
              </a:ext>
            </a:extLst>
          </p:cNvPr>
          <p:cNvSpPr txBox="1"/>
          <p:nvPr/>
        </p:nvSpPr>
        <p:spPr>
          <a:xfrm>
            <a:off x="4988988" y="3299065"/>
            <a:ext cx="1350572" cy="230832"/>
          </a:xfrm>
          <a:prstGeom prst="rect">
            <a:avLst/>
          </a:prstGeom>
          <a:solidFill>
            <a:schemeClr val="bg1">
              <a:lumMod val="85000"/>
            </a:schemeClr>
          </a:solidFill>
          <a:ln>
            <a:solidFill>
              <a:schemeClr val="tx1"/>
            </a:solidFill>
          </a:ln>
        </p:spPr>
        <p:txBody>
          <a:bodyPr wrap="square"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dirty="0">
                <a:latin typeface="メイリオ" panose="020B0604030504040204" pitchFamily="50" charset="-128"/>
                <a:ea typeface="メイリオ" panose="020B0604030504040204" pitchFamily="50" charset="-128"/>
              </a:rPr>
              <a:t>対応すべき課題</a:t>
            </a:r>
          </a:p>
        </p:txBody>
      </p:sp>
      <p:sp>
        <p:nvSpPr>
          <p:cNvPr id="38" name="テキスト ボックス 32">
            <a:extLst>
              <a:ext uri="{FF2B5EF4-FFF2-40B4-BE49-F238E27FC236}">
                <a16:creationId xmlns:a16="http://schemas.microsoft.com/office/drawing/2014/main" id="{C3700086-5AEE-BAAB-5802-FF01494C65B4}"/>
              </a:ext>
            </a:extLst>
          </p:cNvPr>
          <p:cNvSpPr txBox="1"/>
          <p:nvPr/>
        </p:nvSpPr>
        <p:spPr>
          <a:xfrm>
            <a:off x="4988988" y="4057285"/>
            <a:ext cx="2182989" cy="230832"/>
          </a:xfrm>
          <a:prstGeom prst="rect">
            <a:avLst/>
          </a:prstGeom>
          <a:solidFill>
            <a:schemeClr val="bg1">
              <a:lumMod val="85000"/>
            </a:schemeClr>
          </a:solidFill>
          <a:ln>
            <a:solidFill>
              <a:schemeClr val="tx1"/>
            </a:solidFill>
          </a:ln>
        </p:spPr>
        <p:txBody>
          <a:bodyPr wrap="square" bIns="0">
            <a:spAutoFit/>
          </a:bodyPr>
          <a:lstStyle>
            <a:defPPr>
              <a:defRPr lang="en-US"/>
            </a:defPPr>
            <a:lvl1pPr>
              <a:defRPr sz="1200" b="1" kern="100">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dirty="0">
                <a:latin typeface="メイリオ" panose="020B0604030504040204" pitchFamily="50" charset="-128"/>
                <a:ea typeface="メイリオ" panose="020B0604030504040204" pitchFamily="50" charset="-128"/>
              </a:rPr>
              <a:t>対応が求められるエリア</a:t>
            </a:r>
          </a:p>
        </p:txBody>
      </p:sp>
      <p:sp>
        <p:nvSpPr>
          <p:cNvPr id="39" name="テキスト ボックス 37">
            <a:extLst>
              <a:ext uri="{FF2B5EF4-FFF2-40B4-BE49-F238E27FC236}">
                <a16:creationId xmlns:a16="http://schemas.microsoft.com/office/drawing/2014/main" id="{0232C2C4-0025-6647-2A66-F0A092A0B9A2}"/>
              </a:ext>
            </a:extLst>
          </p:cNvPr>
          <p:cNvSpPr txBox="1"/>
          <p:nvPr/>
        </p:nvSpPr>
        <p:spPr>
          <a:xfrm>
            <a:off x="4748904" y="2985467"/>
            <a:ext cx="3244530" cy="307777"/>
          </a:xfrm>
          <a:prstGeom prst="rect">
            <a:avLst/>
          </a:prstGeom>
          <a:noFill/>
          <a:ln>
            <a:noFill/>
          </a:ln>
        </p:spPr>
        <p:txBody>
          <a:bodyPr wrap="square">
            <a:spAutoFit/>
          </a:bodyPr>
          <a:lstStyle/>
          <a:p>
            <a:pPr algn="just"/>
            <a:r>
              <a:rPr lang="ja-JP" altLang="en-US" sz="1400" b="1" kern="100" dirty="0">
                <a:effectLst/>
                <a:latin typeface="メイリオ" panose="020B0604030504040204" pitchFamily="50" charset="-128"/>
                <a:ea typeface="メイリオ" panose="020B0604030504040204" pitchFamily="50" charset="-128"/>
              </a:rPr>
              <a:t>「地域活動やコミュニティの維持」</a:t>
            </a:r>
            <a:endParaRPr lang="ja-JP" altLang="ja-JP" sz="1400" b="1" kern="100" dirty="0">
              <a:effectLst/>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33377B32-9659-B338-0192-4F055A490295}"/>
              </a:ext>
            </a:extLst>
          </p:cNvPr>
          <p:cNvSpPr txBox="1"/>
          <p:nvPr/>
        </p:nvSpPr>
        <p:spPr>
          <a:xfrm>
            <a:off x="292926" y="2665115"/>
            <a:ext cx="4108860" cy="253916"/>
          </a:xfrm>
          <a:prstGeom prst="rect">
            <a:avLst/>
          </a:prstGeom>
          <a:noFill/>
        </p:spPr>
        <p:txBody>
          <a:bodyPr wrap="square">
            <a:spAutoFit/>
          </a:bodyPr>
          <a:lstStyle/>
          <a:p>
            <a:r>
              <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rPr>
              <a:t>［文末記号の意味］</a:t>
            </a:r>
            <a:r>
              <a:rPr kumimoji="1" lang="en-US" altLang="ja-JP" sz="1050" dirty="0">
                <a:latin typeface="メイリオ" panose="020B0604030504040204" pitchFamily="50" charset="-128"/>
                <a:ea typeface="メイリオ" panose="020B0604030504040204" pitchFamily="50" charset="-128"/>
                <a:cs typeface="Times New Roman" panose="02020603050405020304" pitchFamily="18" charset="0"/>
              </a:rPr>
              <a:t>D</a:t>
            </a:r>
            <a:r>
              <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rPr>
              <a:t>：統計情報、</a:t>
            </a:r>
            <a:r>
              <a:rPr kumimoji="1" lang="en-US" altLang="ja-JP" sz="1050" dirty="0">
                <a:latin typeface="メイリオ" panose="020B0604030504040204" pitchFamily="50" charset="-128"/>
                <a:ea typeface="メイリオ" panose="020B0604030504040204" pitchFamily="50" charset="-128"/>
                <a:cs typeface="Times New Roman" panose="02020603050405020304" pitchFamily="18" charset="0"/>
              </a:rPr>
              <a:t>M</a:t>
            </a:r>
            <a:r>
              <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dirty="0">
                <a:latin typeface="メイリオ" panose="020B0604030504040204" pitchFamily="50" charset="-128"/>
                <a:ea typeface="メイリオ" panose="020B0604030504040204" pitchFamily="50" charset="-128"/>
                <a:cs typeface="Times New Roman" panose="02020603050405020304" pitchFamily="18" charset="0"/>
              </a:rPr>
              <a:t>地図情報、</a:t>
            </a:r>
            <a:r>
              <a:rPr kumimoji="1" lang="en-US" altLang="ja-JP" sz="1050" dirty="0">
                <a:latin typeface="メイリオ" panose="020B0604030504040204" pitchFamily="50" charset="-128"/>
                <a:ea typeface="メイリオ" panose="020B0604030504040204" pitchFamily="50" charset="-128"/>
                <a:cs typeface="Times New Roman" panose="02020603050405020304" pitchFamily="18" charset="0"/>
              </a:rPr>
              <a:t>O</a:t>
            </a:r>
            <a:r>
              <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dirty="0">
                <a:latin typeface="メイリオ" panose="020B0604030504040204" pitchFamily="50" charset="-128"/>
                <a:ea typeface="メイリオ" panose="020B0604030504040204" pitchFamily="50" charset="-128"/>
                <a:cs typeface="Times New Roman" panose="02020603050405020304" pitchFamily="18" charset="0"/>
              </a:rPr>
              <a:t>庁内意見</a:t>
            </a:r>
            <a:endParaRPr kumimoji="1" lang="ja-JP" altLang="en-US" sz="105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2" name="矢印: 右 41">
            <a:extLst>
              <a:ext uri="{FF2B5EF4-FFF2-40B4-BE49-F238E27FC236}">
                <a16:creationId xmlns:a16="http://schemas.microsoft.com/office/drawing/2014/main" id="{5470E2B7-8EA2-7A48-DD54-78D2DB059765}"/>
              </a:ext>
            </a:extLst>
          </p:cNvPr>
          <p:cNvSpPr/>
          <p:nvPr/>
        </p:nvSpPr>
        <p:spPr bwMode="gray">
          <a:xfrm>
            <a:off x="4663051" y="2872408"/>
            <a:ext cx="119425" cy="472139"/>
          </a:xfrm>
          <a:prstGeom prst="rightArrow">
            <a:avLst>
              <a:gd name="adj1" fmla="val 50000"/>
              <a:gd name="adj2" fmla="val 56764"/>
            </a:avLst>
          </a:prstGeom>
          <a:solidFill>
            <a:schemeClr val="accent2"/>
          </a:solidFill>
          <a:ln>
            <a:solidFill>
              <a:srgbClr val="002060"/>
            </a:solidFill>
          </a:ln>
        </p:spPr>
        <p:txBody>
          <a:bodyPr wrap="square" lIns="0" tIns="0" rIns="0" bIns="0" rtlCol="0" anchor="ctr">
            <a:spAutoFit/>
          </a:bodyPr>
          <a:lstStyle/>
          <a:p>
            <a:pPr algn="l" defTabSz="843915"/>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1558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50F84B-5D66-3983-7094-A4082BECCD08}"/>
              </a:ext>
            </a:extLst>
          </p:cNvPr>
          <p:cNvSpPr>
            <a:spLocks noGrp="1"/>
          </p:cNvSpPr>
          <p:nvPr>
            <p:ph type="title"/>
          </p:nvPr>
        </p:nvSpPr>
        <p:spPr>
          <a:xfrm>
            <a:off x="0" y="21730"/>
            <a:ext cx="8291810" cy="580880"/>
          </a:xfrm>
        </p:spPr>
        <p:txBody>
          <a:bodyPr>
            <a:noAutofit/>
          </a:bodyPr>
          <a:lstStyle/>
          <a:p>
            <a:pPr marL="3225800" indent="-3225800">
              <a:lnSpc>
                <a:spcPts val="1900"/>
              </a:lnSpc>
              <a:tabLst>
                <a:tab pos="3225800" algn="l"/>
              </a:tabLst>
            </a:pPr>
            <a:r>
              <a:rPr lang="ja-JP" altLang="en-US" sz="2000" b="1" dirty="0">
                <a:latin typeface="メイリオ" panose="020B0604030504040204" pitchFamily="50" charset="-128"/>
                <a:ea typeface="メイリオ" panose="020B0604030504040204" pitchFamily="50" charset="-128"/>
              </a:rPr>
              <a:t>うきは市管理構想　</a:t>
            </a:r>
            <a:r>
              <a:rPr lang="ja-JP" altLang="en-US" sz="2000" b="1" spc="-150" dirty="0">
                <a:latin typeface="メイリオ" panose="020B0604030504040204" pitchFamily="50" charset="-128"/>
                <a:ea typeface="メイリオ" panose="020B0604030504040204" pitchFamily="50" charset="-128"/>
              </a:rPr>
              <a:t>第３章</a:t>
            </a:r>
            <a:r>
              <a:rPr lang="en-US" altLang="ja-JP" sz="2000" b="1" spc="-150" dirty="0">
                <a:latin typeface="メイリオ" panose="020B0604030504040204" pitchFamily="50" charset="-128"/>
                <a:ea typeface="メイリオ" panose="020B0604030504040204" pitchFamily="50" charset="-128"/>
              </a:rPr>
              <a:t>	</a:t>
            </a:r>
            <a:r>
              <a:rPr lang="ja-JP" altLang="en-US" sz="2000" b="1" spc="-150" dirty="0">
                <a:latin typeface="メイリオ" panose="020B0604030504040204" pitchFamily="50" charset="-128"/>
                <a:ea typeface="メイリオ" panose="020B0604030504040204" pitchFamily="50" charset="-128"/>
              </a:rPr>
              <a:t>市土の利用・管理に関する現状・将来</a:t>
            </a:r>
            <a:br>
              <a:rPr lang="en-US" altLang="ja-JP" sz="2000" b="1" spc="-150" dirty="0">
                <a:latin typeface="メイリオ" panose="020B0604030504040204" pitchFamily="50" charset="-128"/>
                <a:ea typeface="メイリオ" panose="020B0604030504040204" pitchFamily="50" charset="-128"/>
              </a:rPr>
            </a:br>
            <a:r>
              <a:rPr lang="ja-JP" altLang="en-US" sz="2000" b="1" spc="-150" dirty="0">
                <a:latin typeface="メイリオ" panose="020B0604030504040204" pitchFamily="50" charset="-128"/>
                <a:ea typeface="メイリオ" panose="020B0604030504040204" pitchFamily="50" charset="-128"/>
              </a:rPr>
              <a:t>予測、課題と必要な措置の概要</a:t>
            </a:r>
            <a:endParaRPr kumimoji="1" lang="ja-JP" altLang="en-US" sz="2000" b="1" dirty="0">
              <a:latin typeface="メイリオ" panose="020B0604030504040204" pitchFamily="50" charset="-128"/>
              <a:ea typeface="メイリオ" panose="020B0604030504040204" pitchFamily="50" charset="-128"/>
            </a:endParaRPr>
          </a:p>
        </p:txBody>
      </p:sp>
      <p:sp>
        <p:nvSpPr>
          <p:cNvPr id="3" name="スライド番号プレースホルダー 1">
            <a:extLst>
              <a:ext uri="{FF2B5EF4-FFF2-40B4-BE49-F238E27FC236}">
                <a16:creationId xmlns:a16="http://schemas.microsoft.com/office/drawing/2014/main" id="{25D4785D-A7C8-B847-6286-7D4316F48383}"/>
              </a:ext>
            </a:extLst>
          </p:cNvPr>
          <p:cNvSpPr txBox="1">
            <a:spLocks/>
          </p:cNvSpPr>
          <p:nvPr/>
        </p:nvSpPr>
        <p:spPr>
          <a:xfrm>
            <a:off x="7055889" y="6563721"/>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latin typeface="メイリオ" panose="020B0604030504040204" pitchFamily="50" charset="-128"/>
                <a:ea typeface="メイリオ" panose="020B0604030504040204" pitchFamily="50" charset="-128"/>
              </a:rPr>
              <a:pPr defTabSz="843915">
                <a:defRPr/>
              </a:pPr>
              <a:t>6</a:t>
            </a:fld>
            <a:endParaRPr lang="en-US" altLang="ja-JP" dirty="0">
              <a:solidFill>
                <a:srgbClr val="000000"/>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7FCCCEE3-B211-094C-3BCA-120E18C5E681}"/>
              </a:ext>
            </a:extLst>
          </p:cNvPr>
          <p:cNvGrpSpPr/>
          <p:nvPr/>
        </p:nvGrpSpPr>
        <p:grpSpPr>
          <a:xfrm>
            <a:off x="2068870" y="1429606"/>
            <a:ext cx="4716046" cy="4422606"/>
            <a:chOff x="2751106" y="544461"/>
            <a:chExt cx="4302344" cy="4034645"/>
          </a:xfrm>
        </p:grpSpPr>
        <p:pic>
          <p:nvPicPr>
            <p:cNvPr id="6" name="図 6">
              <a:extLst>
                <a:ext uri="{FF2B5EF4-FFF2-40B4-BE49-F238E27FC236}">
                  <a16:creationId xmlns:a16="http://schemas.microsoft.com/office/drawing/2014/main" id="{41A4E3FA-5524-799D-B6AD-6EAEB4460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7" r="14869"/>
            <a:stretch/>
          </p:blipFill>
          <p:spPr bwMode="auto">
            <a:xfrm>
              <a:off x="2751106" y="544461"/>
              <a:ext cx="4302344" cy="4022725"/>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59">
              <a:extLst>
                <a:ext uri="{FF2B5EF4-FFF2-40B4-BE49-F238E27FC236}">
                  <a16:creationId xmlns:a16="http://schemas.microsoft.com/office/drawing/2014/main" id="{93EA987F-1A8A-F8B6-09D2-1E95545916FD}"/>
                </a:ext>
              </a:extLst>
            </p:cNvPr>
            <p:cNvSpPr>
              <a:spLocks/>
            </p:cNvSpPr>
            <p:nvPr/>
          </p:nvSpPr>
          <p:spPr bwMode="auto">
            <a:xfrm>
              <a:off x="2752594" y="570986"/>
              <a:ext cx="3975735" cy="1952625"/>
            </a:xfrm>
            <a:custGeom>
              <a:avLst/>
              <a:gdLst>
                <a:gd name="T0" fmla="*/ 36 w 6180"/>
                <a:gd name="T1" fmla="*/ 948 h 3192"/>
                <a:gd name="T2" fmla="*/ 96 w 6180"/>
                <a:gd name="T3" fmla="*/ 588 h 3192"/>
                <a:gd name="T4" fmla="*/ 264 w 6180"/>
                <a:gd name="T5" fmla="*/ 180 h 3192"/>
                <a:gd name="T6" fmla="*/ 780 w 6180"/>
                <a:gd name="T7" fmla="*/ 36 h 3192"/>
                <a:gd name="T8" fmla="*/ 888 w 6180"/>
                <a:gd name="T9" fmla="*/ 108 h 3192"/>
                <a:gd name="T10" fmla="*/ 996 w 6180"/>
                <a:gd name="T11" fmla="*/ 300 h 3192"/>
                <a:gd name="T12" fmla="*/ 1092 w 6180"/>
                <a:gd name="T13" fmla="*/ 444 h 3192"/>
                <a:gd name="T14" fmla="*/ 1548 w 6180"/>
                <a:gd name="T15" fmla="*/ 408 h 3192"/>
                <a:gd name="T16" fmla="*/ 2388 w 6180"/>
                <a:gd name="T17" fmla="*/ 492 h 3192"/>
                <a:gd name="T18" fmla="*/ 2556 w 6180"/>
                <a:gd name="T19" fmla="*/ 612 h 3192"/>
                <a:gd name="T20" fmla="*/ 2664 w 6180"/>
                <a:gd name="T21" fmla="*/ 744 h 3192"/>
                <a:gd name="T22" fmla="*/ 2748 w 6180"/>
                <a:gd name="T23" fmla="*/ 900 h 3192"/>
                <a:gd name="T24" fmla="*/ 2916 w 6180"/>
                <a:gd name="T25" fmla="*/ 1092 h 3192"/>
                <a:gd name="T26" fmla="*/ 3252 w 6180"/>
                <a:gd name="T27" fmla="*/ 1128 h 3192"/>
                <a:gd name="T28" fmla="*/ 3372 w 6180"/>
                <a:gd name="T29" fmla="*/ 996 h 3192"/>
                <a:gd name="T30" fmla="*/ 3504 w 6180"/>
                <a:gd name="T31" fmla="*/ 888 h 3192"/>
                <a:gd name="T32" fmla="*/ 3600 w 6180"/>
                <a:gd name="T33" fmla="*/ 816 h 3192"/>
                <a:gd name="T34" fmla="*/ 3768 w 6180"/>
                <a:gd name="T35" fmla="*/ 672 h 3192"/>
                <a:gd name="T36" fmla="*/ 3960 w 6180"/>
                <a:gd name="T37" fmla="*/ 588 h 3192"/>
                <a:gd name="T38" fmla="*/ 4296 w 6180"/>
                <a:gd name="T39" fmla="*/ 660 h 3192"/>
                <a:gd name="T40" fmla="*/ 4380 w 6180"/>
                <a:gd name="T41" fmla="*/ 708 h 3192"/>
                <a:gd name="T42" fmla="*/ 4644 w 6180"/>
                <a:gd name="T43" fmla="*/ 912 h 3192"/>
                <a:gd name="T44" fmla="*/ 4800 w 6180"/>
                <a:gd name="T45" fmla="*/ 1068 h 3192"/>
                <a:gd name="T46" fmla="*/ 4908 w 6180"/>
                <a:gd name="T47" fmla="*/ 1152 h 3192"/>
                <a:gd name="T48" fmla="*/ 5148 w 6180"/>
                <a:gd name="T49" fmla="*/ 1344 h 3192"/>
                <a:gd name="T50" fmla="*/ 5388 w 6180"/>
                <a:gd name="T51" fmla="*/ 1596 h 3192"/>
                <a:gd name="T52" fmla="*/ 5628 w 6180"/>
                <a:gd name="T53" fmla="*/ 1788 h 3192"/>
                <a:gd name="T54" fmla="*/ 5916 w 6180"/>
                <a:gd name="T55" fmla="*/ 1980 h 3192"/>
                <a:gd name="T56" fmla="*/ 6048 w 6180"/>
                <a:gd name="T57" fmla="*/ 2172 h 3192"/>
                <a:gd name="T58" fmla="*/ 6156 w 6180"/>
                <a:gd name="T59" fmla="*/ 2316 h 3192"/>
                <a:gd name="T60" fmla="*/ 6144 w 6180"/>
                <a:gd name="T61" fmla="*/ 2712 h 3192"/>
                <a:gd name="T62" fmla="*/ 6072 w 6180"/>
                <a:gd name="T63" fmla="*/ 2796 h 3192"/>
                <a:gd name="T64" fmla="*/ 5532 w 6180"/>
                <a:gd name="T65" fmla="*/ 2892 h 3192"/>
                <a:gd name="T66" fmla="*/ 4992 w 6180"/>
                <a:gd name="T67" fmla="*/ 2808 h 3192"/>
                <a:gd name="T68" fmla="*/ 3840 w 6180"/>
                <a:gd name="T69" fmla="*/ 2772 h 3192"/>
                <a:gd name="T70" fmla="*/ 3480 w 6180"/>
                <a:gd name="T71" fmla="*/ 2952 h 3192"/>
                <a:gd name="T72" fmla="*/ 2328 w 6180"/>
                <a:gd name="T73" fmla="*/ 3048 h 3192"/>
                <a:gd name="T74" fmla="*/ 1824 w 6180"/>
                <a:gd name="T75" fmla="*/ 3132 h 3192"/>
                <a:gd name="T76" fmla="*/ 1308 w 6180"/>
                <a:gd name="T77" fmla="*/ 3192 h 3192"/>
                <a:gd name="T78" fmla="*/ 888 w 6180"/>
                <a:gd name="T79" fmla="*/ 3144 h 3192"/>
                <a:gd name="T80" fmla="*/ 396 w 6180"/>
                <a:gd name="T81" fmla="*/ 2988 h 3192"/>
                <a:gd name="T82" fmla="*/ 192 w 6180"/>
                <a:gd name="T83" fmla="*/ 2736 h 3192"/>
                <a:gd name="T84" fmla="*/ 120 w 6180"/>
                <a:gd name="T85" fmla="*/ 2220 h 3192"/>
                <a:gd name="T86" fmla="*/ 168 w 6180"/>
                <a:gd name="T87" fmla="*/ 1788 h 3192"/>
                <a:gd name="T88" fmla="*/ 60 w 6180"/>
                <a:gd name="T89" fmla="*/ 1200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80" h="3192">
                  <a:moveTo>
                    <a:pt x="0" y="1080"/>
                  </a:moveTo>
                  <a:cubicBezTo>
                    <a:pt x="27" y="972"/>
                    <a:pt x="14" y="1015"/>
                    <a:pt x="36" y="948"/>
                  </a:cubicBezTo>
                  <a:cubicBezTo>
                    <a:pt x="40" y="896"/>
                    <a:pt x="42" y="844"/>
                    <a:pt x="48" y="792"/>
                  </a:cubicBezTo>
                  <a:cubicBezTo>
                    <a:pt x="57" y="724"/>
                    <a:pt x="87" y="657"/>
                    <a:pt x="96" y="588"/>
                  </a:cubicBezTo>
                  <a:cubicBezTo>
                    <a:pt x="114" y="453"/>
                    <a:pt x="118" y="388"/>
                    <a:pt x="192" y="276"/>
                  </a:cubicBezTo>
                  <a:cubicBezTo>
                    <a:pt x="218" y="236"/>
                    <a:pt x="223" y="207"/>
                    <a:pt x="264" y="180"/>
                  </a:cubicBezTo>
                  <a:cubicBezTo>
                    <a:pt x="329" y="83"/>
                    <a:pt x="406" y="28"/>
                    <a:pt x="516" y="0"/>
                  </a:cubicBezTo>
                  <a:cubicBezTo>
                    <a:pt x="645" y="9"/>
                    <a:pt x="678" y="11"/>
                    <a:pt x="780" y="36"/>
                  </a:cubicBezTo>
                  <a:cubicBezTo>
                    <a:pt x="804" y="52"/>
                    <a:pt x="828" y="68"/>
                    <a:pt x="852" y="84"/>
                  </a:cubicBezTo>
                  <a:cubicBezTo>
                    <a:pt x="864" y="92"/>
                    <a:pt x="888" y="108"/>
                    <a:pt x="888" y="108"/>
                  </a:cubicBezTo>
                  <a:cubicBezTo>
                    <a:pt x="975" y="239"/>
                    <a:pt x="847" y="37"/>
                    <a:pt x="924" y="192"/>
                  </a:cubicBezTo>
                  <a:cubicBezTo>
                    <a:pt x="943" y="231"/>
                    <a:pt x="982" y="259"/>
                    <a:pt x="996" y="300"/>
                  </a:cubicBezTo>
                  <a:cubicBezTo>
                    <a:pt x="1000" y="312"/>
                    <a:pt x="1002" y="325"/>
                    <a:pt x="1008" y="336"/>
                  </a:cubicBezTo>
                  <a:cubicBezTo>
                    <a:pt x="1010" y="340"/>
                    <a:pt x="1068" y="436"/>
                    <a:pt x="1092" y="444"/>
                  </a:cubicBezTo>
                  <a:cubicBezTo>
                    <a:pt x="1126" y="455"/>
                    <a:pt x="1164" y="452"/>
                    <a:pt x="1200" y="456"/>
                  </a:cubicBezTo>
                  <a:cubicBezTo>
                    <a:pt x="1323" y="447"/>
                    <a:pt x="1431" y="437"/>
                    <a:pt x="1548" y="408"/>
                  </a:cubicBezTo>
                  <a:cubicBezTo>
                    <a:pt x="1782" y="420"/>
                    <a:pt x="2010" y="450"/>
                    <a:pt x="2244" y="468"/>
                  </a:cubicBezTo>
                  <a:cubicBezTo>
                    <a:pt x="2292" y="476"/>
                    <a:pt x="2342" y="477"/>
                    <a:pt x="2388" y="492"/>
                  </a:cubicBezTo>
                  <a:cubicBezTo>
                    <a:pt x="2412" y="500"/>
                    <a:pt x="2460" y="516"/>
                    <a:pt x="2460" y="516"/>
                  </a:cubicBezTo>
                  <a:cubicBezTo>
                    <a:pt x="2488" y="558"/>
                    <a:pt x="2524" y="574"/>
                    <a:pt x="2556" y="612"/>
                  </a:cubicBezTo>
                  <a:cubicBezTo>
                    <a:pt x="2606" y="672"/>
                    <a:pt x="2550" y="628"/>
                    <a:pt x="2616" y="672"/>
                  </a:cubicBezTo>
                  <a:cubicBezTo>
                    <a:pt x="2642" y="749"/>
                    <a:pt x="2608" y="665"/>
                    <a:pt x="2664" y="744"/>
                  </a:cubicBezTo>
                  <a:cubicBezTo>
                    <a:pt x="2689" y="779"/>
                    <a:pt x="2682" y="834"/>
                    <a:pt x="2712" y="864"/>
                  </a:cubicBezTo>
                  <a:cubicBezTo>
                    <a:pt x="2724" y="876"/>
                    <a:pt x="2736" y="888"/>
                    <a:pt x="2748" y="900"/>
                  </a:cubicBezTo>
                  <a:cubicBezTo>
                    <a:pt x="2759" y="934"/>
                    <a:pt x="2783" y="1025"/>
                    <a:pt x="2820" y="1044"/>
                  </a:cubicBezTo>
                  <a:cubicBezTo>
                    <a:pt x="2852" y="1060"/>
                    <a:pt x="2880" y="1088"/>
                    <a:pt x="2916" y="1092"/>
                  </a:cubicBezTo>
                  <a:cubicBezTo>
                    <a:pt x="3013" y="1104"/>
                    <a:pt x="3109" y="1116"/>
                    <a:pt x="3204" y="1140"/>
                  </a:cubicBezTo>
                  <a:cubicBezTo>
                    <a:pt x="3220" y="1136"/>
                    <a:pt x="3238" y="1137"/>
                    <a:pt x="3252" y="1128"/>
                  </a:cubicBezTo>
                  <a:cubicBezTo>
                    <a:pt x="3264" y="1120"/>
                    <a:pt x="3267" y="1103"/>
                    <a:pt x="3276" y="1092"/>
                  </a:cubicBezTo>
                  <a:cubicBezTo>
                    <a:pt x="3306" y="1056"/>
                    <a:pt x="3334" y="1022"/>
                    <a:pt x="3372" y="996"/>
                  </a:cubicBezTo>
                  <a:cubicBezTo>
                    <a:pt x="3412" y="936"/>
                    <a:pt x="3384" y="968"/>
                    <a:pt x="3468" y="912"/>
                  </a:cubicBezTo>
                  <a:cubicBezTo>
                    <a:pt x="3480" y="904"/>
                    <a:pt x="3492" y="896"/>
                    <a:pt x="3504" y="888"/>
                  </a:cubicBezTo>
                  <a:cubicBezTo>
                    <a:pt x="3516" y="880"/>
                    <a:pt x="3540" y="864"/>
                    <a:pt x="3540" y="864"/>
                  </a:cubicBezTo>
                  <a:cubicBezTo>
                    <a:pt x="3594" y="783"/>
                    <a:pt x="3530" y="862"/>
                    <a:pt x="3600" y="816"/>
                  </a:cubicBezTo>
                  <a:cubicBezTo>
                    <a:pt x="3652" y="781"/>
                    <a:pt x="3683" y="728"/>
                    <a:pt x="3744" y="708"/>
                  </a:cubicBezTo>
                  <a:cubicBezTo>
                    <a:pt x="3752" y="696"/>
                    <a:pt x="3756" y="680"/>
                    <a:pt x="3768" y="672"/>
                  </a:cubicBezTo>
                  <a:cubicBezTo>
                    <a:pt x="3789" y="659"/>
                    <a:pt x="3840" y="648"/>
                    <a:pt x="3840" y="648"/>
                  </a:cubicBezTo>
                  <a:cubicBezTo>
                    <a:pt x="3885" y="603"/>
                    <a:pt x="3902" y="607"/>
                    <a:pt x="3960" y="588"/>
                  </a:cubicBezTo>
                  <a:cubicBezTo>
                    <a:pt x="4036" y="592"/>
                    <a:pt x="4112" y="593"/>
                    <a:pt x="4188" y="600"/>
                  </a:cubicBezTo>
                  <a:cubicBezTo>
                    <a:pt x="4225" y="603"/>
                    <a:pt x="4274" y="646"/>
                    <a:pt x="4296" y="660"/>
                  </a:cubicBezTo>
                  <a:cubicBezTo>
                    <a:pt x="4308" y="668"/>
                    <a:pt x="4319" y="678"/>
                    <a:pt x="4332" y="684"/>
                  </a:cubicBezTo>
                  <a:cubicBezTo>
                    <a:pt x="4348" y="692"/>
                    <a:pt x="4365" y="699"/>
                    <a:pt x="4380" y="708"/>
                  </a:cubicBezTo>
                  <a:cubicBezTo>
                    <a:pt x="4477" y="769"/>
                    <a:pt x="4384" y="718"/>
                    <a:pt x="4464" y="780"/>
                  </a:cubicBezTo>
                  <a:cubicBezTo>
                    <a:pt x="4523" y="826"/>
                    <a:pt x="4586" y="867"/>
                    <a:pt x="4644" y="912"/>
                  </a:cubicBezTo>
                  <a:cubicBezTo>
                    <a:pt x="4667" y="930"/>
                    <a:pt x="4716" y="960"/>
                    <a:pt x="4716" y="960"/>
                  </a:cubicBezTo>
                  <a:cubicBezTo>
                    <a:pt x="4752" y="1014"/>
                    <a:pt x="4756" y="1030"/>
                    <a:pt x="4800" y="1068"/>
                  </a:cubicBezTo>
                  <a:cubicBezTo>
                    <a:pt x="4815" y="1081"/>
                    <a:pt x="4834" y="1090"/>
                    <a:pt x="4848" y="1104"/>
                  </a:cubicBezTo>
                  <a:cubicBezTo>
                    <a:pt x="4902" y="1158"/>
                    <a:pt x="4838" y="1129"/>
                    <a:pt x="4908" y="1152"/>
                  </a:cubicBezTo>
                  <a:cubicBezTo>
                    <a:pt x="4935" y="1233"/>
                    <a:pt x="4896" y="1140"/>
                    <a:pt x="4992" y="1236"/>
                  </a:cubicBezTo>
                  <a:cubicBezTo>
                    <a:pt x="5040" y="1284"/>
                    <a:pt x="5093" y="1307"/>
                    <a:pt x="5148" y="1344"/>
                  </a:cubicBezTo>
                  <a:cubicBezTo>
                    <a:pt x="5184" y="1398"/>
                    <a:pt x="5227" y="1440"/>
                    <a:pt x="5280" y="1476"/>
                  </a:cubicBezTo>
                  <a:cubicBezTo>
                    <a:pt x="5317" y="1532"/>
                    <a:pt x="5327" y="1576"/>
                    <a:pt x="5388" y="1596"/>
                  </a:cubicBezTo>
                  <a:cubicBezTo>
                    <a:pt x="5410" y="1618"/>
                    <a:pt x="5424" y="1647"/>
                    <a:pt x="5448" y="1668"/>
                  </a:cubicBezTo>
                  <a:cubicBezTo>
                    <a:pt x="5469" y="1686"/>
                    <a:pt x="5595" y="1777"/>
                    <a:pt x="5628" y="1788"/>
                  </a:cubicBezTo>
                  <a:cubicBezTo>
                    <a:pt x="5640" y="1792"/>
                    <a:pt x="5653" y="1794"/>
                    <a:pt x="5664" y="1800"/>
                  </a:cubicBezTo>
                  <a:cubicBezTo>
                    <a:pt x="5750" y="1848"/>
                    <a:pt x="5846" y="1910"/>
                    <a:pt x="5916" y="1980"/>
                  </a:cubicBezTo>
                  <a:cubicBezTo>
                    <a:pt x="5934" y="2033"/>
                    <a:pt x="5967" y="2058"/>
                    <a:pt x="6000" y="2100"/>
                  </a:cubicBezTo>
                  <a:cubicBezTo>
                    <a:pt x="6018" y="2123"/>
                    <a:pt x="6028" y="2152"/>
                    <a:pt x="6048" y="2172"/>
                  </a:cubicBezTo>
                  <a:cubicBezTo>
                    <a:pt x="6072" y="2196"/>
                    <a:pt x="6120" y="2244"/>
                    <a:pt x="6120" y="2244"/>
                  </a:cubicBezTo>
                  <a:cubicBezTo>
                    <a:pt x="6150" y="2334"/>
                    <a:pt x="6109" y="2223"/>
                    <a:pt x="6156" y="2316"/>
                  </a:cubicBezTo>
                  <a:cubicBezTo>
                    <a:pt x="6171" y="2346"/>
                    <a:pt x="6175" y="2396"/>
                    <a:pt x="6180" y="2424"/>
                  </a:cubicBezTo>
                  <a:cubicBezTo>
                    <a:pt x="6173" y="2520"/>
                    <a:pt x="6171" y="2619"/>
                    <a:pt x="6144" y="2712"/>
                  </a:cubicBezTo>
                  <a:cubicBezTo>
                    <a:pt x="6138" y="2735"/>
                    <a:pt x="6127" y="2768"/>
                    <a:pt x="6108" y="2784"/>
                  </a:cubicBezTo>
                  <a:cubicBezTo>
                    <a:pt x="6098" y="2792"/>
                    <a:pt x="6084" y="2792"/>
                    <a:pt x="6072" y="2796"/>
                  </a:cubicBezTo>
                  <a:cubicBezTo>
                    <a:pt x="6037" y="2849"/>
                    <a:pt x="5988" y="2884"/>
                    <a:pt x="5928" y="2904"/>
                  </a:cubicBezTo>
                  <a:cubicBezTo>
                    <a:pt x="5796" y="2900"/>
                    <a:pt x="5664" y="2899"/>
                    <a:pt x="5532" y="2892"/>
                  </a:cubicBezTo>
                  <a:cubicBezTo>
                    <a:pt x="5450" y="2887"/>
                    <a:pt x="5364" y="2838"/>
                    <a:pt x="5280" y="2832"/>
                  </a:cubicBezTo>
                  <a:cubicBezTo>
                    <a:pt x="5072" y="2817"/>
                    <a:pt x="5168" y="2826"/>
                    <a:pt x="4992" y="2808"/>
                  </a:cubicBezTo>
                  <a:cubicBezTo>
                    <a:pt x="4747" y="2726"/>
                    <a:pt x="4476" y="2823"/>
                    <a:pt x="4224" y="2760"/>
                  </a:cubicBezTo>
                  <a:cubicBezTo>
                    <a:pt x="4096" y="2764"/>
                    <a:pt x="3968" y="2761"/>
                    <a:pt x="3840" y="2772"/>
                  </a:cubicBezTo>
                  <a:cubicBezTo>
                    <a:pt x="3779" y="2777"/>
                    <a:pt x="3710" y="2847"/>
                    <a:pt x="3648" y="2868"/>
                  </a:cubicBezTo>
                  <a:cubicBezTo>
                    <a:pt x="3597" y="2906"/>
                    <a:pt x="3541" y="2932"/>
                    <a:pt x="3480" y="2952"/>
                  </a:cubicBezTo>
                  <a:cubicBezTo>
                    <a:pt x="3264" y="2947"/>
                    <a:pt x="2972" y="2919"/>
                    <a:pt x="2736" y="2940"/>
                  </a:cubicBezTo>
                  <a:cubicBezTo>
                    <a:pt x="2604" y="2984"/>
                    <a:pt x="2459" y="2999"/>
                    <a:pt x="2328" y="3048"/>
                  </a:cubicBezTo>
                  <a:cubicBezTo>
                    <a:pt x="2263" y="3072"/>
                    <a:pt x="2207" y="3101"/>
                    <a:pt x="2136" y="3108"/>
                  </a:cubicBezTo>
                  <a:cubicBezTo>
                    <a:pt x="2032" y="3118"/>
                    <a:pt x="1928" y="3123"/>
                    <a:pt x="1824" y="3132"/>
                  </a:cubicBezTo>
                  <a:cubicBezTo>
                    <a:pt x="1711" y="3160"/>
                    <a:pt x="1828" y="3134"/>
                    <a:pt x="1608" y="3156"/>
                  </a:cubicBezTo>
                  <a:cubicBezTo>
                    <a:pt x="1508" y="3166"/>
                    <a:pt x="1409" y="3183"/>
                    <a:pt x="1308" y="3192"/>
                  </a:cubicBezTo>
                  <a:cubicBezTo>
                    <a:pt x="1220" y="3188"/>
                    <a:pt x="1132" y="3188"/>
                    <a:pt x="1044" y="3180"/>
                  </a:cubicBezTo>
                  <a:cubicBezTo>
                    <a:pt x="925" y="3169"/>
                    <a:pt x="959" y="3164"/>
                    <a:pt x="888" y="3144"/>
                  </a:cubicBezTo>
                  <a:cubicBezTo>
                    <a:pt x="797" y="3118"/>
                    <a:pt x="712" y="3105"/>
                    <a:pt x="624" y="3072"/>
                  </a:cubicBezTo>
                  <a:cubicBezTo>
                    <a:pt x="542" y="3041"/>
                    <a:pt x="474" y="3040"/>
                    <a:pt x="396" y="2988"/>
                  </a:cubicBezTo>
                  <a:cubicBezTo>
                    <a:pt x="323" y="2940"/>
                    <a:pt x="292" y="2858"/>
                    <a:pt x="216" y="2820"/>
                  </a:cubicBezTo>
                  <a:cubicBezTo>
                    <a:pt x="209" y="2792"/>
                    <a:pt x="196" y="2765"/>
                    <a:pt x="192" y="2736"/>
                  </a:cubicBezTo>
                  <a:cubicBezTo>
                    <a:pt x="166" y="2540"/>
                    <a:pt x="199" y="2648"/>
                    <a:pt x="168" y="2556"/>
                  </a:cubicBezTo>
                  <a:cubicBezTo>
                    <a:pt x="159" y="2438"/>
                    <a:pt x="139" y="2335"/>
                    <a:pt x="120" y="2220"/>
                  </a:cubicBezTo>
                  <a:cubicBezTo>
                    <a:pt x="124" y="2120"/>
                    <a:pt x="122" y="2020"/>
                    <a:pt x="132" y="1920"/>
                  </a:cubicBezTo>
                  <a:cubicBezTo>
                    <a:pt x="136" y="1875"/>
                    <a:pt x="159" y="1833"/>
                    <a:pt x="168" y="1788"/>
                  </a:cubicBezTo>
                  <a:cubicBezTo>
                    <a:pt x="161" y="1643"/>
                    <a:pt x="154" y="1518"/>
                    <a:pt x="120" y="1380"/>
                  </a:cubicBezTo>
                  <a:cubicBezTo>
                    <a:pt x="109" y="1336"/>
                    <a:pt x="87" y="1240"/>
                    <a:pt x="60" y="1200"/>
                  </a:cubicBezTo>
                  <a:cubicBezTo>
                    <a:pt x="3" y="1114"/>
                    <a:pt x="19" y="1156"/>
                    <a:pt x="0" y="1080"/>
                  </a:cubicBezTo>
                  <a:close/>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5" name="Freeform 58">
              <a:extLst>
                <a:ext uri="{FF2B5EF4-FFF2-40B4-BE49-F238E27FC236}">
                  <a16:creationId xmlns:a16="http://schemas.microsoft.com/office/drawing/2014/main" id="{45EBA738-94FC-8D32-757A-EBCEB263D1BD}"/>
                </a:ext>
              </a:extLst>
            </p:cNvPr>
            <p:cNvSpPr>
              <a:spLocks/>
            </p:cNvSpPr>
            <p:nvPr/>
          </p:nvSpPr>
          <p:spPr bwMode="auto">
            <a:xfrm>
              <a:off x="2942459" y="2321046"/>
              <a:ext cx="4110990" cy="2258060"/>
            </a:xfrm>
            <a:custGeom>
              <a:avLst/>
              <a:gdLst>
                <a:gd name="T0" fmla="*/ 63 w 6390"/>
                <a:gd name="T1" fmla="*/ 1360 h 3510"/>
                <a:gd name="T2" fmla="*/ 3 w 6390"/>
                <a:gd name="T3" fmla="*/ 1160 h 3510"/>
                <a:gd name="T4" fmla="*/ 93 w 6390"/>
                <a:gd name="T5" fmla="*/ 800 h 3510"/>
                <a:gd name="T6" fmla="*/ 93 w 6390"/>
                <a:gd name="T7" fmla="*/ 520 h 3510"/>
                <a:gd name="T8" fmla="*/ 53 w 6390"/>
                <a:gd name="T9" fmla="*/ 380 h 3510"/>
                <a:gd name="T10" fmla="*/ 353 w 6390"/>
                <a:gd name="T11" fmla="*/ 280 h 3510"/>
                <a:gd name="T12" fmla="*/ 713 w 6390"/>
                <a:gd name="T13" fmla="*/ 340 h 3510"/>
                <a:gd name="T14" fmla="*/ 1873 w 6390"/>
                <a:gd name="T15" fmla="*/ 320 h 3510"/>
                <a:gd name="T16" fmla="*/ 2893 w 6390"/>
                <a:gd name="T17" fmla="*/ 170 h 3510"/>
                <a:gd name="T18" fmla="*/ 3303 w 6390"/>
                <a:gd name="T19" fmla="*/ 110 h 3510"/>
                <a:gd name="T20" fmla="*/ 3653 w 6390"/>
                <a:gd name="T21" fmla="*/ 10 h 3510"/>
                <a:gd name="T22" fmla="*/ 5133 w 6390"/>
                <a:gd name="T23" fmla="*/ 50 h 3510"/>
                <a:gd name="T24" fmla="*/ 5643 w 6390"/>
                <a:gd name="T25" fmla="*/ 130 h 3510"/>
                <a:gd name="T26" fmla="*/ 5833 w 6390"/>
                <a:gd name="T27" fmla="*/ 160 h 3510"/>
                <a:gd name="T28" fmla="*/ 6033 w 6390"/>
                <a:gd name="T29" fmla="*/ 250 h 3510"/>
                <a:gd name="T30" fmla="*/ 6123 w 6390"/>
                <a:gd name="T31" fmla="*/ 370 h 3510"/>
                <a:gd name="T32" fmla="*/ 6173 w 6390"/>
                <a:gd name="T33" fmla="*/ 460 h 3510"/>
                <a:gd name="T34" fmla="*/ 6203 w 6390"/>
                <a:gd name="T35" fmla="*/ 520 h 3510"/>
                <a:gd name="T36" fmla="*/ 6273 w 6390"/>
                <a:gd name="T37" fmla="*/ 710 h 3510"/>
                <a:gd name="T38" fmla="*/ 6343 w 6390"/>
                <a:gd name="T39" fmla="*/ 890 h 3510"/>
                <a:gd name="T40" fmla="*/ 6173 w 6390"/>
                <a:gd name="T41" fmla="*/ 1750 h 3510"/>
                <a:gd name="T42" fmla="*/ 6083 w 6390"/>
                <a:gd name="T43" fmla="*/ 1900 h 3510"/>
                <a:gd name="T44" fmla="*/ 6013 w 6390"/>
                <a:gd name="T45" fmla="*/ 2320 h 3510"/>
                <a:gd name="T46" fmla="*/ 6273 w 6390"/>
                <a:gd name="T47" fmla="*/ 2640 h 3510"/>
                <a:gd name="T48" fmla="*/ 6313 w 6390"/>
                <a:gd name="T49" fmla="*/ 2970 h 3510"/>
                <a:gd name="T50" fmla="*/ 6153 w 6390"/>
                <a:gd name="T51" fmla="*/ 3150 h 3510"/>
                <a:gd name="T52" fmla="*/ 5653 w 6390"/>
                <a:gd name="T53" fmla="*/ 3290 h 3510"/>
                <a:gd name="T54" fmla="*/ 4533 w 6390"/>
                <a:gd name="T55" fmla="*/ 3510 h 3510"/>
                <a:gd name="T56" fmla="*/ 4103 w 6390"/>
                <a:gd name="T57" fmla="*/ 3480 h 3510"/>
                <a:gd name="T58" fmla="*/ 3773 w 6390"/>
                <a:gd name="T59" fmla="*/ 3410 h 3510"/>
                <a:gd name="T60" fmla="*/ 3713 w 6390"/>
                <a:gd name="T61" fmla="*/ 3380 h 3510"/>
                <a:gd name="T62" fmla="*/ 3573 w 6390"/>
                <a:gd name="T63" fmla="*/ 3310 h 3510"/>
                <a:gd name="T64" fmla="*/ 3333 w 6390"/>
                <a:gd name="T65" fmla="*/ 3170 h 3510"/>
                <a:gd name="T66" fmla="*/ 3173 w 6390"/>
                <a:gd name="T67" fmla="*/ 3030 h 3510"/>
                <a:gd name="T68" fmla="*/ 2913 w 6390"/>
                <a:gd name="T69" fmla="*/ 2860 h 3510"/>
                <a:gd name="T70" fmla="*/ 2563 w 6390"/>
                <a:gd name="T71" fmla="*/ 2780 h 3510"/>
                <a:gd name="T72" fmla="*/ 2353 w 6390"/>
                <a:gd name="T73" fmla="*/ 2600 h 3510"/>
                <a:gd name="T74" fmla="*/ 2233 w 6390"/>
                <a:gd name="T75" fmla="*/ 2500 h 3510"/>
                <a:gd name="T76" fmla="*/ 2033 w 6390"/>
                <a:gd name="T77" fmla="*/ 2340 h 3510"/>
                <a:gd name="T78" fmla="*/ 1883 w 6390"/>
                <a:gd name="T79" fmla="*/ 2180 h 3510"/>
                <a:gd name="T80" fmla="*/ 1183 w 6390"/>
                <a:gd name="T81" fmla="*/ 2150 h 3510"/>
                <a:gd name="T82" fmla="*/ 683 w 6390"/>
                <a:gd name="T83" fmla="*/ 2120 h 3510"/>
                <a:gd name="T84" fmla="*/ 593 w 6390"/>
                <a:gd name="T85" fmla="*/ 2060 h 3510"/>
                <a:gd name="T86" fmla="*/ 413 w 6390"/>
                <a:gd name="T87" fmla="*/ 1900 h 3510"/>
                <a:gd name="T88" fmla="*/ 213 w 6390"/>
                <a:gd name="T89" fmla="*/ 1620 h 3510"/>
                <a:gd name="T90" fmla="*/ 93 w 6390"/>
                <a:gd name="T91" fmla="*/ 1500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90" h="3510">
                  <a:moveTo>
                    <a:pt x="93" y="1500"/>
                  </a:moveTo>
                  <a:cubicBezTo>
                    <a:pt x="84" y="1453"/>
                    <a:pt x="73" y="1407"/>
                    <a:pt x="63" y="1360"/>
                  </a:cubicBezTo>
                  <a:cubicBezTo>
                    <a:pt x="53" y="1315"/>
                    <a:pt x="55" y="1343"/>
                    <a:pt x="33" y="1300"/>
                  </a:cubicBezTo>
                  <a:cubicBezTo>
                    <a:pt x="12" y="1259"/>
                    <a:pt x="9" y="1203"/>
                    <a:pt x="3" y="1160"/>
                  </a:cubicBezTo>
                  <a:cubicBezTo>
                    <a:pt x="9" y="1079"/>
                    <a:pt x="0" y="1024"/>
                    <a:pt x="43" y="960"/>
                  </a:cubicBezTo>
                  <a:cubicBezTo>
                    <a:pt x="55" y="879"/>
                    <a:pt x="68" y="874"/>
                    <a:pt x="93" y="800"/>
                  </a:cubicBezTo>
                  <a:cubicBezTo>
                    <a:pt x="100" y="780"/>
                    <a:pt x="113" y="740"/>
                    <a:pt x="113" y="740"/>
                  </a:cubicBezTo>
                  <a:cubicBezTo>
                    <a:pt x="89" y="596"/>
                    <a:pt x="118" y="783"/>
                    <a:pt x="93" y="520"/>
                  </a:cubicBezTo>
                  <a:cubicBezTo>
                    <a:pt x="89" y="480"/>
                    <a:pt x="76" y="448"/>
                    <a:pt x="63" y="410"/>
                  </a:cubicBezTo>
                  <a:cubicBezTo>
                    <a:pt x="60" y="400"/>
                    <a:pt x="53" y="380"/>
                    <a:pt x="53" y="380"/>
                  </a:cubicBezTo>
                  <a:cubicBezTo>
                    <a:pt x="58" y="314"/>
                    <a:pt x="37" y="242"/>
                    <a:pt x="103" y="220"/>
                  </a:cubicBezTo>
                  <a:cubicBezTo>
                    <a:pt x="199" y="231"/>
                    <a:pt x="263" y="262"/>
                    <a:pt x="353" y="280"/>
                  </a:cubicBezTo>
                  <a:cubicBezTo>
                    <a:pt x="460" y="301"/>
                    <a:pt x="565" y="320"/>
                    <a:pt x="673" y="330"/>
                  </a:cubicBezTo>
                  <a:cubicBezTo>
                    <a:pt x="686" y="333"/>
                    <a:pt x="700" y="336"/>
                    <a:pt x="713" y="340"/>
                  </a:cubicBezTo>
                  <a:cubicBezTo>
                    <a:pt x="733" y="346"/>
                    <a:pt x="773" y="360"/>
                    <a:pt x="773" y="360"/>
                  </a:cubicBezTo>
                  <a:cubicBezTo>
                    <a:pt x="1142" y="347"/>
                    <a:pt x="1499" y="326"/>
                    <a:pt x="1873" y="320"/>
                  </a:cubicBezTo>
                  <a:cubicBezTo>
                    <a:pt x="2013" y="303"/>
                    <a:pt x="2127" y="230"/>
                    <a:pt x="2263" y="200"/>
                  </a:cubicBezTo>
                  <a:cubicBezTo>
                    <a:pt x="2454" y="158"/>
                    <a:pt x="2719" y="174"/>
                    <a:pt x="2893" y="170"/>
                  </a:cubicBezTo>
                  <a:cubicBezTo>
                    <a:pt x="3000" y="134"/>
                    <a:pt x="2881" y="171"/>
                    <a:pt x="3153" y="150"/>
                  </a:cubicBezTo>
                  <a:cubicBezTo>
                    <a:pt x="3201" y="146"/>
                    <a:pt x="3255" y="121"/>
                    <a:pt x="3303" y="110"/>
                  </a:cubicBezTo>
                  <a:cubicBezTo>
                    <a:pt x="3366" y="96"/>
                    <a:pt x="3455" y="89"/>
                    <a:pt x="3513" y="60"/>
                  </a:cubicBezTo>
                  <a:cubicBezTo>
                    <a:pt x="3556" y="38"/>
                    <a:pt x="3604" y="15"/>
                    <a:pt x="3653" y="10"/>
                  </a:cubicBezTo>
                  <a:cubicBezTo>
                    <a:pt x="3703" y="4"/>
                    <a:pt x="3753" y="3"/>
                    <a:pt x="3803" y="0"/>
                  </a:cubicBezTo>
                  <a:cubicBezTo>
                    <a:pt x="4284" y="10"/>
                    <a:pt x="4677" y="28"/>
                    <a:pt x="5133" y="50"/>
                  </a:cubicBezTo>
                  <a:cubicBezTo>
                    <a:pt x="5216" y="67"/>
                    <a:pt x="5322" y="114"/>
                    <a:pt x="5403" y="120"/>
                  </a:cubicBezTo>
                  <a:cubicBezTo>
                    <a:pt x="5483" y="126"/>
                    <a:pt x="5563" y="127"/>
                    <a:pt x="5643" y="130"/>
                  </a:cubicBezTo>
                  <a:cubicBezTo>
                    <a:pt x="5653" y="133"/>
                    <a:pt x="5663" y="138"/>
                    <a:pt x="5673" y="140"/>
                  </a:cubicBezTo>
                  <a:cubicBezTo>
                    <a:pt x="5726" y="148"/>
                    <a:pt x="5781" y="147"/>
                    <a:pt x="5833" y="160"/>
                  </a:cubicBezTo>
                  <a:cubicBezTo>
                    <a:pt x="5882" y="172"/>
                    <a:pt x="5922" y="183"/>
                    <a:pt x="5973" y="190"/>
                  </a:cubicBezTo>
                  <a:cubicBezTo>
                    <a:pt x="5993" y="210"/>
                    <a:pt x="6017" y="226"/>
                    <a:pt x="6033" y="250"/>
                  </a:cubicBezTo>
                  <a:cubicBezTo>
                    <a:pt x="6046" y="270"/>
                    <a:pt x="6056" y="293"/>
                    <a:pt x="6073" y="310"/>
                  </a:cubicBezTo>
                  <a:cubicBezTo>
                    <a:pt x="6095" y="332"/>
                    <a:pt x="6109" y="342"/>
                    <a:pt x="6123" y="370"/>
                  </a:cubicBezTo>
                  <a:cubicBezTo>
                    <a:pt x="6128" y="379"/>
                    <a:pt x="6128" y="391"/>
                    <a:pt x="6133" y="400"/>
                  </a:cubicBezTo>
                  <a:cubicBezTo>
                    <a:pt x="6145" y="421"/>
                    <a:pt x="6160" y="440"/>
                    <a:pt x="6173" y="460"/>
                  </a:cubicBezTo>
                  <a:cubicBezTo>
                    <a:pt x="6180" y="470"/>
                    <a:pt x="6189" y="479"/>
                    <a:pt x="6193" y="490"/>
                  </a:cubicBezTo>
                  <a:cubicBezTo>
                    <a:pt x="6196" y="500"/>
                    <a:pt x="6198" y="511"/>
                    <a:pt x="6203" y="520"/>
                  </a:cubicBezTo>
                  <a:cubicBezTo>
                    <a:pt x="6215" y="541"/>
                    <a:pt x="6243" y="580"/>
                    <a:pt x="6243" y="580"/>
                  </a:cubicBezTo>
                  <a:cubicBezTo>
                    <a:pt x="6251" y="621"/>
                    <a:pt x="6260" y="671"/>
                    <a:pt x="6273" y="710"/>
                  </a:cubicBezTo>
                  <a:cubicBezTo>
                    <a:pt x="6291" y="763"/>
                    <a:pt x="6291" y="736"/>
                    <a:pt x="6313" y="780"/>
                  </a:cubicBezTo>
                  <a:cubicBezTo>
                    <a:pt x="6330" y="814"/>
                    <a:pt x="6343" y="890"/>
                    <a:pt x="6343" y="890"/>
                  </a:cubicBezTo>
                  <a:cubicBezTo>
                    <a:pt x="6336" y="1275"/>
                    <a:pt x="6390" y="1339"/>
                    <a:pt x="6283" y="1580"/>
                  </a:cubicBezTo>
                  <a:cubicBezTo>
                    <a:pt x="6254" y="1645"/>
                    <a:pt x="6235" y="1708"/>
                    <a:pt x="6173" y="1750"/>
                  </a:cubicBezTo>
                  <a:cubicBezTo>
                    <a:pt x="6155" y="1777"/>
                    <a:pt x="6105" y="1835"/>
                    <a:pt x="6093" y="1870"/>
                  </a:cubicBezTo>
                  <a:cubicBezTo>
                    <a:pt x="6090" y="1880"/>
                    <a:pt x="6088" y="1891"/>
                    <a:pt x="6083" y="1900"/>
                  </a:cubicBezTo>
                  <a:cubicBezTo>
                    <a:pt x="6054" y="1952"/>
                    <a:pt x="6022" y="1993"/>
                    <a:pt x="6003" y="2050"/>
                  </a:cubicBezTo>
                  <a:cubicBezTo>
                    <a:pt x="6006" y="2140"/>
                    <a:pt x="6007" y="2230"/>
                    <a:pt x="6013" y="2320"/>
                  </a:cubicBezTo>
                  <a:cubicBezTo>
                    <a:pt x="6015" y="2349"/>
                    <a:pt x="6053" y="2395"/>
                    <a:pt x="6063" y="2410"/>
                  </a:cubicBezTo>
                  <a:cubicBezTo>
                    <a:pt x="6123" y="2500"/>
                    <a:pt x="6161" y="2603"/>
                    <a:pt x="6273" y="2640"/>
                  </a:cubicBezTo>
                  <a:cubicBezTo>
                    <a:pt x="6327" y="2694"/>
                    <a:pt x="6345" y="2758"/>
                    <a:pt x="6363" y="2830"/>
                  </a:cubicBezTo>
                  <a:cubicBezTo>
                    <a:pt x="6357" y="2893"/>
                    <a:pt x="6374" y="2950"/>
                    <a:pt x="6313" y="2970"/>
                  </a:cubicBezTo>
                  <a:cubicBezTo>
                    <a:pt x="6297" y="3019"/>
                    <a:pt x="6275" y="3052"/>
                    <a:pt x="6233" y="3080"/>
                  </a:cubicBezTo>
                  <a:cubicBezTo>
                    <a:pt x="6176" y="3165"/>
                    <a:pt x="6270" y="3033"/>
                    <a:pt x="6153" y="3150"/>
                  </a:cubicBezTo>
                  <a:cubicBezTo>
                    <a:pt x="6071" y="3232"/>
                    <a:pt x="5944" y="3246"/>
                    <a:pt x="5833" y="3260"/>
                  </a:cubicBezTo>
                  <a:cubicBezTo>
                    <a:pt x="5774" y="3280"/>
                    <a:pt x="5713" y="3274"/>
                    <a:pt x="5653" y="3290"/>
                  </a:cubicBezTo>
                  <a:cubicBezTo>
                    <a:pt x="5416" y="3355"/>
                    <a:pt x="5169" y="3400"/>
                    <a:pt x="4923" y="3420"/>
                  </a:cubicBezTo>
                  <a:cubicBezTo>
                    <a:pt x="4793" y="3453"/>
                    <a:pt x="4661" y="3467"/>
                    <a:pt x="4533" y="3510"/>
                  </a:cubicBezTo>
                  <a:cubicBezTo>
                    <a:pt x="4413" y="3507"/>
                    <a:pt x="4293" y="3506"/>
                    <a:pt x="4173" y="3500"/>
                  </a:cubicBezTo>
                  <a:cubicBezTo>
                    <a:pt x="4149" y="3499"/>
                    <a:pt x="4127" y="3484"/>
                    <a:pt x="4103" y="3480"/>
                  </a:cubicBezTo>
                  <a:cubicBezTo>
                    <a:pt x="4026" y="3467"/>
                    <a:pt x="3950" y="3451"/>
                    <a:pt x="3873" y="3440"/>
                  </a:cubicBezTo>
                  <a:cubicBezTo>
                    <a:pt x="3800" y="3416"/>
                    <a:pt x="3833" y="3425"/>
                    <a:pt x="3773" y="3410"/>
                  </a:cubicBezTo>
                  <a:cubicBezTo>
                    <a:pt x="3763" y="3403"/>
                    <a:pt x="3754" y="3395"/>
                    <a:pt x="3743" y="3390"/>
                  </a:cubicBezTo>
                  <a:cubicBezTo>
                    <a:pt x="3734" y="3385"/>
                    <a:pt x="3722" y="3385"/>
                    <a:pt x="3713" y="3380"/>
                  </a:cubicBezTo>
                  <a:cubicBezTo>
                    <a:pt x="3699" y="3372"/>
                    <a:pt x="3688" y="3357"/>
                    <a:pt x="3673" y="3350"/>
                  </a:cubicBezTo>
                  <a:cubicBezTo>
                    <a:pt x="3583" y="3305"/>
                    <a:pt x="3643" y="3354"/>
                    <a:pt x="3573" y="3310"/>
                  </a:cubicBezTo>
                  <a:cubicBezTo>
                    <a:pt x="3536" y="3287"/>
                    <a:pt x="3514" y="3264"/>
                    <a:pt x="3473" y="3250"/>
                  </a:cubicBezTo>
                  <a:cubicBezTo>
                    <a:pt x="3423" y="3212"/>
                    <a:pt x="3377" y="3214"/>
                    <a:pt x="3333" y="3170"/>
                  </a:cubicBezTo>
                  <a:cubicBezTo>
                    <a:pt x="3303" y="3140"/>
                    <a:pt x="3293" y="3113"/>
                    <a:pt x="3253" y="3100"/>
                  </a:cubicBezTo>
                  <a:cubicBezTo>
                    <a:pt x="3196" y="3015"/>
                    <a:pt x="3290" y="3147"/>
                    <a:pt x="3173" y="3030"/>
                  </a:cubicBezTo>
                  <a:cubicBezTo>
                    <a:pt x="3118" y="2975"/>
                    <a:pt x="3055" y="2951"/>
                    <a:pt x="2993" y="2910"/>
                  </a:cubicBezTo>
                  <a:cubicBezTo>
                    <a:pt x="2945" y="2838"/>
                    <a:pt x="3013" y="2927"/>
                    <a:pt x="2913" y="2860"/>
                  </a:cubicBezTo>
                  <a:cubicBezTo>
                    <a:pt x="2862" y="2826"/>
                    <a:pt x="2839" y="2831"/>
                    <a:pt x="2773" y="2820"/>
                  </a:cubicBezTo>
                  <a:cubicBezTo>
                    <a:pt x="2703" y="2808"/>
                    <a:pt x="2632" y="2797"/>
                    <a:pt x="2563" y="2780"/>
                  </a:cubicBezTo>
                  <a:cubicBezTo>
                    <a:pt x="2526" y="2743"/>
                    <a:pt x="2483" y="2713"/>
                    <a:pt x="2443" y="2680"/>
                  </a:cubicBezTo>
                  <a:cubicBezTo>
                    <a:pt x="2412" y="2654"/>
                    <a:pt x="2384" y="2624"/>
                    <a:pt x="2353" y="2600"/>
                  </a:cubicBezTo>
                  <a:cubicBezTo>
                    <a:pt x="2334" y="2585"/>
                    <a:pt x="2310" y="2577"/>
                    <a:pt x="2293" y="2560"/>
                  </a:cubicBezTo>
                  <a:cubicBezTo>
                    <a:pt x="2273" y="2540"/>
                    <a:pt x="2257" y="2516"/>
                    <a:pt x="2233" y="2500"/>
                  </a:cubicBezTo>
                  <a:cubicBezTo>
                    <a:pt x="2211" y="2485"/>
                    <a:pt x="2134" y="2448"/>
                    <a:pt x="2113" y="2430"/>
                  </a:cubicBezTo>
                  <a:cubicBezTo>
                    <a:pt x="2096" y="2415"/>
                    <a:pt x="2047" y="2371"/>
                    <a:pt x="2033" y="2340"/>
                  </a:cubicBezTo>
                  <a:cubicBezTo>
                    <a:pt x="2022" y="2315"/>
                    <a:pt x="2001" y="2243"/>
                    <a:pt x="1983" y="2220"/>
                  </a:cubicBezTo>
                  <a:cubicBezTo>
                    <a:pt x="1962" y="2193"/>
                    <a:pt x="1913" y="2187"/>
                    <a:pt x="1883" y="2180"/>
                  </a:cubicBezTo>
                  <a:cubicBezTo>
                    <a:pt x="1822" y="2139"/>
                    <a:pt x="1744" y="2146"/>
                    <a:pt x="1673" y="2140"/>
                  </a:cubicBezTo>
                  <a:cubicBezTo>
                    <a:pt x="1523" y="2090"/>
                    <a:pt x="1341" y="2137"/>
                    <a:pt x="1183" y="2150"/>
                  </a:cubicBezTo>
                  <a:cubicBezTo>
                    <a:pt x="1051" y="2176"/>
                    <a:pt x="959" y="2166"/>
                    <a:pt x="813" y="2160"/>
                  </a:cubicBezTo>
                  <a:cubicBezTo>
                    <a:pt x="774" y="2147"/>
                    <a:pt x="716" y="2142"/>
                    <a:pt x="683" y="2120"/>
                  </a:cubicBezTo>
                  <a:cubicBezTo>
                    <a:pt x="661" y="2106"/>
                    <a:pt x="645" y="2084"/>
                    <a:pt x="623" y="2070"/>
                  </a:cubicBezTo>
                  <a:cubicBezTo>
                    <a:pt x="614" y="2064"/>
                    <a:pt x="602" y="2065"/>
                    <a:pt x="593" y="2060"/>
                  </a:cubicBezTo>
                  <a:cubicBezTo>
                    <a:pt x="490" y="2003"/>
                    <a:pt x="571" y="2033"/>
                    <a:pt x="503" y="2010"/>
                  </a:cubicBezTo>
                  <a:cubicBezTo>
                    <a:pt x="475" y="1968"/>
                    <a:pt x="431" y="1954"/>
                    <a:pt x="413" y="1900"/>
                  </a:cubicBezTo>
                  <a:cubicBezTo>
                    <a:pt x="393" y="1839"/>
                    <a:pt x="348" y="1767"/>
                    <a:pt x="293" y="1730"/>
                  </a:cubicBezTo>
                  <a:cubicBezTo>
                    <a:pt x="265" y="1645"/>
                    <a:pt x="273" y="1680"/>
                    <a:pt x="213" y="1620"/>
                  </a:cubicBezTo>
                  <a:cubicBezTo>
                    <a:pt x="202" y="1587"/>
                    <a:pt x="203" y="1601"/>
                    <a:pt x="203" y="1580"/>
                  </a:cubicBezTo>
                  <a:cubicBezTo>
                    <a:pt x="203" y="1580"/>
                    <a:pt x="93" y="1500"/>
                    <a:pt x="93" y="1500"/>
                  </a:cubicBezTo>
                  <a:close/>
                </a:path>
              </a:pathLst>
            </a:custGeom>
            <a:noFill/>
            <a:ln w="28575" cmpd="sng">
              <a:solidFill>
                <a:srgbClr val="0099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6" name="テキスト ボックス 15">
            <a:extLst>
              <a:ext uri="{FF2B5EF4-FFF2-40B4-BE49-F238E27FC236}">
                <a16:creationId xmlns:a16="http://schemas.microsoft.com/office/drawing/2014/main" id="{EC0AC5A0-3E6E-F695-BB52-FAB73622D882}"/>
              </a:ext>
            </a:extLst>
          </p:cNvPr>
          <p:cNvSpPr txBox="1"/>
          <p:nvPr/>
        </p:nvSpPr>
        <p:spPr>
          <a:xfrm>
            <a:off x="107505" y="661409"/>
            <a:ext cx="8857716" cy="5232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ja-JP" altLang="en-US" sz="1400" b="1" u="sng" dirty="0">
                <a:solidFill>
                  <a:srgbClr val="C00000"/>
                </a:solidFill>
                <a:latin typeface="メイリオ" panose="020B0604030504040204" pitchFamily="50" charset="-128"/>
                <a:ea typeface="メイリオ" panose="020B0604030504040204" pitchFamily="50" charset="-128"/>
              </a:rPr>
              <a:t>課題への対応が求められるエリアはどこか？</a:t>
            </a:r>
            <a:endParaRPr lang="en-US" altLang="ja-JP" sz="1400" b="1" u="sng" dirty="0">
              <a:solidFill>
                <a:srgbClr val="C0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５つの柱の中で</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対応が求められるエリア</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として挙げられた内容を管理構想図として図化</a:t>
            </a:r>
            <a:r>
              <a:rPr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70222298-DEE4-8017-93A9-6C02FCA4BD2E}"/>
              </a:ext>
            </a:extLst>
          </p:cNvPr>
          <p:cNvSpPr/>
          <p:nvPr/>
        </p:nvSpPr>
        <p:spPr>
          <a:xfrm>
            <a:off x="107504" y="1301577"/>
            <a:ext cx="8856984" cy="5136989"/>
          </a:xfrm>
          <a:prstGeom prst="roundRect">
            <a:avLst>
              <a:gd name="adj" fmla="val 1378"/>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正方形/長方形 17">
            <a:extLst>
              <a:ext uri="{FF2B5EF4-FFF2-40B4-BE49-F238E27FC236}">
                <a16:creationId xmlns:a16="http://schemas.microsoft.com/office/drawing/2014/main" id="{576E2C87-0ABB-01AB-64E7-B80D562598A1}"/>
              </a:ext>
            </a:extLst>
          </p:cNvPr>
          <p:cNvSpPr/>
          <p:nvPr/>
        </p:nvSpPr>
        <p:spPr bwMode="gray">
          <a:xfrm>
            <a:off x="611560" y="3447382"/>
            <a:ext cx="648072" cy="432048"/>
          </a:xfrm>
          <a:prstGeom prst="rect">
            <a:avLst/>
          </a:prstGeom>
          <a:solidFill>
            <a:schemeClr val="bg1"/>
          </a:solidFill>
          <a:ln>
            <a:noFill/>
          </a:ln>
        </p:spPr>
        <p:txBody>
          <a:bodyPr wrap="square" lIns="0" tIns="0" rIns="0" bIns="0" rtlCol="0" anchor="ctr">
            <a:spAutoFit/>
          </a:bodyPr>
          <a:lstStyle/>
          <a:p>
            <a:pPr algn="l" defTabSz="843915"/>
            <a:endPar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532">
            <a:extLst>
              <a:ext uri="{FF2B5EF4-FFF2-40B4-BE49-F238E27FC236}">
                <a16:creationId xmlns:a16="http://schemas.microsoft.com/office/drawing/2014/main" id="{68B1CA4E-74A7-72EA-99DC-0D6536744AEC}"/>
              </a:ext>
            </a:extLst>
          </p:cNvPr>
          <p:cNvSpPr/>
          <p:nvPr/>
        </p:nvSpPr>
        <p:spPr bwMode="gray">
          <a:xfrm>
            <a:off x="369686" y="1454658"/>
            <a:ext cx="2880320"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管理構想図</a:t>
            </a:r>
          </a:p>
        </p:txBody>
      </p:sp>
      <p:pic>
        <p:nvPicPr>
          <p:cNvPr id="20" name="図 19" descr="テキスト, 手紙&#10;&#10;自動的に生成された説明">
            <a:extLst>
              <a:ext uri="{FF2B5EF4-FFF2-40B4-BE49-F238E27FC236}">
                <a16:creationId xmlns:a16="http://schemas.microsoft.com/office/drawing/2014/main" id="{056C6A08-178E-37B0-261D-D977899454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727" t="9818" r="32550" b="37869"/>
          <a:stretch/>
        </p:blipFill>
        <p:spPr bwMode="auto">
          <a:xfrm>
            <a:off x="6957599" y="4689555"/>
            <a:ext cx="1648141" cy="1157831"/>
          </a:xfrm>
          <a:prstGeom prst="rect">
            <a:avLst/>
          </a:prstGeom>
          <a:noFill/>
          <a:ln>
            <a:noFill/>
          </a:ln>
        </p:spPr>
      </p:pic>
      <p:pic>
        <p:nvPicPr>
          <p:cNvPr id="21" name="図 20" descr="テキスト, 手紙&#10;&#10;自動的に生成された説明">
            <a:extLst>
              <a:ext uri="{FF2B5EF4-FFF2-40B4-BE49-F238E27FC236}">
                <a16:creationId xmlns:a16="http://schemas.microsoft.com/office/drawing/2014/main" id="{F4817BFC-EDE3-8CA9-096E-B5F63318B4CA}"/>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 t="9818" r="68562"/>
          <a:stretch/>
        </p:blipFill>
        <p:spPr bwMode="auto">
          <a:xfrm>
            <a:off x="72466" y="4356182"/>
            <a:ext cx="2209675" cy="1934063"/>
          </a:xfrm>
          <a:prstGeom prst="rect">
            <a:avLst/>
          </a:prstGeom>
          <a:noFill/>
          <a:ln>
            <a:noFill/>
          </a:ln>
        </p:spPr>
      </p:pic>
      <p:sp>
        <p:nvSpPr>
          <p:cNvPr id="26" name="正方形/長方形 25">
            <a:extLst>
              <a:ext uri="{FF2B5EF4-FFF2-40B4-BE49-F238E27FC236}">
                <a16:creationId xmlns:a16="http://schemas.microsoft.com/office/drawing/2014/main" id="{699CD3BA-1BCD-0A20-3EFA-8B0B44381978}"/>
              </a:ext>
            </a:extLst>
          </p:cNvPr>
          <p:cNvSpPr>
            <a:spLocks noChangeArrowheads="1"/>
          </p:cNvSpPr>
          <p:nvPr/>
        </p:nvSpPr>
        <p:spPr bwMode="auto">
          <a:xfrm>
            <a:off x="1896187" y="5459393"/>
            <a:ext cx="1269737" cy="852693"/>
          </a:xfrm>
          <a:prstGeom prst="rect">
            <a:avLst/>
          </a:prstGeom>
          <a:solidFill>
            <a:srgbClr val="FFFFFF"/>
          </a:solidFill>
          <a:ln w="6350" algn="ctr">
            <a:solidFill>
              <a:srgbClr val="000000"/>
            </a:solidFill>
            <a:miter lim="800000"/>
            <a:headEnd/>
            <a:tailEnd/>
          </a:ln>
        </p:spPr>
        <p:txBody>
          <a:bodyPr rot="0" vert="horz" wrap="square" lIns="91440" tIns="45720" rIns="91440" bIns="45720" anchor="ctr" anchorCtr="0" upright="1">
            <a:noAutofit/>
          </a:bodyPr>
          <a:lstStyle/>
          <a:p>
            <a:pPr algn="just"/>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吉井地区、新川・田篭地区、古墳群、文化的景観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歴史文化資源の活用と保全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50" name="AutoShape 66">
            <a:extLst>
              <a:ext uri="{FF2B5EF4-FFF2-40B4-BE49-F238E27FC236}">
                <a16:creationId xmlns:a16="http://schemas.microsoft.com/office/drawing/2014/main" id="{9902CE40-86BC-B8AD-4386-016076BA81BA}"/>
              </a:ext>
            </a:extLst>
          </p:cNvPr>
          <p:cNvSpPr>
            <a:spLocks/>
          </p:cNvSpPr>
          <p:nvPr/>
        </p:nvSpPr>
        <p:spPr bwMode="auto">
          <a:xfrm>
            <a:off x="1743806" y="5537249"/>
            <a:ext cx="132080" cy="655320"/>
          </a:xfrm>
          <a:prstGeom prst="rightBrace">
            <a:avLst>
              <a:gd name="adj1" fmla="val 41346"/>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51" name="正方形/長方形 2050">
            <a:extLst>
              <a:ext uri="{FF2B5EF4-FFF2-40B4-BE49-F238E27FC236}">
                <a16:creationId xmlns:a16="http://schemas.microsoft.com/office/drawing/2014/main" id="{8FA32375-4A91-5277-5480-17C2E5D8A905}"/>
              </a:ext>
            </a:extLst>
          </p:cNvPr>
          <p:cNvSpPr>
            <a:spLocks noChangeArrowheads="1"/>
          </p:cNvSpPr>
          <p:nvPr/>
        </p:nvSpPr>
        <p:spPr bwMode="auto">
          <a:xfrm>
            <a:off x="6014166" y="5984011"/>
            <a:ext cx="2919730" cy="389255"/>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27720" rIns="91440" bIns="27720" anchor="ctr" anchorCtr="0" upright="1">
            <a:noAutofit/>
          </a:bodyPr>
          <a:lstStyle/>
          <a:p>
            <a:pPr algn="just"/>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市域全域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再生可能エネルギー施設等の適地への立地促進</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52" name="吹き出し: 折線 2051">
            <a:extLst>
              <a:ext uri="{FF2B5EF4-FFF2-40B4-BE49-F238E27FC236}">
                <a16:creationId xmlns:a16="http://schemas.microsoft.com/office/drawing/2014/main" id="{7DE1E41E-15B8-8BE7-52CF-5548B85B68A3}"/>
              </a:ext>
            </a:extLst>
          </p:cNvPr>
          <p:cNvSpPr>
            <a:spLocks/>
          </p:cNvSpPr>
          <p:nvPr/>
        </p:nvSpPr>
        <p:spPr bwMode="auto">
          <a:xfrm flipH="1">
            <a:off x="7095658" y="4002477"/>
            <a:ext cx="1359535" cy="612140"/>
          </a:xfrm>
          <a:prstGeom prst="borderCallout2">
            <a:avLst>
              <a:gd name="adj1" fmla="val 18671"/>
              <a:gd name="adj2" fmla="val 105602"/>
              <a:gd name="adj3" fmla="val 18671"/>
              <a:gd name="adj4" fmla="val 106352"/>
              <a:gd name="adj5" fmla="val 93981"/>
              <a:gd name="adj6" fmla="val 157399"/>
            </a:avLst>
          </a:prstGeom>
          <a:solidFill>
            <a:srgbClr val="FFFFFF"/>
          </a:solidFill>
          <a:ln w="6350" algn="ctr">
            <a:solidFill>
              <a:srgbClr val="000000"/>
            </a:solidFill>
            <a:miter lim="800000"/>
            <a:headEnd/>
            <a:tailEnd type="oval" w="med" len="med"/>
          </a:ln>
        </p:spPr>
        <p:txBody>
          <a:bodyPr rot="0" vert="horz" wrap="square" lIns="91440" tIns="45720" rIns="91440" bIns="45720" anchor="t" anchorCtr="0" upright="1">
            <a:noAutofit/>
          </a:bodyPr>
          <a:lstStyle/>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森林</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森林、自然環境に配慮した取組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53" name="吹き出し: 折線 2052">
            <a:extLst>
              <a:ext uri="{FF2B5EF4-FFF2-40B4-BE49-F238E27FC236}">
                <a16:creationId xmlns:a16="http://schemas.microsoft.com/office/drawing/2014/main" id="{EF358ACB-02C0-DB7F-4DA2-94FF8353B38B}"/>
              </a:ext>
            </a:extLst>
          </p:cNvPr>
          <p:cNvSpPr>
            <a:spLocks/>
          </p:cNvSpPr>
          <p:nvPr/>
        </p:nvSpPr>
        <p:spPr bwMode="auto">
          <a:xfrm flipH="1">
            <a:off x="6779108" y="1419738"/>
            <a:ext cx="2108691" cy="2446113"/>
          </a:xfrm>
          <a:prstGeom prst="borderCallout2">
            <a:avLst>
              <a:gd name="adj1" fmla="val 9421"/>
              <a:gd name="adj2" fmla="val 101727"/>
              <a:gd name="adj3" fmla="val 9421"/>
              <a:gd name="adj4" fmla="val 101727"/>
              <a:gd name="adj5" fmla="val 50290"/>
              <a:gd name="adj6" fmla="val 135436"/>
            </a:avLst>
          </a:prstGeom>
          <a:solidFill>
            <a:srgbClr val="FFFFFF"/>
          </a:solidFill>
          <a:ln w="6350" algn="ctr">
            <a:solidFill>
              <a:srgbClr val="000000"/>
            </a:solidFill>
            <a:miter lim="800000"/>
            <a:headEnd/>
            <a:tailEnd type="oval"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2640" tIns="27720" rIns="55440" bIns="27720" anchor="ctr" anchorCtr="0" upright="1">
            <a:noAutofit/>
          </a:bodyPr>
          <a:lstStyle/>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平野部～山麓部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○既存市街地・集落</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alt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・定住人口の確保</a:t>
            </a:r>
            <a:endParaRPr lang="en-US" alt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地域活動やコミュニティの維持（空洞化が懸念される中での地域運営のあり方）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居住地として選ばれる安全で安心して暮らせる生活環境の形成</a:t>
            </a:r>
            <a:endParaRPr lang="ja-JP" alt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○既存市街地・集落の周辺部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地域活動やコミュニティの維持（新規住民との新しい地域運営）</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・人口減少に対応した市街地・集落基盤の再構築</a:t>
            </a:r>
            <a:endParaRPr lang="en-US" alt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endParaRPr>
          </a:p>
          <a:p>
            <a:pPr algn="just"/>
            <a:r>
              <a:rPr lang="ja-JP" alt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○農用地・農振白地</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alt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alt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alt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農業基盤の維持</a:t>
            </a:r>
            <a:endParaRPr lang="en-US" altLang="ja-JP" sz="1000" kern="100" dirty="0">
              <a:latin typeface="Century" panose="02040604050505020304" pitchFamily="18" charset="0"/>
              <a:ea typeface="ＭＳ Ｐゴシック" panose="020B0600070205080204" pitchFamily="50" charset="-128"/>
              <a:cs typeface="Times New Roman" panose="02020603050405020304" pitchFamily="18" charset="0"/>
            </a:endParaRPr>
          </a:p>
        </p:txBody>
      </p:sp>
      <p:sp>
        <p:nvSpPr>
          <p:cNvPr id="2054" name="吹き出し: 折線 2053">
            <a:extLst>
              <a:ext uri="{FF2B5EF4-FFF2-40B4-BE49-F238E27FC236}">
                <a16:creationId xmlns:a16="http://schemas.microsoft.com/office/drawing/2014/main" id="{701B9BFE-E1CA-F2D0-5109-616B5487D112}"/>
              </a:ext>
            </a:extLst>
          </p:cNvPr>
          <p:cNvSpPr>
            <a:spLocks/>
          </p:cNvSpPr>
          <p:nvPr/>
        </p:nvSpPr>
        <p:spPr bwMode="auto">
          <a:xfrm flipH="1">
            <a:off x="190483" y="2273137"/>
            <a:ext cx="1782859" cy="1797318"/>
          </a:xfrm>
          <a:prstGeom prst="borderCallout2">
            <a:avLst>
              <a:gd name="adj1" fmla="val 66621"/>
              <a:gd name="adj2" fmla="val -583"/>
              <a:gd name="adj3" fmla="val 75938"/>
              <a:gd name="adj4" fmla="val -7748"/>
              <a:gd name="adj5" fmla="val 90649"/>
              <a:gd name="adj6" fmla="val -20590"/>
            </a:avLst>
          </a:prstGeom>
          <a:solidFill>
            <a:srgbClr val="FFFFFF"/>
          </a:solidFill>
          <a:ln w="6350" algn="ctr">
            <a:solidFill>
              <a:srgbClr val="000000"/>
            </a:solidFill>
            <a:miter lim="800000"/>
            <a:headEnd/>
            <a:tailEnd type="oval"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27720" rIns="91440" bIns="27720" anchor="ctr" anchorCtr="0" upright="1">
            <a:noAutofit/>
          </a:bodyPr>
          <a:lstStyle/>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山間部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○集落</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地域活動やコミュニティの維持（過疎化が進む中で地域の運営、棚田保全の体制・資金の確保）</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居住地として選ばれる安全で安心して暮らせる生活環境の形成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sz="1000" u="sng" kern="100" dirty="0">
                <a:effectLst/>
                <a:latin typeface="Century" panose="02040604050505020304" pitchFamily="18" charset="0"/>
                <a:ea typeface="ＭＳ Ｐゴシック" panose="020B0600070205080204" pitchFamily="50" charset="-128"/>
                <a:cs typeface="Times New Roman" panose="02020603050405020304" pitchFamily="18" charset="0"/>
              </a:rPr>
              <a:t>○農用地・農振白地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0170" indent="-90170" algn="l"/>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00" kern="100" dirty="0">
                <a:effectLst/>
                <a:latin typeface="Century" panose="02040604050505020304" pitchFamily="18" charset="0"/>
                <a:ea typeface="ＭＳ Ｐゴシック" panose="020B0600070205080204" pitchFamily="50" charset="-128"/>
                <a:cs typeface="Times New Roman" panose="02020603050405020304" pitchFamily="18" charset="0"/>
              </a:rPr>
              <a:t>	</a:t>
            </a:r>
            <a:r>
              <a:rPr lang="ja-JP" sz="1000" kern="100" dirty="0">
                <a:effectLst/>
                <a:latin typeface="Century" panose="02040604050505020304" pitchFamily="18" charset="0"/>
                <a:ea typeface="ＭＳ Ｐゴシック" panose="020B0600070205080204" pitchFamily="50" charset="-128"/>
                <a:cs typeface="Times New Roman" panose="02020603050405020304" pitchFamily="18" charset="0"/>
              </a:rPr>
              <a:t>棚田の維持・保全</a:t>
            </a:r>
            <a:r>
              <a:rPr lang="en-US" sz="1000" kern="100" dirty="0">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0743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789CE-D7A3-7BB1-102C-678D5087FB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9F4480-E923-BAB2-2A24-83D357EA7B69}"/>
              </a:ext>
            </a:extLst>
          </p:cNvPr>
          <p:cNvSpPr>
            <a:spLocks noGrp="1"/>
          </p:cNvSpPr>
          <p:nvPr>
            <p:ph type="title"/>
          </p:nvPr>
        </p:nvSpPr>
        <p:spPr/>
        <p:txBody>
          <a:bodyPr/>
          <a:lstStyle/>
          <a:p>
            <a:r>
              <a:rPr lang="ja-JP" altLang="en-US" sz="2000" b="1" dirty="0">
                <a:latin typeface="メイリオ" panose="020B0604030504040204" pitchFamily="50" charset="-128"/>
                <a:ea typeface="メイリオ" panose="020B0604030504040204" pitchFamily="50" charset="-128"/>
              </a:rPr>
              <a:t>実施結果（策定に携わった市職員の声）</a:t>
            </a:r>
          </a:p>
        </p:txBody>
      </p:sp>
      <p:sp>
        <p:nvSpPr>
          <p:cNvPr id="5" name="タイトル 1">
            <a:extLst>
              <a:ext uri="{FF2B5EF4-FFF2-40B4-BE49-F238E27FC236}">
                <a16:creationId xmlns:a16="http://schemas.microsoft.com/office/drawing/2014/main" id="{4AFFDD7A-BDE5-EE7E-98A2-70D36EC7E3FB}"/>
              </a:ext>
            </a:extLst>
          </p:cNvPr>
          <p:cNvSpPr txBox="1">
            <a:spLocks/>
          </p:cNvSpPr>
          <p:nvPr/>
        </p:nvSpPr>
        <p:spPr>
          <a:xfrm>
            <a:off x="204350" y="862759"/>
            <a:ext cx="8591715" cy="285569"/>
          </a:xfrm>
          <a:prstGeom prst="rect">
            <a:avLst/>
          </a:prstGeom>
          <a:solidFill>
            <a:srgbClr val="002060"/>
          </a:solidFill>
        </p:spPr>
        <p:txBody>
          <a:bodyPr vert="horz" lIns="91440" tIns="10800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buFont typeface="Wingdings" panose="05000000000000000000" pitchFamily="2" charset="2"/>
              <a:buChar char="Ø"/>
            </a:pPr>
            <a:r>
              <a:rPr lang="ja-JP" altLang="en-US" sz="1600" b="1" dirty="0">
                <a:solidFill>
                  <a:schemeClr val="bg1"/>
                </a:solidFill>
                <a:latin typeface="メイリオ" panose="020B0604030504040204" pitchFamily="50" charset="-128"/>
                <a:ea typeface="メイリオ" panose="020B0604030504040204" pitchFamily="50" charset="-128"/>
              </a:rPr>
              <a:t>取り組んだことによる成果</a:t>
            </a:r>
          </a:p>
        </p:txBody>
      </p:sp>
      <p:sp>
        <p:nvSpPr>
          <p:cNvPr id="6" name="Rectangle 1">
            <a:extLst>
              <a:ext uri="{FF2B5EF4-FFF2-40B4-BE49-F238E27FC236}">
                <a16:creationId xmlns:a16="http://schemas.microsoft.com/office/drawing/2014/main" id="{A92C1B90-8B19-71A4-AE41-7DFC4EE22CC9}"/>
              </a:ext>
            </a:extLst>
          </p:cNvPr>
          <p:cNvSpPr>
            <a:spLocks noChangeArrowheads="1"/>
          </p:cNvSpPr>
          <p:nvPr/>
        </p:nvSpPr>
        <p:spPr bwMode="auto">
          <a:xfrm>
            <a:off x="204350" y="1244042"/>
            <a:ext cx="8591714"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0000" indent="-457200">
              <a:spcBef>
                <a:spcPts val="600"/>
              </a:spcBef>
              <a:spcAft>
                <a:spcPts val="600"/>
              </a:spcAft>
            </a:pPr>
            <a:r>
              <a:rPr lang="ja-JP"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将来の土地利用について課題点の洗い出しができた</a:t>
            </a:r>
            <a:endParaRPr lang="ja-JP" altLang="ja-JP" sz="1600" b="1" dirty="0">
              <a:latin typeface="メイリオ" panose="020B0604030504040204" pitchFamily="50" charset="-128"/>
              <a:ea typeface="メイリオ" panose="020B0604030504040204" pitchFamily="50" charset="-128"/>
            </a:endParaRPr>
          </a:p>
          <a:p>
            <a:pPr marL="182563" indent="171450">
              <a:spcBef>
                <a:spcPts val="0"/>
              </a:spcBef>
              <a:spcAft>
                <a:spcPts val="0"/>
              </a:spcAft>
            </a:pPr>
            <a:r>
              <a:rPr lang="ja-JP" altLang="en-US" sz="1400" dirty="0">
                <a:latin typeface="メイリオ" panose="020B0604030504040204" pitchFamily="50" charset="-128"/>
                <a:ea typeface="メイリオ" panose="020B0604030504040204" pitchFamily="50" charset="-128"/>
              </a:rPr>
              <a:t>当市は都市計画の策定に向けた検討を進めており、庁内調整や地域への意向聴取等を進めていたが、なかなか突っ込んだ話ができないでいた。そうした中で、市町村管理構想の検討を通じて庁内の所属を超えて</a:t>
            </a:r>
            <a:r>
              <a:rPr kumimoji="0" lang="ja-JP" altLang="en-US" sz="1400" dirty="0">
                <a:latin typeface="メイリオ" panose="020B0604030504040204" pitchFamily="50" charset="-128"/>
                <a:ea typeface="メイリオ" panose="020B0604030504040204" pitchFamily="50" charset="-128"/>
                <a:cs typeface="Arial" panose="020B0604020202020204" pitchFamily="34" charset="0"/>
              </a:rPr>
              <a:t>１０年後</a:t>
            </a:r>
            <a:r>
              <a:rPr lang="ja-JP" altLang="en-US" sz="1400" dirty="0">
                <a:latin typeface="メイリオ" panose="020B0604030504040204" pitchFamily="50" charset="-128"/>
                <a:ea typeface="メイリオ" panose="020B0604030504040204" pitchFamily="50" charset="-128"/>
              </a:rPr>
              <a:t>２０年後の話をすることで、課題点等の洗い出しができた。</a:t>
            </a:r>
            <a:endParaRPr lang="en-US" altLang="ja-JP" sz="1400" dirty="0">
              <a:latin typeface="メイリオ" panose="020B0604030504040204" pitchFamily="50" charset="-128"/>
              <a:ea typeface="メイリオ" panose="020B0604030504040204" pitchFamily="50" charset="-128"/>
            </a:endParaRPr>
          </a:p>
          <a:p>
            <a:pPr marL="182563" indent="-182563">
              <a:spcBef>
                <a:spcPts val="600"/>
              </a:spcBef>
              <a:spcAft>
                <a:spcPts val="600"/>
              </a:spcAft>
            </a:pPr>
            <a:r>
              <a:rPr lang="ja-JP"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土地利用の課題を我が事として考える雰囲気が醸成された</a:t>
            </a:r>
            <a:endParaRPr lang="ja-JP" altLang="ja-JP" sz="1600" b="1" strike="sngStrike" dirty="0">
              <a:latin typeface="メイリオ" panose="020B0604030504040204" pitchFamily="50" charset="-128"/>
              <a:ea typeface="メイリオ" panose="020B0604030504040204" pitchFamily="50" charset="-128"/>
            </a:endParaRPr>
          </a:p>
          <a:p>
            <a:pPr marL="182563" indent="171450">
              <a:spcBef>
                <a:spcPts val="0"/>
              </a:spcBef>
              <a:spcAft>
                <a:spcPts val="0"/>
              </a:spcAft>
            </a:pPr>
            <a:r>
              <a:rPr lang="ja-JP" altLang="en-US" sz="1400" dirty="0">
                <a:latin typeface="メイリオ" panose="020B0604030504040204" pitchFamily="50" charset="-128"/>
                <a:ea typeface="メイリオ" panose="020B0604030504040204" pitchFamily="50" charset="-128"/>
              </a:rPr>
              <a:t>これまで「どうにかしなければ</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」と思っていた課題を各担当が我が事として考えられる雰囲気が庁内に醸成された。ワークショップ（検討部会）への参加は各部署の担当者に刺激を与えた。</a:t>
            </a:r>
            <a:endParaRPr lang="en-US" altLang="ja-JP" sz="1400" dirty="0">
              <a:latin typeface="メイリオ" panose="020B0604030504040204" pitchFamily="50" charset="-128"/>
              <a:ea typeface="メイリオ" panose="020B0604030504040204" pitchFamily="50" charset="-128"/>
            </a:endParaRPr>
          </a:p>
          <a:p>
            <a:pPr marL="182563" indent="171450">
              <a:spcBef>
                <a:spcPts val="0"/>
              </a:spcBef>
              <a:spcAft>
                <a:spcPts val="0"/>
              </a:spcAft>
            </a:pPr>
            <a:r>
              <a:rPr lang="ja-JP" altLang="en-US" sz="1400" dirty="0">
                <a:latin typeface="メイリオ" panose="020B0604030504040204" pitchFamily="50" charset="-128"/>
                <a:ea typeface="メイリオ" panose="020B0604030504040204" pitchFamily="50" charset="-128"/>
              </a:rPr>
              <a:t>また、定期的なヒアリングを通じて文章化や最終的な詰めの作業を行ったり、パブコメの意見に対する回答等を求める中で、（担当者間で）互いの約束事みたいな雰囲気が醸成された。</a:t>
            </a:r>
            <a:endParaRPr lang="en-US" altLang="ja-JP" sz="1400" dirty="0">
              <a:latin typeface="メイリオ" panose="020B0604030504040204" pitchFamily="50" charset="-128"/>
              <a:ea typeface="メイリオ" panose="020B0604030504040204" pitchFamily="50" charset="-128"/>
            </a:endParaRPr>
          </a:p>
          <a:p>
            <a:pPr marL="182563" indent="-182563">
              <a:spcBef>
                <a:spcPts val="600"/>
              </a:spcBef>
              <a:spcAft>
                <a:spcPts val="600"/>
              </a:spcAft>
            </a:pPr>
            <a:r>
              <a:rPr lang="ja-JP" altLang="en-US" sz="1600" b="1" dirty="0">
                <a:latin typeface="メイリオ" panose="020B0604030504040204" pitchFamily="50" charset="-128"/>
                <a:ea typeface="メイリオ" panose="020B0604030504040204" pitchFamily="50" charset="-128"/>
              </a:rPr>
              <a:t>○現実を直視できた</a:t>
            </a:r>
            <a:endParaRPr lang="en-US" altLang="ja-JP" sz="1600" b="1" dirty="0">
              <a:latin typeface="メイリオ" panose="020B0604030504040204" pitchFamily="50" charset="-128"/>
              <a:ea typeface="メイリオ" panose="020B0604030504040204" pitchFamily="50" charset="-128"/>
            </a:endParaRPr>
          </a:p>
          <a:p>
            <a:pPr marL="182563" indent="171450">
              <a:spcBef>
                <a:spcPts val="0"/>
              </a:spcBef>
              <a:spcAft>
                <a:spcPts val="0"/>
              </a:spcAft>
            </a:pPr>
            <a:r>
              <a:rPr lang="ja-JP" altLang="en-US" sz="1400" dirty="0">
                <a:latin typeface="メイリオ" panose="020B0604030504040204" pitchFamily="50" charset="-128"/>
                <a:ea typeface="メイリオ" panose="020B0604030504040204" pitchFamily="50" charset="-128"/>
              </a:rPr>
              <a:t>現状及び予測される近未来を確認して自ら冷水を浴びるようなこの管理構想は、今後の市の取組の方向性を正す仕掛けになるものと期待している。</a:t>
            </a:r>
            <a:endParaRPr kumimoji="0" lang="en-US" altLang="ja-JP" sz="1200" b="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F5FF5F75-BEA8-14B9-DC9A-6DAB8EC234C9}"/>
              </a:ext>
            </a:extLst>
          </p:cNvPr>
          <p:cNvSpPr txBox="1">
            <a:spLocks/>
          </p:cNvSpPr>
          <p:nvPr/>
        </p:nvSpPr>
        <p:spPr>
          <a:xfrm>
            <a:off x="7055889" y="6563721"/>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latin typeface="メイリオ" panose="020B0604030504040204" pitchFamily="50" charset="-128"/>
                <a:ea typeface="メイリオ" panose="020B0604030504040204" pitchFamily="50" charset="-128"/>
              </a:rPr>
              <a:pPr defTabSz="843915">
                <a:defRPr/>
              </a:pPr>
              <a:t>7</a:t>
            </a:fld>
            <a:endParaRPr lang="en-US" altLang="ja-JP" dirty="0">
              <a:solidFill>
                <a:srgbClr val="000000"/>
              </a:solidFill>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DA905D1A-4CC6-3BDE-B379-BAAB99C528B7}"/>
              </a:ext>
            </a:extLst>
          </p:cNvPr>
          <p:cNvSpPr txBox="1">
            <a:spLocks/>
          </p:cNvSpPr>
          <p:nvPr/>
        </p:nvSpPr>
        <p:spPr>
          <a:xfrm>
            <a:off x="204348" y="4487580"/>
            <a:ext cx="8591715" cy="285569"/>
          </a:xfrm>
          <a:prstGeom prst="rect">
            <a:avLst/>
          </a:prstGeom>
          <a:solidFill>
            <a:srgbClr val="002060"/>
          </a:solidFill>
        </p:spPr>
        <p:txBody>
          <a:bodyPr vert="horz" lIns="91440" tIns="10800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85750" indent="-285750">
              <a:buFont typeface="Wingdings" panose="05000000000000000000" pitchFamily="2" charset="2"/>
              <a:buChar char="Ø"/>
            </a:pPr>
            <a:r>
              <a:rPr lang="ja-JP" altLang="en-US" sz="1600" b="1" dirty="0">
                <a:solidFill>
                  <a:schemeClr val="bg1"/>
                </a:solidFill>
                <a:latin typeface="メイリオ" panose="020B0604030504040204" pitchFamily="50" charset="-128"/>
                <a:ea typeface="メイリオ" panose="020B0604030504040204" pitchFamily="50" charset="-128"/>
              </a:rPr>
              <a:t>今後の課題</a:t>
            </a:r>
          </a:p>
        </p:txBody>
      </p:sp>
      <p:sp>
        <p:nvSpPr>
          <p:cNvPr id="10" name="Rectangle 1">
            <a:extLst>
              <a:ext uri="{FF2B5EF4-FFF2-40B4-BE49-F238E27FC236}">
                <a16:creationId xmlns:a16="http://schemas.microsoft.com/office/drawing/2014/main" id="{E60CA5C6-CCB9-E76F-5C73-E81062CB188E}"/>
              </a:ext>
            </a:extLst>
          </p:cNvPr>
          <p:cNvSpPr>
            <a:spLocks noChangeArrowheads="1"/>
          </p:cNvSpPr>
          <p:nvPr/>
        </p:nvSpPr>
        <p:spPr bwMode="auto">
          <a:xfrm>
            <a:off x="204348" y="4932505"/>
            <a:ext cx="859171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0000" indent="-457200"/>
            <a:r>
              <a:rPr lang="ja-JP"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つくって終わりにしない</a:t>
            </a:r>
            <a:endParaRPr lang="en-US" altLang="ja-JP" sz="1600" b="1" dirty="0">
              <a:latin typeface="メイリオ" panose="020B0604030504040204" pitchFamily="50" charset="-128"/>
              <a:ea typeface="メイリオ" panose="020B0604030504040204" pitchFamily="50" charset="-128"/>
            </a:endParaRPr>
          </a:p>
          <a:p>
            <a:pPr marL="179388" indent="174625"/>
            <a:r>
              <a:rPr lang="ja-JP" altLang="en-US" sz="1400" dirty="0">
                <a:latin typeface="メイリオ" panose="020B0604030504040204" pitchFamily="50" charset="-128"/>
                <a:ea typeface="メイリオ" panose="020B0604030504040204" pitchFamily="50" charset="-128"/>
              </a:rPr>
              <a:t>市町村管理構想の検討によって共有できた課題をもとに、今後、具体の対策を展開していくことが必要である。</a:t>
            </a:r>
            <a:r>
              <a:rPr kumimoji="0" lang="ja-JP" altLang="en-US" sz="1400" dirty="0">
                <a:solidFill>
                  <a:srgbClr val="222222"/>
                </a:solidFill>
                <a:latin typeface="メイリオ" panose="020B0604030504040204" pitchFamily="50" charset="-128"/>
                <a:ea typeface="メイリオ" panose="020B0604030504040204" pitchFamily="50" charset="-128"/>
                <a:cs typeface="Arial" panose="020B0604020202020204" pitchFamily="34" charset="0"/>
              </a:rPr>
              <a:t>特に、これから進める都市計画の策定に向けた検討においては、管理構想が指針となるだろうし、市の総合計画や総合戦略・人口ビジョンの更新時期には、管理構想で示された内容を詰めているか、こちらから意見していきたい。</a:t>
            </a:r>
            <a:endParaRPr kumimoji="0" lang="en-US" altLang="ja-JP" sz="1400" dirty="0">
              <a:solidFill>
                <a:srgbClr val="222222"/>
              </a:solidFill>
              <a:latin typeface="メイリオ" panose="020B0604030504040204" pitchFamily="50" charset="-128"/>
              <a:ea typeface="メイリオ" panose="020B0604030504040204" pitchFamily="50" charset="-128"/>
              <a:cs typeface="Arial" panose="020B0604020202020204" pitchFamily="34" charset="0"/>
            </a:endParaRPr>
          </a:p>
          <a:p>
            <a:pPr marL="179388" indent="174625"/>
            <a:r>
              <a:rPr lang="ja-JP" altLang="en-US" sz="1400" dirty="0">
                <a:latin typeface="メイリオ" panose="020B0604030504040204" pitchFamily="50" charset="-128"/>
                <a:ea typeface="メイリオ" panose="020B0604030504040204" pitchFamily="50" charset="-128"/>
              </a:rPr>
              <a:t>また、今後最低でも年に１度は管理構想の振り返りや現状確認をする機会を設けていかなければと考えている。</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184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47">
            <a:extLst>
              <a:ext uri="{FF2B5EF4-FFF2-40B4-BE49-F238E27FC236}">
                <a16:creationId xmlns:a16="http://schemas.microsoft.com/office/drawing/2014/main" id="{72CB3323-831B-7A73-E1B8-4B179D547E54}"/>
              </a:ext>
            </a:extLst>
          </p:cNvPr>
          <p:cNvSpPr/>
          <p:nvPr/>
        </p:nvSpPr>
        <p:spPr>
          <a:xfrm>
            <a:off x="4692525" y="1188800"/>
            <a:ext cx="4333403" cy="5552568"/>
          </a:xfrm>
          <a:prstGeom prst="roundRect">
            <a:avLst>
              <a:gd name="adj" fmla="val 2643"/>
            </a:avLst>
          </a:prstGeom>
          <a:solidFill>
            <a:srgbClr val="DAEDEF"/>
          </a:solidFill>
          <a:ln w="6350">
            <a:noFill/>
          </a:ln>
        </p:spPr>
        <p:style>
          <a:lnRef idx="2">
            <a:schemeClr val="accent2"/>
          </a:lnRef>
          <a:fillRef idx="1">
            <a:schemeClr val="lt1"/>
          </a:fillRef>
          <a:effectRef idx="0">
            <a:schemeClr val="accent2"/>
          </a:effectRef>
          <a:fontRef idx="minor">
            <a:schemeClr val="dk1"/>
          </a:fontRef>
        </p:style>
        <p:txBody>
          <a:bodyPr vertOverflow="overflow" horzOverflow="overflow" rtlCol="0" anchor="ctr"/>
          <a:lstStyle/>
          <a:p>
            <a:pPr algn="ctr" defTabSz="843915"/>
            <a:endParaRPr lang="ja-JP" altLang="en-US" sz="1200" dirty="0">
              <a:solidFill>
                <a:srgbClr val="006600"/>
              </a:solidFill>
              <a:latin typeface="Arial" panose="020B0604020202020204"/>
              <a:ea typeface="ＭＳ Ｐゴシック" panose="020B0600070205080204" charset="-128"/>
            </a:endParaRPr>
          </a:p>
        </p:txBody>
      </p:sp>
      <p:sp>
        <p:nvSpPr>
          <p:cNvPr id="13" name="正方形/長方形 12">
            <a:extLst>
              <a:ext uri="{FF2B5EF4-FFF2-40B4-BE49-F238E27FC236}">
                <a16:creationId xmlns:a16="http://schemas.microsoft.com/office/drawing/2014/main" id="{C0C3D953-428F-5BDB-567C-38BCFC211C1D}"/>
              </a:ext>
            </a:extLst>
          </p:cNvPr>
          <p:cNvSpPr/>
          <p:nvPr/>
        </p:nvSpPr>
        <p:spPr>
          <a:xfrm>
            <a:off x="4731515" y="2998312"/>
            <a:ext cx="4189268" cy="3653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2" name="四角形: 角を丸くする 130"/>
          <p:cNvSpPr/>
          <p:nvPr/>
        </p:nvSpPr>
        <p:spPr>
          <a:xfrm>
            <a:off x="98068" y="1188800"/>
            <a:ext cx="4471512" cy="5585436"/>
          </a:xfrm>
          <a:prstGeom prst="roundRect">
            <a:avLst>
              <a:gd name="adj" fmla="val 2483"/>
            </a:avLst>
          </a:prstGeom>
          <a:solidFill>
            <a:srgbClr val="FFFF99"/>
          </a:solidFill>
          <a:ln w="19050">
            <a:no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defTabSz="843915"/>
            <a:endParaRPr lang="ja-JP" altLang="en-US" sz="1200" dirty="0">
              <a:solidFill>
                <a:srgbClr val="006600"/>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FA752CCA-D48D-D3D3-14E4-4C44CD110A30}"/>
              </a:ext>
            </a:extLst>
          </p:cNvPr>
          <p:cNvSpPr/>
          <p:nvPr/>
        </p:nvSpPr>
        <p:spPr>
          <a:xfrm>
            <a:off x="162287" y="3021549"/>
            <a:ext cx="4337705" cy="3653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4" name="テキスト ボックス 8"/>
          <p:cNvSpPr/>
          <p:nvPr/>
        </p:nvSpPr>
        <p:spPr bwMode="gray">
          <a:xfrm>
            <a:off x="118073" y="1188801"/>
            <a:ext cx="4457620" cy="204311"/>
          </a:xfrm>
          <a:prstGeom prst="roundRect">
            <a:avLst/>
          </a:prstGeom>
          <a:solidFill>
            <a:srgbClr val="6B6BCF"/>
          </a:solidFill>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chemeClr val="bg1"/>
                </a:solidFill>
                <a:latin typeface="メイリオ" panose="020B0604030504040204" pitchFamily="50" charset="-128"/>
                <a:ea typeface="メイリオ" panose="020B0604030504040204" pitchFamily="50" charset="-128"/>
              </a:rPr>
              <a:t>市</a:t>
            </a:r>
            <a:r>
              <a:rPr lang="ja-JP" altLang="en-US" sz="1200" b="0" dirty="0">
                <a:solidFill>
                  <a:srgbClr val="FFFFFF"/>
                </a:solidFill>
                <a:latin typeface="メイリオ" panose="020B0604030504040204" pitchFamily="50" charset="-128"/>
                <a:ea typeface="メイリオ" panose="020B0604030504040204" pitchFamily="50" charset="-128"/>
              </a:rPr>
              <a:t>土に関する基礎情報からの現状把握及び将来予測：</a:t>
            </a:r>
            <a:r>
              <a:rPr lang="ja-JP" altLang="en-US" sz="1200" b="0" spc="-64" dirty="0">
                <a:solidFill>
                  <a:srgbClr val="FFFFFF"/>
                </a:solidFill>
                <a:latin typeface="メイリオ" panose="020B0604030504040204" pitchFamily="50" charset="-128"/>
                <a:ea typeface="メイリオ" panose="020B0604030504040204" pitchFamily="50" charset="-128"/>
                <a:sym typeface="+mn-ea"/>
              </a:rPr>
              <a:t>ステップⓐ</a:t>
            </a:r>
            <a:endParaRPr lang="en-US" altLang="ja-JP" sz="1200" b="0" spc="-64" dirty="0">
              <a:solidFill>
                <a:srgbClr val="FFFFFF"/>
              </a:solidFill>
              <a:latin typeface="メイリオ" panose="020B0604030504040204" pitchFamily="50" charset="-128"/>
              <a:ea typeface="メイリオ" panose="020B0604030504040204" pitchFamily="50" charset="-128"/>
            </a:endParaRPr>
          </a:p>
        </p:txBody>
      </p:sp>
      <p:sp>
        <p:nvSpPr>
          <p:cNvPr id="1395" name="タイトル 1"/>
          <p:cNvSpPr txBox="1"/>
          <p:nvPr/>
        </p:nvSpPr>
        <p:spPr>
          <a:xfrm>
            <a:off x="-7098" y="38110"/>
            <a:ext cx="7813625" cy="294546"/>
          </a:xfrm>
          <a:prstGeom prst="rect">
            <a:avLst/>
          </a:prstGeom>
        </p:spPr>
        <p:txBody>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5pPr>
            <a:lvl6pPr marL="42227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6pPr>
            <a:lvl7pPr marL="84391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7pPr>
            <a:lvl8pPr marL="1266190"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8pPr>
            <a:lvl9pPr marL="1688465" algn="l" rtl="0" fontAlgn="base">
              <a:spcBef>
                <a:spcPct val="0"/>
              </a:spcBef>
              <a:spcAft>
                <a:spcPct val="0"/>
              </a:spcAft>
              <a:defRPr kumimoji="1" sz="2585">
                <a:solidFill>
                  <a:srgbClr val="4087C8"/>
                </a:solidFill>
                <a:latin typeface="HGP創英角ｺﾞｼｯｸUB" panose="020B0900000000000000" pitchFamily="50" charset="-128"/>
                <a:ea typeface="HGP創英角ｺﾞｼｯｸUB" panose="020B0900000000000000" pitchFamily="50" charset="-128"/>
              </a:defRPr>
            </a:lvl9pPr>
          </a:lstStyle>
          <a:p>
            <a:pPr defTabSz="843915"/>
            <a:r>
              <a:rPr lang="ja-JP" altLang="en-US" sz="1800" b="1" kern="0" spc="-150" dirty="0">
                <a:latin typeface="メイリオ" panose="020B0604030504040204" pitchFamily="50" charset="-128"/>
                <a:ea typeface="メイリオ" panose="020B0604030504040204" pitchFamily="50" charset="-128"/>
              </a:rPr>
              <a:t>（参考）</a:t>
            </a:r>
            <a:r>
              <a:rPr lang="ja-JP" altLang="en-US" sz="1800" b="1" kern="0" dirty="0">
                <a:latin typeface="メイリオ" panose="020B0604030504040204" pitchFamily="50" charset="-128"/>
                <a:ea typeface="メイリオ" panose="020B0604030504040204" pitchFamily="50" charset="-128"/>
                <a:sym typeface="+mn-ea"/>
              </a:rPr>
              <a:t>検討過程の詳細①　</a:t>
            </a:r>
            <a:r>
              <a:rPr lang="ja-JP" altLang="en-US" sz="1800" b="1" kern="0" spc="-150" dirty="0">
                <a:latin typeface="メイリオ" panose="020B0604030504040204" pitchFamily="50" charset="-128"/>
                <a:ea typeface="メイリオ" panose="020B0604030504040204" pitchFamily="50" charset="-128"/>
              </a:rPr>
              <a:t>現状把握及び将来予測</a:t>
            </a:r>
          </a:p>
        </p:txBody>
      </p:sp>
      <p:sp>
        <p:nvSpPr>
          <p:cNvPr id="1409" name="正方形/長方形 10"/>
          <p:cNvSpPr/>
          <p:nvPr/>
        </p:nvSpPr>
        <p:spPr>
          <a:xfrm>
            <a:off x="112972" y="570822"/>
            <a:ext cx="8917641" cy="527251"/>
          </a:xfrm>
          <a:prstGeom prst="rect">
            <a:avLst/>
          </a:prstGeom>
          <a:noFill/>
          <a:ln w="6350">
            <a:solidFill>
              <a:schemeClr val="tx1"/>
            </a:solidFill>
            <a:prstDash val="solid"/>
          </a:ln>
        </p:spPr>
        <p:style>
          <a:lnRef idx="2">
            <a:schemeClr val="accent2"/>
          </a:lnRef>
          <a:fillRef idx="1">
            <a:schemeClr val="lt1"/>
          </a:fillRef>
          <a:effectRef idx="0">
            <a:schemeClr val="accent2"/>
          </a:effectRef>
          <a:fontRef idx="minor">
            <a:schemeClr val="dk1"/>
          </a:fontRef>
        </p:style>
        <p:txBody>
          <a:bodyPr lIns="0" tIns="0" bIns="0" rtlCol="0" anchor="ctr"/>
          <a:lstStyle/>
          <a:p>
            <a:pPr marL="180975" indent="-180975">
              <a:lnSpc>
                <a:spcPts val="1500"/>
              </a:lnSpc>
              <a:spcBef>
                <a:spcPts val="0"/>
              </a:spcBef>
              <a:defRPr/>
            </a:pPr>
            <a:r>
              <a:rPr lang="ja-JP" altLang="en-US" sz="1400" dirty="0">
                <a:solidFill>
                  <a:srgbClr val="000000"/>
                </a:solidFill>
                <a:latin typeface="メイリオ" panose="020B0604030504040204" pitchFamily="50" charset="-128"/>
                <a:ea typeface="メイリオ" panose="020B0604030504040204" pitchFamily="50" charset="-128"/>
              </a:rPr>
              <a:t>・うきは市の保有</a:t>
            </a:r>
            <a:r>
              <a:rPr lang="ja-JP" altLang="en-US" sz="1400" dirty="0">
                <a:solidFill>
                  <a:schemeClr val="tx1"/>
                </a:solidFill>
                <a:latin typeface="メイリオ" panose="020B0604030504040204" pitchFamily="50" charset="-128"/>
                <a:ea typeface="メイリオ" panose="020B0604030504040204" pitchFamily="50" charset="-128"/>
              </a:rPr>
              <a:t>データ、国勢調査等のデータ、関連計画等の情報を収集し、これらの情報を整理。</a:t>
            </a:r>
            <a:endParaRPr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lnSpc>
                <a:spcPts val="1500"/>
              </a:lnSpc>
              <a:spcBef>
                <a:spcPts val="0"/>
              </a:spcBef>
              <a:defRPr/>
            </a:pPr>
            <a:r>
              <a:rPr lang="ja-JP" altLang="en-US" sz="1400" dirty="0">
                <a:solidFill>
                  <a:schemeClr val="tx1"/>
                </a:solidFill>
                <a:latin typeface="メイリオ" panose="020B0604030504040204" pitchFamily="50" charset="-128"/>
                <a:ea typeface="メイリオ" panose="020B0604030504040204" pitchFamily="50" charset="-128"/>
              </a:rPr>
              <a:t>・基礎調査で捉えきれていない現状や場所に関する情報について改めて情報を収集・補足</a:t>
            </a:r>
            <a:r>
              <a:rPr lang="ja-JP" altLang="en-US" sz="1400" dirty="0">
                <a:solidFill>
                  <a:srgbClr val="000000"/>
                </a:solidFill>
                <a:latin typeface="メイリオ" panose="020B0604030504040204" pitchFamily="50" charset="-128"/>
                <a:ea typeface="メイリオ" panose="020B0604030504040204" pitchFamily="50" charset="-128"/>
              </a:rPr>
              <a:t>。</a:t>
            </a:r>
            <a:endParaRPr lang="ja-JP" altLang="en-US" sz="1400" dirty="0">
              <a:solidFill>
                <a:srgbClr val="000000"/>
              </a:solidFill>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48">
            <a:extLst>
              <a:ext uri="{FF2B5EF4-FFF2-40B4-BE49-F238E27FC236}">
                <a16:creationId xmlns:a16="http://schemas.microsoft.com/office/drawing/2014/main" id="{F20A74F3-9CFA-4564-65F0-27BE8E260D80}"/>
              </a:ext>
            </a:extLst>
          </p:cNvPr>
          <p:cNvSpPr/>
          <p:nvPr/>
        </p:nvSpPr>
        <p:spPr bwMode="gray">
          <a:xfrm>
            <a:off x="4698829" y="1188801"/>
            <a:ext cx="3617587" cy="204311"/>
          </a:xfrm>
          <a:prstGeom prst="roundRect">
            <a:avLst/>
          </a:prstGeom>
          <a:solidFill>
            <a:srgbClr val="6B6BCF"/>
          </a:solidFill>
        </p:spPr>
        <p:txBody>
          <a:bodyPr wrap="square" lIns="0" tIns="0" rIns="0" bIns="0" rtlCol="0" anchor="ctr">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rgbClr val="FFFFFF"/>
                </a:solidFill>
                <a:latin typeface="メイリオ" panose="020B0604030504040204" pitchFamily="50" charset="-128"/>
                <a:ea typeface="メイリオ" panose="020B0604030504040204" pitchFamily="50" charset="-128"/>
              </a:rPr>
              <a:t> 庁内の意見交換・協議による整理：</a:t>
            </a:r>
            <a:r>
              <a:rPr lang="ja-JP" altLang="en-US" sz="1200" b="0" dirty="0">
                <a:solidFill>
                  <a:srgbClr val="FFFFFF"/>
                </a:solidFill>
                <a:latin typeface="メイリオ" panose="020B0604030504040204" pitchFamily="50" charset="-128"/>
                <a:ea typeface="メイリオ" panose="020B0604030504040204" pitchFamily="50" charset="-128"/>
                <a:sym typeface="+mn-ea"/>
              </a:rPr>
              <a:t>ステップⓑ－２</a:t>
            </a:r>
            <a:endParaRPr lang="en-US" altLang="ja-JP" sz="1200" b="0" dirty="0">
              <a:solidFill>
                <a:srgbClr val="FFFFFF"/>
              </a:solidFill>
              <a:latin typeface="メイリオ" panose="020B0604030504040204" pitchFamily="50" charset="-128"/>
              <a:ea typeface="メイリオ" panose="020B0604030504040204" pitchFamily="50" charset="-128"/>
            </a:endParaRPr>
          </a:p>
        </p:txBody>
      </p:sp>
      <p:sp>
        <p:nvSpPr>
          <p:cNvPr id="19" name="テキスト ボックス 532">
            <a:extLst>
              <a:ext uri="{FF2B5EF4-FFF2-40B4-BE49-F238E27FC236}">
                <a16:creationId xmlns:a16="http://schemas.microsoft.com/office/drawing/2014/main" id="{A4F73682-4D2A-A6A5-1786-07247F2690CC}"/>
              </a:ext>
            </a:extLst>
          </p:cNvPr>
          <p:cNvSpPr/>
          <p:nvPr/>
        </p:nvSpPr>
        <p:spPr bwMode="gray">
          <a:xfrm>
            <a:off x="4920442" y="1484784"/>
            <a:ext cx="1569148" cy="229017"/>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関連計画の整理</a:t>
            </a:r>
          </a:p>
        </p:txBody>
      </p:sp>
      <p:sp>
        <p:nvSpPr>
          <p:cNvPr id="20" name="正方形/長方形 534">
            <a:extLst>
              <a:ext uri="{FF2B5EF4-FFF2-40B4-BE49-F238E27FC236}">
                <a16:creationId xmlns:a16="http://schemas.microsoft.com/office/drawing/2014/main" id="{9DFCC8EF-7B03-1673-A80F-B3B4C4D9807C}"/>
              </a:ext>
            </a:extLst>
          </p:cNvPr>
          <p:cNvSpPr/>
          <p:nvPr/>
        </p:nvSpPr>
        <p:spPr>
          <a:xfrm>
            <a:off x="6642562" y="1714207"/>
            <a:ext cx="876574" cy="1030472"/>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pPr>
              <a:spcBef>
                <a:spcPts val="400"/>
              </a:spcBef>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現状・将来予測等の確認、情報の補足</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意見交換</a:t>
            </a:r>
            <a:endPar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532">
            <a:extLst>
              <a:ext uri="{FF2B5EF4-FFF2-40B4-BE49-F238E27FC236}">
                <a16:creationId xmlns:a16="http://schemas.microsoft.com/office/drawing/2014/main" id="{F9EB5EF4-F71A-6577-E509-64CA338C4171}"/>
              </a:ext>
            </a:extLst>
          </p:cNvPr>
          <p:cNvSpPr/>
          <p:nvPr/>
        </p:nvSpPr>
        <p:spPr bwMode="gray">
          <a:xfrm>
            <a:off x="248268" y="1484784"/>
            <a:ext cx="2324540"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基礎情報の整理</a:t>
            </a:r>
            <a:endParaRPr kumimoji="1" lang="ja-JP" altLang="en-US" sz="14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7" name="Rectangle 2">
            <a:extLst>
              <a:ext uri="{FF2B5EF4-FFF2-40B4-BE49-F238E27FC236}">
                <a16:creationId xmlns:a16="http://schemas.microsoft.com/office/drawing/2014/main" id="{601AC533-2B7A-97A1-17C8-A2CDE65988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26" name="テキスト ボックス 531">
            <a:extLst>
              <a:ext uri="{FF2B5EF4-FFF2-40B4-BE49-F238E27FC236}">
                <a16:creationId xmlns:a16="http://schemas.microsoft.com/office/drawing/2014/main" id="{6DE77228-5B6D-4A34-EBC1-A6F609DB907A}"/>
              </a:ext>
            </a:extLst>
          </p:cNvPr>
          <p:cNvSpPr/>
          <p:nvPr/>
        </p:nvSpPr>
        <p:spPr bwMode="gray">
          <a:xfrm>
            <a:off x="4920441" y="1748193"/>
            <a:ext cx="1569149" cy="923330"/>
          </a:xfrm>
          <a:prstGeom prst="roundRect">
            <a:avLst>
              <a:gd name="adj" fmla="val 0"/>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lang="ja-JP" altLang="en-US" sz="1200" b="0" dirty="0">
                <a:solidFill>
                  <a:schemeClr val="tx1"/>
                </a:solidFill>
                <a:latin typeface="メイリオ" panose="020B0604030504040204" pitchFamily="50" charset="-128"/>
                <a:ea typeface="メイリオ" panose="020B0604030504040204" pitchFamily="50" charset="-128"/>
              </a:rPr>
              <a:t>土地の利用や管理に関する市の認識を確認するため、現状や課題認識に関する情報を収集・整理</a:t>
            </a:r>
            <a:endParaRPr lang="en-US" altLang="ja-JP" sz="1200" b="0" dirty="0">
              <a:solidFill>
                <a:schemeClr val="tx1"/>
              </a:solidFill>
              <a:latin typeface="メイリオ" panose="020B0604030504040204" pitchFamily="50" charset="-128"/>
              <a:ea typeface="メイリオ" panose="020B0604030504040204" pitchFamily="50" charset="-128"/>
            </a:endParaRPr>
          </a:p>
        </p:txBody>
      </p:sp>
      <p:sp>
        <p:nvSpPr>
          <p:cNvPr id="1029" name="テキスト ボックス 1028">
            <a:extLst>
              <a:ext uri="{FF2B5EF4-FFF2-40B4-BE49-F238E27FC236}">
                <a16:creationId xmlns:a16="http://schemas.microsoft.com/office/drawing/2014/main" id="{14ECF9DE-BE9B-013A-30CF-EDF93DB7D0DB}"/>
              </a:ext>
            </a:extLst>
          </p:cNvPr>
          <p:cNvSpPr txBox="1"/>
          <p:nvPr/>
        </p:nvSpPr>
        <p:spPr>
          <a:xfrm>
            <a:off x="162288" y="1666811"/>
            <a:ext cx="2169003" cy="1200329"/>
          </a:xfrm>
          <a:prstGeom prst="rect">
            <a:avLst/>
          </a:prstGeom>
          <a:noFill/>
        </p:spPr>
        <p:txBody>
          <a:bodyPr wrap="square">
            <a:spAutoFit/>
          </a:bodyPr>
          <a:lstStyle/>
          <a:p>
            <a:r>
              <a:rPr lang="ja-JP" altLang="en-US" sz="1200" dirty="0">
                <a:solidFill>
                  <a:srgbClr val="000000"/>
                </a:solidFill>
                <a:latin typeface="メイリオ" panose="020B0604030504040204" pitchFamily="50" charset="-128"/>
                <a:ea typeface="メイリオ" panose="020B0604030504040204" pitchFamily="50" charset="-128"/>
              </a:rPr>
              <a:t>策定プロセスに示された調査項目に加え、土地利用に関する項目を追加調査。関連計画の情報とともに</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収集した項目ごとにカルテ形式に整理。地図に落ちる情報は極力</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地図</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化。</a:t>
            </a:r>
            <a:endParaRPr lang="ja-JP" altLang="en-US" sz="1200" dirty="0"/>
          </a:p>
        </p:txBody>
      </p:sp>
      <p:sp>
        <p:nvSpPr>
          <p:cNvPr id="1030" name="テキスト ボックス 1029">
            <a:extLst>
              <a:ext uri="{FF2B5EF4-FFF2-40B4-BE49-F238E27FC236}">
                <a16:creationId xmlns:a16="http://schemas.microsoft.com/office/drawing/2014/main" id="{1B64645C-BF70-D983-73C2-38E18D270082}"/>
              </a:ext>
            </a:extLst>
          </p:cNvPr>
          <p:cNvSpPr txBox="1"/>
          <p:nvPr/>
        </p:nvSpPr>
        <p:spPr>
          <a:xfrm>
            <a:off x="228652" y="3227417"/>
            <a:ext cx="4170784" cy="646331"/>
          </a:xfrm>
          <a:prstGeom prst="rect">
            <a:avLst/>
          </a:prstGeom>
          <a:noFill/>
        </p:spPr>
        <p:txBody>
          <a:bodyPr wrap="square">
            <a:spAutoFit/>
          </a:bodyPr>
          <a:lstStyle/>
          <a:p>
            <a:r>
              <a:rPr lang="ja-JP" altLang="en-US" sz="1200" dirty="0">
                <a:solidFill>
                  <a:srgbClr val="000000"/>
                </a:solidFill>
                <a:latin typeface="メイリオ" panose="020B0604030504040204" pitchFamily="50" charset="-128"/>
                <a:ea typeface="メイリオ" panose="020B0604030504040204" pitchFamily="50" charset="-128"/>
              </a:rPr>
              <a:t>うきは市所有の</a:t>
            </a:r>
            <a:r>
              <a:rPr lang="en-US" altLang="ja-JP" sz="1200" dirty="0">
                <a:solidFill>
                  <a:srgbClr val="000000"/>
                </a:solidFill>
                <a:latin typeface="メイリオ" panose="020B0604030504040204" pitchFamily="50" charset="-128"/>
                <a:ea typeface="メイリオ" panose="020B0604030504040204" pitchFamily="50" charset="-128"/>
              </a:rPr>
              <a:t>GIS</a:t>
            </a:r>
            <a:r>
              <a:rPr lang="ja-JP" altLang="en-US" sz="1200" dirty="0">
                <a:solidFill>
                  <a:srgbClr val="000000"/>
                </a:solidFill>
                <a:latin typeface="メイリオ" panose="020B0604030504040204" pitchFamily="50" charset="-128"/>
                <a:ea typeface="メイリオ" panose="020B0604030504040204" pitchFamily="50" charset="-128"/>
              </a:rPr>
              <a:t>データ（農地は筆単位、森林は林班単位）と各種台帳等のデータを紐づけることで農地・森林の利用・管理状況を空間的に把握した。</a:t>
            </a:r>
            <a:endParaRPr lang="ja-JP" altLang="en-US" sz="1200" dirty="0"/>
          </a:p>
        </p:txBody>
      </p:sp>
      <p:sp>
        <p:nvSpPr>
          <p:cNvPr id="1031" name="テキスト ボックス 532">
            <a:extLst>
              <a:ext uri="{FF2B5EF4-FFF2-40B4-BE49-F238E27FC236}">
                <a16:creationId xmlns:a16="http://schemas.microsoft.com/office/drawing/2014/main" id="{F75D8840-283D-D0AD-3083-3BECA2594A43}"/>
              </a:ext>
            </a:extLst>
          </p:cNvPr>
          <p:cNvSpPr/>
          <p:nvPr/>
        </p:nvSpPr>
        <p:spPr bwMode="gray">
          <a:xfrm>
            <a:off x="223218" y="3082524"/>
            <a:ext cx="3601972" cy="185768"/>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補足</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筆単位のデータの効果</a:t>
            </a:r>
            <a:endParaRPr kumimoji="1" lang="ja-JP" altLang="en-US" sz="11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6" name="テキスト ボックス 532">
            <a:extLst>
              <a:ext uri="{FF2B5EF4-FFF2-40B4-BE49-F238E27FC236}">
                <a16:creationId xmlns:a16="http://schemas.microsoft.com/office/drawing/2014/main" id="{FB9C4694-456E-8E25-056C-95C516EBC64E}"/>
              </a:ext>
            </a:extLst>
          </p:cNvPr>
          <p:cNvSpPr/>
          <p:nvPr/>
        </p:nvSpPr>
        <p:spPr bwMode="gray">
          <a:xfrm>
            <a:off x="6642561" y="1484784"/>
            <a:ext cx="2511866" cy="227945"/>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ja-JP" altLang="en-US" sz="1400" i="0" strike="noStrike" kern="1200" cap="none" spc="-1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検討部会での意見交換（１回目）</a:t>
            </a:r>
          </a:p>
        </p:txBody>
      </p:sp>
      <p:sp>
        <p:nvSpPr>
          <p:cNvPr id="1037" name="テキスト ボックス 531">
            <a:extLst>
              <a:ext uri="{FF2B5EF4-FFF2-40B4-BE49-F238E27FC236}">
                <a16:creationId xmlns:a16="http://schemas.microsoft.com/office/drawing/2014/main" id="{0559A4BC-46FF-2733-D3BE-302017F559CA}"/>
              </a:ext>
            </a:extLst>
          </p:cNvPr>
          <p:cNvSpPr/>
          <p:nvPr/>
        </p:nvSpPr>
        <p:spPr bwMode="gray">
          <a:xfrm>
            <a:off x="4783403" y="6332511"/>
            <a:ext cx="4259409" cy="184666"/>
          </a:xfrm>
          <a:prstGeom prst="roundRect">
            <a:avLst>
              <a:gd name="adj" fmla="val 0"/>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defTabSz="843915"/>
            <a:r>
              <a:rPr lang="ja-JP" altLang="en-US" sz="1200" dirty="0">
                <a:solidFill>
                  <a:srgbClr val="FF6600"/>
                </a:solidFill>
                <a:latin typeface="メイリオ" panose="020B0604030504040204" pitchFamily="50" charset="-128"/>
                <a:ea typeface="メイリオ" panose="020B0604030504040204" pitchFamily="50" charset="-128"/>
              </a:rPr>
              <a:t>検討部会の意見を図化（集落の維持の状況に関する図）</a:t>
            </a:r>
            <a:endParaRPr lang="en-US" altLang="ja-JP" sz="1200" dirty="0">
              <a:solidFill>
                <a:srgbClr val="FF6600"/>
              </a:solidFill>
              <a:latin typeface="メイリオ" panose="020B0604030504040204" pitchFamily="50" charset="-128"/>
              <a:ea typeface="メイリオ" panose="020B0604030504040204" pitchFamily="50" charset="-128"/>
            </a:endParaRPr>
          </a:p>
        </p:txBody>
      </p:sp>
      <p:pic>
        <p:nvPicPr>
          <p:cNvPr id="1028" name="図 2" descr="マップ&#10;&#10;自動的に生成された説明">
            <a:extLst>
              <a:ext uri="{FF2B5EF4-FFF2-40B4-BE49-F238E27FC236}">
                <a16:creationId xmlns:a16="http://schemas.microsoft.com/office/drawing/2014/main" id="{7052152B-129F-1FA9-DA93-E965059C1DB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742" r="5565"/>
          <a:stretch/>
        </p:blipFill>
        <p:spPr bwMode="auto">
          <a:xfrm>
            <a:off x="755576" y="3705397"/>
            <a:ext cx="2984697" cy="27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037">
            <a:extLst>
              <a:ext uri="{FF2B5EF4-FFF2-40B4-BE49-F238E27FC236}">
                <a16:creationId xmlns:a16="http://schemas.microsoft.com/office/drawing/2014/main" id="{986D5317-2CB6-D0DD-25B8-DAF07CADDC8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47899" y="1719582"/>
            <a:ext cx="1364546" cy="1022843"/>
          </a:xfrm>
          <a:prstGeom prst="rect">
            <a:avLst/>
          </a:prstGeom>
          <a:noFill/>
          <a:ln>
            <a:noFill/>
          </a:ln>
        </p:spPr>
      </p:pic>
      <p:sp>
        <p:nvSpPr>
          <p:cNvPr id="1040" name="矢印: 下 1039">
            <a:extLst>
              <a:ext uri="{FF2B5EF4-FFF2-40B4-BE49-F238E27FC236}">
                <a16:creationId xmlns:a16="http://schemas.microsoft.com/office/drawing/2014/main" id="{EB1F6E50-D2D9-9EE8-554C-1CB8F9214B05}"/>
              </a:ext>
            </a:extLst>
          </p:cNvPr>
          <p:cNvSpPr/>
          <p:nvPr/>
        </p:nvSpPr>
        <p:spPr>
          <a:xfrm>
            <a:off x="6622738" y="2747987"/>
            <a:ext cx="792088" cy="10060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テキスト ボックス 531">
            <a:extLst>
              <a:ext uri="{FF2B5EF4-FFF2-40B4-BE49-F238E27FC236}">
                <a16:creationId xmlns:a16="http://schemas.microsoft.com/office/drawing/2014/main" id="{A9FA0DBF-38CC-7C97-DE85-D38C811E1FCD}"/>
              </a:ext>
            </a:extLst>
          </p:cNvPr>
          <p:cNvSpPr/>
          <p:nvPr/>
        </p:nvSpPr>
        <p:spPr bwMode="gray">
          <a:xfrm>
            <a:off x="101188" y="6490137"/>
            <a:ext cx="4542822" cy="184666"/>
          </a:xfrm>
          <a:prstGeom prst="roundRect">
            <a:avLst>
              <a:gd name="adj" fmla="val 0"/>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defTabSz="843915"/>
            <a:r>
              <a:rPr lang="ja-JP" altLang="en-US" sz="1200" dirty="0">
                <a:solidFill>
                  <a:srgbClr val="FF6600"/>
                </a:solidFill>
                <a:latin typeface="メイリオ" panose="020B0604030504040204" pitchFamily="50" charset="-128"/>
                <a:ea typeface="メイリオ" panose="020B0604030504040204" pitchFamily="50" charset="-128"/>
              </a:rPr>
              <a:t>筆単位の農地</a:t>
            </a:r>
            <a:r>
              <a:rPr lang="en-US" altLang="ja-JP" sz="1200" dirty="0">
                <a:solidFill>
                  <a:srgbClr val="FF6600"/>
                </a:solidFill>
                <a:latin typeface="メイリオ" panose="020B0604030504040204" pitchFamily="50" charset="-128"/>
                <a:ea typeface="メイリオ" panose="020B0604030504040204" pitchFamily="50" charset="-128"/>
              </a:rPr>
              <a:t>GIS</a:t>
            </a:r>
            <a:r>
              <a:rPr lang="ja-JP" altLang="en-US" sz="1200" dirty="0">
                <a:solidFill>
                  <a:srgbClr val="FF6600"/>
                </a:solidFill>
                <a:latin typeface="メイリオ" panose="020B0604030504040204" pitchFamily="50" charset="-128"/>
                <a:ea typeface="メイリオ" panose="020B0604030504040204" pitchFamily="50" charset="-128"/>
              </a:rPr>
              <a:t>データに荒廃農地の情報を紐づけ（農地台帳）</a:t>
            </a:r>
            <a:endParaRPr lang="en-US" altLang="ja-JP" sz="1200" dirty="0">
              <a:solidFill>
                <a:srgbClr val="FF66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CE1E9E6-91AF-B46F-D7A9-BCE2B6E6202A}"/>
              </a:ext>
            </a:extLst>
          </p:cNvPr>
          <p:cNvSpPr txBox="1"/>
          <p:nvPr/>
        </p:nvSpPr>
        <p:spPr>
          <a:xfrm>
            <a:off x="4821013" y="3227417"/>
            <a:ext cx="4058330" cy="461665"/>
          </a:xfrm>
          <a:prstGeom prst="rect">
            <a:avLst/>
          </a:prstGeom>
          <a:noFill/>
        </p:spPr>
        <p:txBody>
          <a:bodyPr wrap="square">
            <a:spAutoFit/>
          </a:bodyPr>
          <a:lstStyle/>
          <a:p>
            <a:pPr algn="just"/>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過去の災害による人口移転など、</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統計情報で把握しきれない動向を</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検討部会の意見</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等</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を踏まえて見える化</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テキスト ボックス 532">
            <a:extLst>
              <a:ext uri="{FF2B5EF4-FFF2-40B4-BE49-F238E27FC236}">
                <a16:creationId xmlns:a16="http://schemas.microsoft.com/office/drawing/2014/main" id="{521FEB51-A9B6-734A-333F-8FF3F2CF7016}"/>
              </a:ext>
            </a:extLst>
          </p:cNvPr>
          <p:cNvSpPr/>
          <p:nvPr/>
        </p:nvSpPr>
        <p:spPr bwMode="gray">
          <a:xfrm>
            <a:off x="4804210" y="3082524"/>
            <a:ext cx="4036142" cy="179100"/>
          </a:xfrm>
          <a:prstGeom prst="roundRect">
            <a:avLst>
              <a:gd name="adj" fmla="val 10171"/>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algn="l" defTabSz="843915"/>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補足</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統計データで把握できない情報の可視化</a:t>
            </a:r>
            <a:endParaRPr kumimoji="1" lang="ja-JP" altLang="en-US" sz="11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BF289090-5F19-9624-4B69-FF3BBB0EB520}"/>
              </a:ext>
            </a:extLst>
          </p:cNvPr>
          <p:cNvPicPr>
            <a:picLocks noChangeAspect="1"/>
          </p:cNvPicPr>
          <p:nvPr/>
        </p:nvPicPr>
        <p:blipFill>
          <a:blip r:embed="rId4"/>
          <a:stretch>
            <a:fillRect/>
          </a:stretch>
        </p:blipFill>
        <p:spPr>
          <a:xfrm>
            <a:off x="2412223" y="1512230"/>
            <a:ext cx="2066384" cy="1332401"/>
          </a:xfrm>
          <a:prstGeom prst="rect">
            <a:avLst/>
          </a:prstGeom>
          <a:ln w="19050">
            <a:solidFill>
              <a:schemeClr val="tx1"/>
            </a:solidFill>
          </a:ln>
        </p:spPr>
      </p:pic>
      <p:sp>
        <p:nvSpPr>
          <p:cNvPr id="8" name="正方形/長方形 7">
            <a:extLst>
              <a:ext uri="{FF2B5EF4-FFF2-40B4-BE49-F238E27FC236}">
                <a16:creationId xmlns:a16="http://schemas.microsoft.com/office/drawing/2014/main" id="{F961F0A2-266D-38ED-87B2-31372D033B90}"/>
              </a:ext>
            </a:extLst>
          </p:cNvPr>
          <p:cNvSpPr/>
          <p:nvPr/>
        </p:nvSpPr>
        <p:spPr>
          <a:xfrm>
            <a:off x="4791942" y="1440110"/>
            <a:ext cx="1773335" cy="1304570"/>
          </a:xfrm>
          <a:prstGeom prst="rect">
            <a:avLst/>
          </a:prstGeom>
          <a:no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57B64A9C-7357-8322-03C8-EF24052DE394}"/>
              </a:ext>
            </a:extLst>
          </p:cNvPr>
          <p:cNvSpPr/>
          <p:nvPr/>
        </p:nvSpPr>
        <p:spPr>
          <a:xfrm rot="10800000">
            <a:off x="4498431" y="1921935"/>
            <a:ext cx="251430" cy="385131"/>
          </a:xfrm>
          <a:prstGeom prst="rightArrow">
            <a:avLst/>
          </a:prstGeom>
          <a:no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スライド番号プレースホルダー 1">
            <a:extLst>
              <a:ext uri="{FF2B5EF4-FFF2-40B4-BE49-F238E27FC236}">
                <a16:creationId xmlns:a16="http://schemas.microsoft.com/office/drawing/2014/main" id="{6DABB20E-616C-C522-C950-53DE2C70AC09}"/>
              </a:ext>
            </a:extLst>
          </p:cNvPr>
          <p:cNvSpPr txBox="1">
            <a:spLocks/>
          </p:cNvSpPr>
          <p:nvPr/>
        </p:nvSpPr>
        <p:spPr>
          <a:xfrm>
            <a:off x="7055889" y="6563721"/>
            <a:ext cx="2133600" cy="476250"/>
          </a:xfrm>
          <a:prstGeom prst="rect">
            <a:avLst/>
          </a:prstGeom>
          <a:noFill/>
          <a:ln w="9525">
            <a:noFill/>
            <a:miter lim="800000"/>
          </a:ln>
          <a:effectLst/>
        </p:spPr>
        <p:txBody>
          <a:bodyPr vert="horz" wrap="square" lIns="91440" tIns="45720" rIns="91440" bIns="45720" numCol="1" anchor="t" anchorCtr="0" compatLnSpc="1"/>
          <a:lstStyle>
            <a:defPPr>
              <a:defRPr lang="ja-JP"/>
            </a:defPPr>
            <a:lvl1pPr algn="r" rtl="0" fontAlgn="base">
              <a:spcBef>
                <a:spcPct val="0"/>
              </a:spcBef>
              <a:spcAft>
                <a:spcPct val="0"/>
              </a:spcAft>
              <a:defRPr kumimoji="1" sz="1845"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a:lstStyle>
          <a:p>
            <a:pPr defTabSz="843915">
              <a:defRPr/>
            </a:pPr>
            <a:fld id="{C6D47EFC-9EE2-4A31-991C-EB98F5FBC815}" type="slidenum">
              <a:rPr lang="en-US" altLang="ja-JP" smtClean="0">
                <a:solidFill>
                  <a:srgbClr val="000000"/>
                </a:solidFill>
                <a:latin typeface="メイリオ" panose="020B0604030504040204" pitchFamily="50" charset="-128"/>
                <a:ea typeface="メイリオ" panose="020B0604030504040204" pitchFamily="50" charset="-128"/>
              </a:rPr>
              <a:pPr defTabSz="843915">
                <a:defRPr/>
              </a:pPr>
              <a:t>8</a:t>
            </a:fld>
            <a:endParaRPr lang="en-US" altLang="ja-JP" dirty="0">
              <a:solidFill>
                <a:srgbClr val="000000"/>
              </a:solidFill>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B03F2E23-54FF-3F63-352F-7FF7667A1DA1}"/>
              </a:ext>
            </a:extLst>
          </p:cNvPr>
          <p:cNvPicPr>
            <a:picLocks noChangeAspect="1"/>
          </p:cNvPicPr>
          <p:nvPr/>
        </p:nvPicPr>
        <p:blipFill rotWithShape="1">
          <a:blip r:embed="rId5"/>
          <a:srcRect l="3259" t="10036" r="2125"/>
          <a:stretch/>
        </p:blipFill>
        <p:spPr>
          <a:xfrm>
            <a:off x="4825345" y="3942858"/>
            <a:ext cx="4031856" cy="2158938"/>
          </a:xfrm>
          <a:prstGeom prst="rect">
            <a:avLst/>
          </a:prstGeom>
        </p:spPr>
      </p:pic>
      <p:sp>
        <p:nvSpPr>
          <p:cNvPr id="23" name="正方形/長方形 534">
            <a:extLst>
              <a:ext uri="{FF2B5EF4-FFF2-40B4-BE49-F238E27FC236}">
                <a16:creationId xmlns:a16="http://schemas.microsoft.com/office/drawing/2014/main" id="{0872451B-43D4-08D7-8488-0899B2D4730D}"/>
              </a:ext>
            </a:extLst>
          </p:cNvPr>
          <p:cNvSpPr/>
          <p:nvPr/>
        </p:nvSpPr>
        <p:spPr>
          <a:xfrm>
            <a:off x="4575818" y="1514642"/>
            <a:ext cx="260176" cy="459988"/>
          </a:xfrm>
          <a:prstGeom prst="rect">
            <a:avLst/>
          </a:prstGeom>
          <a:noFill/>
          <a:ln w="6350">
            <a:noFill/>
            <a:prstDash val="solid"/>
          </a:ln>
        </p:spPr>
        <p:style>
          <a:lnRef idx="2">
            <a:schemeClr val="accent2"/>
          </a:lnRef>
          <a:fillRef idx="1">
            <a:schemeClr val="lt1"/>
          </a:fillRef>
          <a:effectRef idx="0">
            <a:schemeClr val="accent2"/>
          </a:effectRef>
          <a:fontRef idx="minor">
            <a:schemeClr val="dk1"/>
          </a:fontRef>
        </p:style>
        <p:txBody>
          <a:bodyPr lIns="0" rtlCol="0" anchor="t" anchorCtr="0"/>
          <a:lstStyle/>
          <a:p>
            <a:pPr>
              <a:spcBef>
                <a:spcPts val="400"/>
              </a:spcBef>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整理</a:t>
            </a:r>
            <a:endPar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531">
            <a:extLst>
              <a:ext uri="{FF2B5EF4-FFF2-40B4-BE49-F238E27FC236}">
                <a16:creationId xmlns:a16="http://schemas.microsoft.com/office/drawing/2014/main" id="{D3985854-C33B-7BD6-BC21-6BFBFDB192BA}"/>
              </a:ext>
            </a:extLst>
          </p:cNvPr>
          <p:cNvSpPr/>
          <p:nvPr/>
        </p:nvSpPr>
        <p:spPr bwMode="gray">
          <a:xfrm>
            <a:off x="2760016" y="2888923"/>
            <a:ext cx="1301336" cy="184666"/>
          </a:xfrm>
          <a:prstGeom prst="roundRect">
            <a:avLst>
              <a:gd name="adj" fmla="val 0"/>
            </a:avLst>
          </a:prstGeom>
          <a:noFill/>
          <a:ln>
            <a:noFill/>
          </a:ln>
        </p:spPr>
        <p:txBody>
          <a:bodyPr wrap="square" lIns="0" tIns="0" rIns="0" bIns="0" rtlCol="0">
            <a:spAutoFit/>
          </a:bodyPr>
          <a:lstStyle>
            <a:defPPr>
              <a:defRPr lang="ja-JP"/>
            </a:defPPr>
            <a:lvl1pPr algn="ctr">
              <a:defRPr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tx1"/>
                </a:solidFill>
                <a:latin typeface="Arial" panose="020B0604020202020204" pitchFamily="34" charset="0"/>
                <a:ea typeface="ＭＳ Ｐゴシック" panose="020B0600070205080204" charset="-128"/>
              </a:defRPr>
            </a:lvl2pPr>
            <a:lvl3pPr>
              <a:defRPr>
                <a:solidFill>
                  <a:schemeClr val="tx1"/>
                </a:solidFill>
                <a:latin typeface="Arial" panose="020B0604020202020204" pitchFamily="34" charset="0"/>
                <a:ea typeface="ＭＳ Ｐゴシック" panose="020B0600070205080204" charset="-128"/>
              </a:defRPr>
            </a:lvl3pPr>
            <a:lvl4pPr>
              <a:defRPr>
                <a:solidFill>
                  <a:schemeClr val="tx1"/>
                </a:solidFill>
                <a:latin typeface="Arial" panose="020B0604020202020204" pitchFamily="34" charset="0"/>
                <a:ea typeface="ＭＳ Ｐゴシック" panose="020B0600070205080204" charset="-128"/>
              </a:defRPr>
            </a:lvl4pPr>
            <a:lvl5pPr>
              <a:defRPr>
                <a:solidFill>
                  <a:schemeClr val="tx1"/>
                </a:solidFill>
                <a:latin typeface="Arial" panose="020B0604020202020204" pitchFamily="34" charset="0"/>
                <a:ea typeface="ＭＳ Ｐゴシック" panose="020B0600070205080204" charset="-128"/>
              </a:defRPr>
            </a:lvl5pPr>
            <a:lvl6pPr>
              <a:defRPr>
                <a:solidFill>
                  <a:schemeClr val="tx1"/>
                </a:solidFill>
                <a:latin typeface="Arial" panose="020B0604020202020204" pitchFamily="34" charset="0"/>
                <a:ea typeface="ＭＳ Ｐゴシック" panose="020B0600070205080204" charset="-128"/>
              </a:defRPr>
            </a:lvl6pPr>
            <a:lvl7pPr>
              <a:defRPr>
                <a:solidFill>
                  <a:schemeClr val="tx1"/>
                </a:solidFill>
                <a:latin typeface="Arial" panose="020B0604020202020204" pitchFamily="34" charset="0"/>
                <a:ea typeface="ＭＳ Ｐゴシック" panose="020B0600070205080204" charset="-128"/>
              </a:defRPr>
            </a:lvl7pPr>
            <a:lvl8pPr>
              <a:defRPr>
                <a:solidFill>
                  <a:schemeClr val="tx1"/>
                </a:solidFill>
                <a:latin typeface="Arial" panose="020B0604020202020204" pitchFamily="34" charset="0"/>
                <a:ea typeface="ＭＳ Ｐゴシック" panose="020B0600070205080204" charset="-128"/>
              </a:defRPr>
            </a:lvl8pPr>
            <a:lvl9pPr>
              <a:defRPr>
                <a:solidFill>
                  <a:schemeClr val="tx1"/>
                </a:solidFill>
                <a:latin typeface="Arial" panose="020B0604020202020204" pitchFamily="34" charset="0"/>
                <a:ea typeface="ＭＳ Ｐゴシック" panose="020B0600070205080204" charset="-128"/>
              </a:defRPr>
            </a:lvl9pPr>
          </a:lstStyle>
          <a:p>
            <a:pPr defTabSz="843915"/>
            <a:r>
              <a:rPr lang="ja-JP" altLang="en-US" sz="1200" dirty="0">
                <a:solidFill>
                  <a:srgbClr val="FF6600"/>
                </a:solidFill>
                <a:latin typeface="メイリオ" panose="020B0604030504040204" pitchFamily="50" charset="-128"/>
                <a:ea typeface="メイリオ" panose="020B0604030504040204" pitchFamily="50" charset="-128"/>
              </a:rPr>
              <a:t>情報のカルテ化</a:t>
            </a:r>
            <a:endParaRPr lang="en-US" altLang="ja-JP" sz="1200" dirty="0">
              <a:solidFill>
                <a:srgbClr val="FF66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06920858"/>
      </p:ext>
    </p:extLst>
  </p:cSld>
  <p:clrMapOvr>
    <a:masterClrMapping/>
  </p:clrMapOvr>
</p:sld>
</file>

<file path=ppt/theme/theme1.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noFill/>
        <a:ln w="6350">
          <a:solidFill>
            <a:schemeClr val="tx1"/>
          </a:solidFill>
        </a:ln>
      </a:spPr>
      <a:bodyPr vertOverflow="overflow" horzOverflow="overflow" rtlCol="0" anchor="ctr"/>
      <a:lstStyle>
        <a:defPPr algn="ctr">
          <a:defRPr kumimoji="1">
            <a:solidFill>
              <a:srgbClr val="006600"/>
            </a:solidFill>
          </a:defRPr>
        </a:defPPr>
      </a:lstStyle>
      <a:style>
        <a:lnRef idx="2">
          <a:schemeClr val="accent2"/>
        </a:lnRef>
        <a:fillRef idx="1">
          <a:schemeClr val="lt1"/>
        </a:fillRef>
        <a:effectRef idx="0">
          <a:schemeClr val="accent2"/>
        </a:effectRef>
        <a:fontRef idx="minor">
          <a:schemeClr val="dk1"/>
        </a:fontRef>
      </a:style>
    </a:spDef>
    <a:txDef>
      <a:spPr>
        <a:custGeom>
          <a:avLst/>
          <a:gdLst/>
          <a:ahLst/>
          <a:cxnLst/>
          <a:rect l="l" t="t" r="r" b="b"/>
          <a:pathLst/>
        </a:custGeom>
        <a:noFill/>
        <a:ln w="9525">
          <a:solidFill>
            <a:srgbClr val="000000"/>
          </a:solidFill>
          <a:miter lim="800000"/>
        </a:ln>
      </a:spPr>
      <a:bodyPr vertOverflow="overflow" horzOverflow="overflow" wrap="square" numCol="1" anchor="t" anchorCtr="0" compatLnSpc="1"/>
      <a:lstStyle>
        <a:defPPr>
          <a:buFont typeface="メイリオ" pitchFamily="50" charset="-128"/>
          <a:buChar char="⃝"/>
          <a:defRPr sz="1400" dirty="0" smtClean="0"/>
        </a:defPPr>
      </a:lstStyle>
    </a:txDef>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gray">
        <a:noFill/>
        <a:ln>
          <a:noFill/>
        </a:ln>
      </a:spPr>
      <a:bodyPr wrap="square" lIns="0" tIns="0" rIns="0" bIns="0" rtlCol="0">
        <a:spAutoFit/>
      </a:bodyPr>
      <a:lstStyle>
        <a:defPPr algn="l" defTabSz="843915">
          <a:defRPr kumimoji="1"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defPPr>
      </a:lst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6bf6e7-4e2b-45b2-a9bb-e36fbde93d25" xsi:nil="true"/>
    <lcf76f155ced4ddcb4097134ff3c332f xmlns="7537839e-95eb-4668-aab1-266c9586f0e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E78C04D00FDAD4D991B3EA199C7285D" ma:contentTypeVersion="15" ma:contentTypeDescription="新しいドキュメントを作成します。" ma:contentTypeScope="" ma:versionID="eb7055222dbd31192028e0ee2c4d10f8">
  <xsd:schema xmlns:xsd="http://www.w3.org/2001/XMLSchema" xmlns:xs="http://www.w3.org/2001/XMLSchema" xmlns:p="http://schemas.microsoft.com/office/2006/metadata/properties" xmlns:ns2="7537839e-95eb-4668-aab1-266c9586f0e6" xmlns:ns3="6e6bf6e7-4e2b-45b2-a9bb-e36fbde93d25" targetNamespace="http://schemas.microsoft.com/office/2006/metadata/properties" ma:root="true" ma:fieldsID="e9aa83ae0ba45e26da73fcfa6fe2242a" ns2:_="" ns3:_="">
    <xsd:import namespace="7537839e-95eb-4668-aab1-266c9586f0e6"/>
    <xsd:import namespace="6e6bf6e7-4e2b-45b2-a9bb-e36fbde93d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7839e-95eb-4668-aab1-266c9586f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dbfd04d0-44d2-450f-826a-42ed96bacd7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6bf6e7-4e2b-45b2-a9bb-e36fbde93d2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f0aeb43-7a64-4bd0-b4a4-a3a850bbfdab}" ma:internalName="TaxCatchAll" ma:showField="CatchAllData" ma:web="6e6bf6e7-4e2b-45b2-a9bb-e36fbde93d2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49C5A-3775-464E-910A-95EE3B0DC3F8}">
  <ds:schemaRefs>
    <ds:schemaRef ds:uri="http://schemas.microsoft.com/office/2006/metadata/properties"/>
    <ds:schemaRef ds:uri="http://schemas.microsoft.com/office/infopath/2007/PartnerControls"/>
    <ds:schemaRef ds:uri="6e6bf6e7-4e2b-45b2-a9bb-e36fbde93d25"/>
    <ds:schemaRef ds:uri="7537839e-95eb-4668-aab1-266c9586f0e6"/>
  </ds:schemaRefs>
</ds:datastoreItem>
</file>

<file path=customXml/itemProps2.xml><?xml version="1.0" encoding="utf-8"?>
<ds:datastoreItem xmlns:ds="http://schemas.openxmlformats.org/officeDocument/2006/customXml" ds:itemID="{E17BD023-0467-4C27-98B3-02FB44EB0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7839e-95eb-4668-aab1-266c9586f0e6"/>
    <ds:schemaRef ds:uri="6e6bf6e7-4e2b-45b2-a9bb-e36fbde93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32681-FF0F-47A0-AF37-B2E169F107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4225</Words>
  <PresentationFormat>画面に合わせる (4:3)</PresentationFormat>
  <Paragraphs>282</Paragraphs>
  <Slides>11</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11</vt:i4>
      </vt:variant>
    </vt:vector>
  </HeadingPairs>
  <TitlesOfParts>
    <vt:vector size="24" baseType="lpstr">
      <vt:lpstr>HGP創英角ｺﾞｼｯｸUB</vt:lpstr>
      <vt:lpstr>ＭＳ Ｐゴシック</vt:lpstr>
      <vt:lpstr>ＭＳ Ｐ明朝</vt:lpstr>
      <vt:lpstr>ＭＳ ゴシック</vt:lpstr>
      <vt:lpstr>メイリオ</vt:lpstr>
      <vt:lpstr>Arial</vt:lpstr>
      <vt:lpstr>Calibri</vt:lpstr>
      <vt:lpstr>Century</vt:lpstr>
      <vt:lpstr>Times New Roman</vt:lpstr>
      <vt:lpstr>Wingdings</vt:lpstr>
      <vt:lpstr>2_標準デザイン</vt:lpstr>
      <vt:lpstr>標準デザイン</vt:lpstr>
      <vt:lpstr>1_標準デザイン</vt:lpstr>
      <vt:lpstr>福岡県うきは市における モデル事業（市町村管理構想）の取組状況</vt:lpstr>
      <vt:lpstr>モデル事業の実施経緯</vt:lpstr>
      <vt:lpstr>うきは市管理構想の概要</vt:lpstr>
      <vt:lpstr>うきは市管理構想　第１章　構想の目的等</vt:lpstr>
      <vt:lpstr>うきは市管理構想　第２章　市土の土地の利用・管理に関する基本構想</vt:lpstr>
      <vt:lpstr>うきは市管理構想　第３章 市土の利用・管理に関する現状・将来 予測、課題と必要な措置の概要</vt:lpstr>
      <vt:lpstr>うきは市管理構想　第３章 市土の利用・管理に関する現状・将来 予測、課題と必要な措置の概要</vt:lpstr>
      <vt:lpstr>実施結果（策定に携わった市職員の声）</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1041-10.8.2.6704</vt:lpwstr>
  </property>
  <property fmtid="{D5CDD505-2E9C-101B-9397-08002B2CF9AE}" pid="3" name="ContentTypeId">
    <vt:lpwstr>0x010100BE78C04D00FDAD4D991B3EA199C7285D</vt:lpwstr>
  </property>
  <property fmtid="{D5CDD505-2E9C-101B-9397-08002B2CF9AE}" pid="4" name="MediaServiceImageTags">
    <vt:lpwstr/>
  </property>
</Properties>
</file>