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9" r:id="rId4"/>
    <p:sldMasterId id="2147483831" r:id="rId5"/>
    <p:sldMasterId id="2147483843" r:id="rId6"/>
    <p:sldMasterId id="2147483907" r:id="rId7"/>
    <p:sldMasterId id="2147483912" r:id="rId8"/>
    <p:sldMasterId id="2147484082" r:id="rId9"/>
    <p:sldMasterId id="2147484388" r:id="rId10"/>
    <p:sldMasterId id="2147484636" r:id="rId11"/>
    <p:sldMasterId id="2147484648" r:id="rId12"/>
    <p:sldMasterId id="2147484672" r:id="rId13"/>
    <p:sldMasterId id="2147484870" r:id="rId14"/>
    <p:sldMasterId id="2147484931" r:id="rId15"/>
    <p:sldMasterId id="2147484945" r:id="rId16"/>
    <p:sldMasterId id="2147484953" r:id="rId17"/>
  </p:sldMasterIdLst>
  <p:notesMasterIdLst>
    <p:notesMasterId r:id="rId21"/>
  </p:notesMasterIdLst>
  <p:handoutMasterIdLst>
    <p:handoutMasterId r:id="rId22"/>
  </p:handoutMasterIdLst>
  <p:sldIdLst>
    <p:sldId id="2623" r:id="rId18"/>
    <p:sldId id="2630" r:id="rId19"/>
    <p:sldId id="256" r:id="rId20"/>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なし" initials="なし" lastIdx="1" clrIdx="0">
    <p:extLst>
      <p:ext uri="{19B8F6BF-5375-455C-9EA6-DF929625EA0E}">
        <p15:presenceInfo xmlns:p15="http://schemas.microsoft.com/office/powerpoint/2012/main" userId="な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F5F"/>
    <a:srgbClr val="E18787"/>
    <a:srgbClr val="F2CACA"/>
    <a:srgbClr val="FF9900"/>
    <a:srgbClr val="CC3300"/>
    <a:srgbClr val="FFC000"/>
    <a:srgbClr val="FFFFFF"/>
    <a:srgbClr val="FFFFCC"/>
    <a:srgbClr val="89A4A7"/>
    <a:srgbClr val="408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578" y="114"/>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7"/>
        <p:guide pos="2122"/>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Masters/slideMaster7.xml" Type="http://schemas.openxmlformats.org/officeDocument/2006/relationships/slideMaster"/><Relationship Id="rId11" Target="slideMasters/slideMaster8.xml" Type="http://schemas.openxmlformats.org/officeDocument/2006/relationships/slideMaster"/><Relationship Id="rId12" Target="slideMasters/slideMaster9.xml" Type="http://schemas.openxmlformats.org/officeDocument/2006/relationships/slideMaster"/><Relationship Id="rId13" Target="slideMasters/slideMaster10.xml" Type="http://schemas.openxmlformats.org/officeDocument/2006/relationships/slideMaster"/><Relationship Id="rId14" Target="slideMasters/slideMaster11.xml" Type="http://schemas.openxmlformats.org/officeDocument/2006/relationships/slideMaster"/><Relationship Id="rId15" Target="slideMasters/slideMaster12.xml" Type="http://schemas.openxmlformats.org/officeDocument/2006/relationships/slideMaster"/><Relationship Id="rId16" Target="slideMasters/slideMaster13.xml" Type="http://schemas.openxmlformats.org/officeDocument/2006/relationships/slideMaster"/><Relationship Id="rId17" Target="slideMasters/slideMaster14.xml" Type="http://schemas.openxmlformats.org/officeDocument/2006/relationships/slideMaster"/><Relationship Id="rId18" Target="slides/slide1.xml" Type="http://schemas.openxmlformats.org/officeDocument/2006/relationships/slide"/><Relationship Id="rId19" Target="slides/slide2.xml" Type="http://schemas.openxmlformats.org/officeDocument/2006/relationships/slide"/><Relationship Id="rId2" Target="../customXml/item2.xml" Type="http://schemas.openxmlformats.org/officeDocument/2006/relationships/customXml"/><Relationship Id="rId20" Target="slides/slide3.xml" Type="http://schemas.openxmlformats.org/officeDocument/2006/relationships/slide"/><Relationship Id="rId21" Target="notesMasters/notesMaster1.xml" Type="http://schemas.openxmlformats.org/officeDocument/2006/relationships/notesMaster"/><Relationship Id="rId22" Target="handoutMasters/handoutMaster1.xml" Type="http://schemas.openxmlformats.org/officeDocument/2006/relationships/handoutMaster"/><Relationship Id="rId23" Target="commentAuthors.xml" Type="http://schemas.openxmlformats.org/officeDocument/2006/relationships/commentAuthor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28" Target="changesInfos/changesInfo1.xml" Type="http://schemas.microsoft.com/office/2016/11/relationships/changesInfo"/><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Masters/slideMaster6.xml" Type="http://schemas.openxmlformats.org/officeDocument/2006/relationships/slideMaster"/></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深堀 貴良" userId="b04cd25f-252f-4cbd-afbe-6a8d708c9f2c" providerId="ADAL" clId="{00ABBC64-3504-44A9-9A8A-F3FAF64D4AB5}"/>
    <pc:docChg chg="modSld modNotesMaster modHandout">
      <pc:chgData name="深堀 貴良" userId="b04cd25f-252f-4cbd-afbe-6a8d708c9f2c" providerId="ADAL" clId="{00ABBC64-3504-44A9-9A8A-F3FAF64D4AB5}" dt="2025-03-17T08:17:17.791" v="0"/>
      <pc:docMkLst>
        <pc:docMk/>
      </pc:docMkLst>
      <pc:sldChg chg="modNotes">
        <pc:chgData name="深堀 貴良" userId="b04cd25f-252f-4cbd-afbe-6a8d708c9f2c" providerId="ADAL" clId="{00ABBC64-3504-44A9-9A8A-F3FAF64D4AB5}" dt="2025-03-17T08:17:17.791" v="0"/>
        <pc:sldMkLst>
          <pc:docMk/>
          <pc:sldMk cId="3645499122" sldId="2623"/>
        </pc:sldMkLst>
      </pc:sldChg>
    </pc:docChg>
  </pc:docChgLst>
  <pc:docChgLst>
    <pc:chgData name="吉田 正嗣" userId="9cbac69b-3f36-466b-8c12-f91529e73623" providerId="ADAL" clId="{5BE52E1B-A461-4443-BCBF-D4175B4F6121}"/>
    <pc:docChg chg="modSld">
      <pc:chgData name="吉田 正嗣" userId="9cbac69b-3f36-466b-8c12-f91529e73623" providerId="ADAL" clId="{5BE52E1B-A461-4443-BCBF-D4175B4F6121}" dt="2026-01-09T02:19:07.855" v="162"/>
      <pc:docMkLst>
        <pc:docMk/>
      </pc:docMkLst>
      <pc:sldChg chg="modSp mod">
        <pc:chgData name="吉田 正嗣" userId="9cbac69b-3f36-466b-8c12-f91529e73623" providerId="ADAL" clId="{5BE52E1B-A461-4443-BCBF-D4175B4F6121}" dt="2026-01-09T02:19:07.855" v="162"/>
        <pc:sldMkLst>
          <pc:docMk/>
          <pc:sldMk cId="3645499122" sldId="2623"/>
        </pc:sldMkLst>
        <pc:spChg chg="mod">
          <ac:chgData name="吉田 正嗣" userId="9cbac69b-3f36-466b-8c12-f91529e73623" providerId="ADAL" clId="{5BE52E1B-A461-4443-BCBF-D4175B4F6121}" dt="2026-01-09T02:19:07.855" v="162"/>
          <ac:spMkLst>
            <pc:docMk/>
            <pc:sldMk cId="3645499122" sldId="2623"/>
            <ac:spMk id="18" creationId="{81BFE6B5-296E-EC33-2DDE-7691F04116FC}"/>
          </ac:spMkLst>
        </pc:spChg>
      </pc:sldChg>
    </pc:docChg>
  </pc:docChgLst>
  <pc:docChgLst>
    <pc:chgData name="山口 桂汰" userId="821f0cce-923a-423d-8afa-711987a734c8" providerId="ADAL" clId="{BC04D097-A867-495E-9A10-078DCC903F97}"/>
    <pc:docChg chg="custSel modMainMaster">
      <pc:chgData name="山口 桂汰" userId="821f0cce-923a-423d-8afa-711987a734c8" providerId="ADAL" clId="{BC04D097-A867-495E-9A10-078DCC903F97}" dt="2026-01-16T02:48:59.293" v="3" actId="21"/>
      <pc:docMkLst>
        <pc:docMk/>
      </pc:docMkLst>
      <pc:sldMasterChg chg="delSp modSp mod">
        <pc:chgData name="山口 桂汰" userId="821f0cce-923a-423d-8afa-711987a734c8" providerId="ADAL" clId="{BC04D097-A867-495E-9A10-078DCC903F97}" dt="2026-01-16T02:48:59.293" v="3" actId="21"/>
        <pc:sldMasterMkLst>
          <pc:docMk/>
          <pc:sldMasterMk cId="3300807235" sldId="2147484931"/>
        </pc:sldMasterMkLst>
        <pc:picChg chg="del mod">
          <ac:chgData name="山口 桂汰" userId="821f0cce-923a-423d-8afa-711987a734c8" providerId="ADAL" clId="{BC04D097-A867-495E-9A10-078DCC903F97}" dt="2026-01-16T02:48:59.293" v="3" actId="21"/>
          <ac:picMkLst>
            <pc:docMk/>
            <pc:sldMasterMk cId="3300807235" sldId="2147484931"/>
            <ac:picMk id="1954" creationId="{00000000-0000-0000-0000-000000000000}"/>
          </ac:picMkLst>
        </pc:picChg>
      </pc:sldMasterChg>
    </pc:docChg>
  </pc:docChgLst>
</pc:chgInfo>
</file>

<file path=ppt/handoutMasters/_rels/handoutMaster1.xml.rels><?xml version="1.0" encoding="UTF-8" standalone="yes"?><Relationships xmlns="http://schemas.openxmlformats.org/package/2006/relationships"><Relationship Id="rId1" Target="../theme/theme16.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19413" cy="495300"/>
          </a:xfrm>
          <a:prstGeom prst="rect">
            <a:avLst/>
          </a:prstGeom>
        </p:spPr>
        <p:txBody>
          <a:bodyPr vert="horz" lIns="91312" tIns="45655" rIns="91312" bIns="4565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312" tIns="45655" rIns="91312" bIns="45655" rtlCol="0"/>
          <a:lstStyle>
            <a:lvl1pPr algn="r">
              <a:defRPr sz="1200"/>
            </a:lvl1pPr>
          </a:lstStyle>
          <a:p>
            <a:fld id="{DC7176A3-6D94-49D2-9896-39A193FF5C4E}" type="datetimeFigureOut">
              <a:rPr kumimoji="1" lang="ja-JP" altLang="en-US" smtClean="0"/>
              <a:t>2026/1/16</a:t>
            </a:fld>
            <a:endParaRPr kumimoji="1" lang="ja-JP" altLang="en-US"/>
          </a:p>
        </p:txBody>
      </p:sp>
      <p:sp>
        <p:nvSpPr>
          <p:cNvPr id="4" name="フッター プレースホルダー 3"/>
          <p:cNvSpPr>
            <a:spLocks noGrp="1"/>
          </p:cNvSpPr>
          <p:nvPr>
            <p:ph type="ftr" sz="quarter" idx="2"/>
          </p:nvPr>
        </p:nvSpPr>
        <p:spPr>
          <a:xfrm>
            <a:off x="9" y="9371018"/>
            <a:ext cx="2919413" cy="495300"/>
          </a:xfrm>
          <a:prstGeom prst="rect">
            <a:avLst/>
          </a:prstGeom>
        </p:spPr>
        <p:txBody>
          <a:bodyPr vert="horz" lIns="91312" tIns="45655" rIns="91312" bIns="4565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8"/>
            <a:ext cx="2919412" cy="495300"/>
          </a:xfrm>
          <a:prstGeom prst="rect">
            <a:avLst/>
          </a:prstGeom>
        </p:spPr>
        <p:txBody>
          <a:bodyPr vert="horz" lIns="91312" tIns="45655" rIns="91312" bIns="45655" rtlCol="0" anchor="b"/>
          <a:lstStyle>
            <a:lvl1pPr algn="r">
              <a:defRPr sz="1200"/>
            </a:lvl1pPr>
          </a:lstStyle>
          <a:p>
            <a:fld id="{DAF6ACCB-35E1-4A02-A040-B2791C4DD428}" type="slidenum">
              <a:rPr kumimoji="1" lang="ja-JP" altLang="en-US" smtClean="0"/>
              <a:t>‹#›</a:t>
            </a:fld>
            <a:endParaRPr kumimoji="1" lang="ja-JP" altLang="en-US"/>
          </a:p>
        </p:txBody>
      </p:sp>
    </p:spTree>
    <p:extLst>
      <p:ext uri="{BB962C8B-B14F-4D97-AF65-F5344CB8AC3E}">
        <p14:creationId xmlns:p14="http://schemas.microsoft.com/office/powerpoint/2010/main" val="316414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1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9" y="11"/>
            <a:ext cx="2919385" cy="493863"/>
          </a:xfrm>
          <a:prstGeom prst="rect">
            <a:avLst/>
          </a:prstGeom>
        </p:spPr>
        <p:txBody>
          <a:bodyPr vert="horz" lIns="69191" tIns="34596" rIns="69191" bIns="34596" rtlCol="0"/>
          <a:lstStyle>
            <a:lvl1pPr algn="l">
              <a:defRPr sz="900"/>
            </a:lvl1pPr>
          </a:lstStyle>
          <a:p>
            <a:endParaRPr kumimoji="1" lang="ja-JP" altLang="en-US"/>
          </a:p>
        </p:txBody>
      </p:sp>
      <p:sp>
        <p:nvSpPr>
          <p:cNvPr id="3" name="日付プレースホルダ 2"/>
          <p:cNvSpPr>
            <a:spLocks noGrp="1"/>
          </p:cNvSpPr>
          <p:nvPr>
            <p:ph type="dt" idx="1"/>
          </p:nvPr>
        </p:nvSpPr>
        <p:spPr>
          <a:xfrm>
            <a:off x="3815192" y="11"/>
            <a:ext cx="2919385" cy="493863"/>
          </a:xfrm>
          <a:prstGeom prst="rect">
            <a:avLst/>
          </a:prstGeom>
        </p:spPr>
        <p:txBody>
          <a:bodyPr vert="horz" lIns="69191" tIns="34596" rIns="69191" bIns="34596" rtlCol="0"/>
          <a:lstStyle>
            <a:lvl1pPr algn="r">
              <a:defRPr sz="900"/>
            </a:lvl1pPr>
          </a:lstStyle>
          <a:p>
            <a:fld id="{4EE28C6E-DD83-400F-8CB6-EF68D117CFF1}" type="datetimeFigureOut">
              <a:rPr kumimoji="1" lang="ja-JP" altLang="en-US" smtClean="0"/>
              <a:pPr/>
              <a:t>2026/1/16</a:t>
            </a:fld>
            <a:endParaRPr kumimoji="1" lang="ja-JP" altLang="en-US"/>
          </a:p>
        </p:txBody>
      </p:sp>
      <p:sp>
        <p:nvSpPr>
          <p:cNvPr id="4" name="スライド イメージ プレースホルダ 3"/>
          <p:cNvSpPr>
            <a:spLocks noGrp="1" noRot="1" noChangeAspect="1"/>
          </p:cNvSpPr>
          <p:nvPr>
            <p:ph type="sldImg" idx="2"/>
          </p:nvPr>
        </p:nvSpPr>
        <p:spPr>
          <a:xfrm>
            <a:off x="696913" y="741363"/>
            <a:ext cx="5341937" cy="3698875"/>
          </a:xfrm>
          <a:prstGeom prst="rect">
            <a:avLst/>
          </a:prstGeom>
          <a:noFill/>
          <a:ln w="12700">
            <a:solidFill>
              <a:prstClr val="black"/>
            </a:solidFill>
          </a:ln>
        </p:spPr>
        <p:txBody>
          <a:bodyPr vert="horz" lIns="69191" tIns="34596" rIns="69191" bIns="34596" rtlCol="0" anchor="ctr"/>
          <a:lstStyle/>
          <a:p>
            <a:endParaRPr lang="ja-JP" altLang="en-US"/>
          </a:p>
        </p:txBody>
      </p:sp>
      <p:sp>
        <p:nvSpPr>
          <p:cNvPr id="5" name="ノート プレースホルダ 4"/>
          <p:cNvSpPr>
            <a:spLocks noGrp="1"/>
          </p:cNvSpPr>
          <p:nvPr>
            <p:ph type="body" sz="quarter" idx="3"/>
          </p:nvPr>
        </p:nvSpPr>
        <p:spPr>
          <a:xfrm>
            <a:off x="673347" y="4686229"/>
            <a:ext cx="5389086" cy="4439902"/>
          </a:xfrm>
          <a:prstGeom prst="rect">
            <a:avLst/>
          </a:prstGeom>
        </p:spPr>
        <p:txBody>
          <a:bodyPr vert="horz" lIns="69191" tIns="34596" rIns="69191" bIns="3459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9" y="9371242"/>
            <a:ext cx="2919385" cy="493862"/>
          </a:xfrm>
          <a:prstGeom prst="rect">
            <a:avLst/>
          </a:prstGeom>
        </p:spPr>
        <p:txBody>
          <a:bodyPr vert="horz" lIns="69191" tIns="34596" rIns="69191" bIns="34596"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15192" y="9371242"/>
            <a:ext cx="2919385" cy="493862"/>
          </a:xfrm>
          <a:prstGeom prst="rect">
            <a:avLst/>
          </a:prstGeom>
        </p:spPr>
        <p:txBody>
          <a:bodyPr vert="horz" lIns="69191" tIns="34596" rIns="69191" bIns="34596" rtlCol="0" anchor="b"/>
          <a:lstStyle>
            <a:lvl1pPr algn="r">
              <a:defRPr sz="900"/>
            </a:lvl1pPr>
          </a:lstStyle>
          <a:p>
            <a:fld id="{4432610B-F95D-40FC-8455-78A244A7C1BC}" type="slidenum">
              <a:rPr kumimoji="1" lang="ja-JP" altLang="en-US" smtClean="0"/>
              <a:pPr/>
              <a:t>‹#›</a:t>
            </a:fld>
            <a:endParaRPr kumimoji="1" lang="ja-JP" altLang="en-US"/>
          </a:p>
        </p:txBody>
      </p:sp>
    </p:spTree>
    <p:extLst>
      <p:ext uri="{BB962C8B-B14F-4D97-AF65-F5344CB8AC3E}">
        <p14:creationId xmlns:p14="http://schemas.microsoft.com/office/powerpoint/2010/main" val="27794543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0" y="1146175"/>
            <a:ext cx="4470400" cy="3095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37934">
              <a:defRPr/>
            </a:pPr>
            <a:fld id="{21C75C97-5DEC-465A-942A-ECFBEE6DB4E1}" type="slidenum">
              <a:rPr lang="ja-JP" altLang="en-US">
                <a:solidFill>
                  <a:prstClr val="black"/>
                </a:solidFill>
              </a:rPr>
              <a:pPr defTabSz="837934">
                <a:defRPr/>
              </a:pPr>
              <a:t>0</a:t>
            </a:fld>
            <a:endParaRPr lang="ja-JP" altLang="en-US">
              <a:solidFill>
                <a:prstClr val="black"/>
              </a:solidFill>
            </a:endParaRPr>
          </a:p>
        </p:txBody>
      </p:sp>
    </p:spTree>
    <p:extLst>
      <p:ext uri="{BB962C8B-B14F-4D97-AF65-F5344CB8AC3E}">
        <p14:creationId xmlns:p14="http://schemas.microsoft.com/office/powerpoint/2010/main" val="387390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0" y="1146175"/>
            <a:ext cx="4470400" cy="3095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37934">
              <a:defRPr/>
            </a:pPr>
            <a:fld id="{21C75C97-5DEC-465A-942A-ECFBEE6DB4E1}" type="slidenum">
              <a:rPr lang="ja-JP" altLang="en-US">
                <a:solidFill>
                  <a:prstClr val="black"/>
                </a:solidFill>
              </a:rPr>
              <a:pPr defTabSz="837934">
                <a:defRPr/>
              </a:pPr>
              <a:t>1</a:t>
            </a:fld>
            <a:endParaRPr lang="ja-JP" altLang="en-US">
              <a:solidFill>
                <a:prstClr val="black"/>
              </a:solidFill>
            </a:endParaRPr>
          </a:p>
        </p:txBody>
      </p:sp>
    </p:spTree>
    <p:extLst>
      <p:ext uri="{BB962C8B-B14F-4D97-AF65-F5344CB8AC3E}">
        <p14:creationId xmlns:p14="http://schemas.microsoft.com/office/powerpoint/2010/main" val="174470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372eab4b3d0_0_0:notes"/>
          <p:cNvSpPr>
            <a:spLocks noGrp="1" noRot="1" noChangeAspect="1"/>
          </p:cNvSpPr>
          <p:nvPr>
            <p:ph type="sldImg" idx="2"/>
          </p:nvPr>
        </p:nvSpPr>
        <p:spPr>
          <a:xfrm>
            <a:off x="793750" y="1146175"/>
            <a:ext cx="4470400" cy="3095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g372eab4b3d0_0_0:notes"/>
          <p:cNvSpPr txBox="1">
            <a:spLocks noGrp="1"/>
          </p:cNvSpPr>
          <p:nvPr>
            <p:ph type="body" idx="1"/>
          </p:nvPr>
        </p:nvSpPr>
        <p:spPr>
          <a:xfrm>
            <a:off x="673347" y="4686229"/>
            <a:ext cx="5389200" cy="4440000"/>
          </a:xfrm>
          <a:prstGeom prst="rect">
            <a:avLst/>
          </a:prstGeom>
          <a:noFill/>
          <a:ln>
            <a:noFill/>
          </a:ln>
        </p:spPr>
        <p:txBody>
          <a:bodyPr spcFirstLastPara="1" wrap="square" lIns="69175" tIns="34575" rIns="69175" bIns="34575" anchor="t" anchorCtr="0">
            <a:noAutofit/>
          </a:bodyPr>
          <a:lstStyle/>
          <a:p>
            <a:pPr marL="0" lvl="0" indent="0" algn="l" rtl="0">
              <a:spcBef>
                <a:spcPts val="0"/>
              </a:spcBef>
              <a:spcAft>
                <a:spcPts val="0"/>
              </a:spcAft>
              <a:buNone/>
            </a:pPr>
            <a:endParaRPr/>
          </a:p>
        </p:txBody>
      </p:sp>
      <p:sp>
        <p:nvSpPr>
          <p:cNvPr id="31" name="Google Shape;31;g372eab4b3d0_0_0:notes"/>
          <p:cNvSpPr txBox="1">
            <a:spLocks noGrp="1"/>
          </p:cNvSpPr>
          <p:nvPr>
            <p:ph type="sldNum" idx="12"/>
          </p:nvPr>
        </p:nvSpPr>
        <p:spPr>
          <a:xfrm>
            <a:off x="3815192" y="9371242"/>
            <a:ext cx="2919300" cy="493800"/>
          </a:xfrm>
          <a:prstGeom prst="rect">
            <a:avLst/>
          </a:prstGeom>
          <a:noFill/>
          <a:ln>
            <a:noFill/>
          </a:ln>
        </p:spPr>
        <p:txBody>
          <a:bodyPr spcFirstLastPara="1" wrap="square" lIns="69175" tIns="34575" rIns="69175" bIns="34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jpe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6.png" Type="http://schemas.openxmlformats.org/officeDocument/2006/relationships/image"/><Relationship Id="rId3" Target="../media/image8.wmf"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6.png" Type="http://schemas.openxmlformats.org/officeDocument/2006/relationships/image"/><Relationship Id="rId3" Target="../media/image8.wmf" Type="http://schemas.openxmlformats.org/officeDocument/2006/relationships/image"/></Relationships>
</file>

<file path=ppt/slideLayouts/_rels/slideLayout2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6.png" Type="http://schemas.openxmlformats.org/officeDocument/2006/relationships/image"/><Relationship Id="rId3" Target="../media/image8.wmf" Type="http://schemas.openxmlformats.org/officeDocument/2006/relationships/image"/></Relationships>
</file>

<file path=ppt/slideLayouts/_rels/slideLayout3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0.png" Type="http://schemas.openxmlformats.org/officeDocument/2006/relationships/image"/><Relationship Id="rId3" Target="../media/image8.wmf" Type="http://schemas.openxmlformats.org/officeDocument/2006/relationships/image"/></Relationships>
</file>

<file path=ppt/slideLayouts/_rels/slideLayout3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0.png" Type="http://schemas.openxmlformats.org/officeDocument/2006/relationships/image"/><Relationship Id="rId3" Target="../media/image8.wmf"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0.png" Type="http://schemas.openxmlformats.org/officeDocument/2006/relationships/image"/><Relationship Id="rId3" Target="../media/image8.wmf" Type="http://schemas.openxmlformats.org/officeDocument/2006/relationships/image"/></Relationships>
</file>

<file path=ppt/slideLayouts/_rels/slideLayout7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14.xml" Type="http://schemas.openxmlformats.org/officeDocument/2006/relationships/slideMaster"/><Relationship Id="rId2" Target="../media/image14.png" Type="http://schemas.openxmlformats.org/officeDocument/2006/relationships/image"/></Relationships>
</file>

<file path=ppt/slideLayouts/_rels/slideLayout9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0" y="6076950"/>
            <a:ext cx="9921875" cy="781050"/>
          </a:xfrm>
          <a:prstGeom prst="rect">
            <a:avLst/>
          </a:prstGeom>
          <a:noFill/>
          <a:ln w="9525">
            <a:noFill/>
            <a:miter lim="800000"/>
            <a:headEnd/>
            <a:tailEnd/>
          </a:ln>
        </p:spPr>
      </p:pic>
      <p:sp>
        <p:nvSpPr>
          <p:cNvPr id="5" name="Rectangle 14"/>
          <p:cNvSpPr>
            <a:spLocks noChangeArrowheads="1"/>
          </p:cNvSpPr>
          <p:nvPr userDrawn="1"/>
        </p:nvSpPr>
        <p:spPr bwMode="auto">
          <a:xfrm>
            <a:off x="1833563" y="3284538"/>
            <a:ext cx="8072437" cy="73025"/>
          </a:xfrm>
          <a:prstGeom prst="rect">
            <a:avLst/>
          </a:prstGeom>
          <a:solidFill>
            <a:srgbClr val="FF0000"/>
          </a:solidFill>
          <a:ln w="9525">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1747" name="Rectangle 3"/>
          <p:cNvSpPr>
            <a:spLocks noGrp="1" noChangeArrowheads="1"/>
          </p:cNvSpPr>
          <p:nvPr>
            <p:ph type="ctrTitle"/>
          </p:nvPr>
        </p:nvSpPr>
        <p:spPr>
          <a:xfrm>
            <a:off x="1784350" y="2133600"/>
            <a:ext cx="8121650" cy="1470025"/>
          </a:xfrm>
        </p:spPr>
        <p:txBody>
          <a:bodyPr/>
          <a:lstStyle>
            <a:lvl1pPr>
              <a:defRPr sz="4000"/>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30D688EB-AAD2-4D75-B846-AEEE14CEC9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98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89C61071-CD67-49B9-ADBD-65B9335A76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087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BB8979AD-707B-404B-9B5B-F1DD9BCAD67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1342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0" y="6076950"/>
            <a:ext cx="9921875" cy="781050"/>
          </a:xfrm>
          <a:prstGeom prst="rect">
            <a:avLst/>
          </a:prstGeom>
          <a:noFill/>
          <a:ln w="9525">
            <a:noFill/>
            <a:miter lim="800000"/>
            <a:headEnd/>
            <a:tailEnd/>
          </a:ln>
        </p:spPr>
      </p:pic>
      <p:sp>
        <p:nvSpPr>
          <p:cNvPr id="5" name="Rectangle 14"/>
          <p:cNvSpPr>
            <a:spLocks noChangeArrowheads="1"/>
          </p:cNvSpPr>
          <p:nvPr userDrawn="1"/>
        </p:nvSpPr>
        <p:spPr bwMode="auto">
          <a:xfrm>
            <a:off x="1833563" y="3284538"/>
            <a:ext cx="8072437" cy="73025"/>
          </a:xfrm>
          <a:prstGeom prst="rect">
            <a:avLst/>
          </a:prstGeom>
          <a:solidFill>
            <a:srgbClr val="FF0000"/>
          </a:solidFill>
          <a:ln w="9525">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1747" name="Rectangle 3"/>
          <p:cNvSpPr>
            <a:spLocks noGrp="1" noChangeArrowheads="1"/>
          </p:cNvSpPr>
          <p:nvPr>
            <p:ph type="ctrTitle"/>
          </p:nvPr>
        </p:nvSpPr>
        <p:spPr>
          <a:xfrm>
            <a:off x="1784350" y="2133600"/>
            <a:ext cx="8121650" cy="1470025"/>
          </a:xfrm>
        </p:spPr>
        <p:txBody>
          <a:bodyPr/>
          <a:lstStyle>
            <a:lvl1pPr>
              <a:defRPr sz="4000"/>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30D688EB-AAD2-4D75-B846-AEEE14CEC9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7618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14B62DA-A87B-4D13-9D4B-DA005EEC52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408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DC5BC70-FA7B-4294-9407-7D831E2620E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26404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9B91FFC-4712-4403-B14F-65B4292339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665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04BD6A6C-8CFC-4569-AAE2-C9E9C43E822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89666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C8B3383-B952-447B-9C5E-1900D707C2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7731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371BF862-F8CF-4645-B5BC-AB0B0FF1A3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16451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37241DE-1218-4884-9D22-7935396BCF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0311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14B62DA-A87B-4D13-9D4B-DA005EEC52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12343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3949A1BA-81F0-40BD-B1AB-79BF213851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28272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89C61071-CD67-49B9-ADBD-65B9335A76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915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BB8979AD-707B-404B-9B5B-F1DD9BCAD67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984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B5F-AC7A-586D-8CBB-DA7EE021E7A4}"/>
              </a:ext>
            </a:extLst>
          </p:cNvPr>
          <p:cNvSpPr>
            <a:spLocks noGrp="1"/>
          </p:cNvSpPr>
          <p:nvPr>
            <p:ph type="ctrTitle"/>
          </p:nvPr>
        </p:nvSpPr>
        <p:spPr>
          <a:xfrm>
            <a:off x="1238250" y="1122363"/>
            <a:ext cx="7429500" cy="2387600"/>
          </a:xfrm>
        </p:spPr>
        <p:txBody>
          <a:bodyPr anchor="b"/>
          <a:lstStyle>
            <a:lvl1pPr algn="ctr">
              <a:defRPr sz="6000"/>
            </a:lvl1pPr>
          </a:lstStyle>
          <a:p>
            <a:r>
              <a:rPr kumimoji="1" lang="en-US"/>
              <a:t>Click to edit Master title style</a:t>
            </a:r>
          </a:p>
        </p:txBody>
      </p:sp>
      <p:sp>
        <p:nvSpPr>
          <p:cNvPr id="3" name="Subtitle 2">
            <a:extLst>
              <a:ext uri="{FF2B5EF4-FFF2-40B4-BE49-F238E27FC236}">
                <a16:creationId xmlns:a16="http://schemas.microsoft.com/office/drawing/2014/main" id="{58372332-24E2-EF5F-639E-71BA90EFE9A6}"/>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
        <p:nvSpPr>
          <p:cNvPr id="4" name="Date Placeholder 3">
            <a:extLst>
              <a:ext uri="{FF2B5EF4-FFF2-40B4-BE49-F238E27FC236}">
                <a16:creationId xmlns:a16="http://schemas.microsoft.com/office/drawing/2014/main" id="{92FF8039-DCA7-1D3B-F59C-FA3D9A28B669}"/>
              </a:ext>
            </a:extLst>
          </p:cNvPr>
          <p:cNvSpPr>
            <a:spLocks noGrp="1"/>
          </p:cNvSpPr>
          <p:nvPr>
            <p:ph type="dt" sz="half" idx="10"/>
          </p:nvPr>
        </p:nvSpPr>
        <p:spPr/>
        <p:txBody>
          <a:bodyPr/>
          <a:lstStyle/>
          <a:p>
            <a:pPr>
              <a:defRPr/>
            </a:pPr>
            <a:endParaRPr lang="en-US" altLang="ja-JP">
              <a:solidFill>
                <a:srgbClr val="000000"/>
              </a:solidFill>
            </a:endParaRPr>
          </a:p>
        </p:txBody>
      </p:sp>
      <p:sp>
        <p:nvSpPr>
          <p:cNvPr id="5" name="Footer Placeholder 4">
            <a:extLst>
              <a:ext uri="{FF2B5EF4-FFF2-40B4-BE49-F238E27FC236}">
                <a16:creationId xmlns:a16="http://schemas.microsoft.com/office/drawing/2014/main" id="{15BF22CF-BA3E-816C-6697-71142AF7741F}"/>
              </a:ext>
            </a:extLst>
          </p:cNvPr>
          <p:cNvSpPr>
            <a:spLocks noGrp="1"/>
          </p:cNvSpPr>
          <p:nvPr>
            <p:ph type="ftr" sz="quarter" idx="11"/>
          </p:nvPr>
        </p:nvSpPr>
        <p:spPr/>
        <p:txBody>
          <a:bodyPr/>
          <a:lstStyle/>
          <a:p>
            <a:pPr>
              <a:defRPr/>
            </a:pPr>
            <a:endParaRPr lang="en-US" altLang="ja-JP">
              <a:solidFill>
                <a:srgbClr val="000000"/>
              </a:solidFill>
            </a:endParaRPr>
          </a:p>
        </p:txBody>
      </p:sp>
      <p:sp>
        <p:nvSpPr>
          <p:cNvPr id="6" name="Slide Number Placeholder 5">
            <a:extLst>
              <a:ext uri="{FF2B5EF4-FFF2-40B4-BE49-F238E27FC236}">
                <a16:creationId xmlns:a16="http://schemas.microsoft.com/office/drawing/2014/main" id="{4F813204-2F1B-06D7-1D63-409078FAF53E}"/>
              </a:ext>
            </a:extLst>
          </p:cNvPr>
          <p:cNvSpPr>
            <a:spLocks noGrp="1"/>
          </p:cNvSpPr>
          <p:nvPr>
            <p:ph type="sldNum" sz="quarter" idx="12"/>
          </p:nvPr>
        </p:nvSpPr>
        <p:spPr/>
        <p:txBody>
          <a:bodyPr/>
          <a:lstStyle/>
          <a:p>
            <a:pPr>
              <a:defRPr/>
            </a:pPr>
            <a:fld id="{0236B547-3939-4448-B510-15C4227AEC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3419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hqprint">
            <a:extLst>
              <a:ext uri="{28A0092B-C50C-407E-A947-70E740481C1C}">
                <a14:useLocalDpi xmlns:a14="http://schemas.microsoft.com/office/drawing/2010/main"/>
              </a:ext>
            </a:extLst>
          </a:blip>
          <a:srcRect t="62230"/>
          <a:stretch>
            <a:fillRect/>
          </a:stretch>
        </p:blipFill>
        <p:spPr bwMode="auto">
          <a:xfrm>
            <a:off x="0" y="6524634"/>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303" y="3284547"/>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 y="6051559"/>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5" y="6524629"/>
            <a:ext cx="3161443" cy="24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23" i="1">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9"/>
            <a:ext cx="8151813" cy="1470025"/>
          </a:xfrm>
        </p:spPr>
        <p:txBody>
          <a:bodyPr/>
          <a:lstStyle>
            <a:lvl1pPr>
              <a:defRPr sz="3408"/>
            </a:lvl1pPr>
          </a:lstStyle>
          <a:p>
            <a:r>
              <a:rPr lang="ja-JP" altLang="en-US"/>
              <a:t>マスター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9"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
        <p:nvSpPr>
          <p:cNvPr id="1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smtClean="0">
                <a:solidFill>
                  <a:prstClr val="black"/>
                </a:solidFill>
              </a:rPr>
              <a:pPr>
                <a:defRPr/>
              </a:pPr>
              <a:t>‹#›</a:t>
            </a:fld>
            <a:endParaRPr lang="en-US" altLang="ja-JP">
              <a:solidFill>
                <a:prstClr val="black"/>
              </a:solidFill>
            </a:endParaRPr>
          </a:p>
        </p:txBody>
      </p:sp>
      <p:pic>
        <p:nvPicPr>
          <p:cNvPr id="12" name="Picture 7" descr="mlit_top"/>
          <p:cNvPicPr>
            <a:picLocks noChangeAspect="1" noChangeArrowheads="1"/>
          </p:cNvPicPr>
          <p:nvPr/>
        </p:nvPicPr>
        <p:blipFill>
          <a:blip r:embed="rId2" cstate="hqprint">
            <a:extLst>
              <a:ext uri="{28A0092B-C50C-407E-A947-70E740481C1C}">
                <a14:useLocalDpi xmlns:a14="http://schemas.microsoft.com/office/drawing/2010/main"/>
              </a:ext>
            </a:extLst>
          </a:blip>
          <a:srcRect t="62230"/>
          <a:stretch>
            <a:fillRect/>
          </a:stretch>
        </p:blipFill>
        <p:spPr bwMode="auto">
          <a:xfrm>
            <a:off x="0" y="6524630"/>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p:cNvSpPr>
            <a:spLocks noChangeArrowheads="1"/>
          </p:cNvSpPr>
          <p:nvPr/>
        </p:nvSpPr>
        <p:spPr bwMode="auto">
          <a:xfrm>
            <a:off x="1833301" y="3284543"/>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1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6051555"/>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p:cNvSpPr txBox="1">
            <a:spLocks noChangeArrowheads="1"/>
          </p:cNvSpPr>
          <p:nvPr/>
        </p:nvSpPr>
        <p:spPr bwMode="auto">
          <a:xfrm>
            <a:off x="4" y="6524629"/>
            <a:ext cx="338906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8" i="1">
                <a:solidFill>
                  <a:prstClr val="white"/>
                </a:solidFill>
                <a:latin typeface="Times New Roman" pitchFamily="18" charset="0"/>
              </a:rPr>
              <a:t>Ministry of Land, Infrastructure, Transport and Tourism</a:t>
            </a:r>
          </a:p>
        </p:txBody>
      </p:sp>
      <p:sp>
        <p:nvSpPr>
          <p:cNvPr id="16" name="テキスト ボックス 18"/>
          <p:cNvSpPr txBox="1">
            <a:spLocks noChangeArrowheads="1"/>
          </p:cNvSpPr>
          <p:nvPr/>
        </p:nvSpPr>
        <p:spPr bwMode="auto">
          <a:xfrm>
            <a:off x="10857656" y="548684"/>
            <a:ext cx="1209013" cy="26282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108" b="1">
                <a:solidFill>
                  <a:prstClr val="black"/>
                </a:solidFill>
              </a:rPr>
              <a:t>【</a:t>
            </a:r>
            <a:r>
              <a:rPr lang="ja-JP" altLang="en-US" sz="1108" b="1">
                <a:solidFill>
                  <a:prstClr val="black"/>
                </a:solidFill>
              </a:rPr>
              <a:t>機密性２</a:t>
            </a:r>
            <a:r>
              <a:rPr lang="en-US" altLang="ja-JP" sz="1108" b="1">
                <a:solidFill>
                  <a:prstClr val="black"/>
                </a:solidFill>
              </a:rPr>
              <a:t>】</a:t>
            </a:r>
          </a:p>
        </p:txBody>
      </p:sp>
      <p:pic>
        <p:nvPicPr>
          <p:cNvPr id="17" name="Picture 7" descr="mlit_top"/>
          <p:cNvPicPr>
            <a:picLocks noChangeAspect="1" noChangeArrowheads="1"/>
          </p:cNvPicPr>
          <p:nvPr userDrawn="1"/>
        </p:nvPicPr>
        <p:blipFill>
          <a:blip r:embed="rId2" cstate="hqprint">
            <a:extLst>
              <a:ext uri="{28A0092B-C50C-407E-A947-70E740481C1C}">
                <a14:useLocalDpi xmlns:a14="http://schemas.microsoft.com/office/drawing/2010/main"/>
              </a:ext>
            </a:extLst>
          </a:blip>
          <a:srcRect t="62230"/>
          <a:stretch>
            <a:fillRect/>
          </a:stretch>
        </p:blipFill>
        <p:spPr bwMode="auto">
          <a:xfrm>
            <a:off x="0" y="6524630"/>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a:spLocks noChangeArrowheads="1"/>
          </p:cNvSpPr>
          <p:nvPr userDrawn="1"/>
        </p:nvSpPr>
        <p:spPr bwMode="auto">
          <a:xfrm>
            <a:off x="1833301" y="3284543"/>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19"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 y="6051555"/>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2"/>
          <p:cNvSpPr txBox="1">
            <a:spLocks noChangeArrowheads="1"/>
          </p:cNvSpPr>
          <p:nvPr userDrawn="1"/>
        </p:nvSpPr>
        <p:spPr bwMode="auto">
          <a:xfrm>
            <a:off x="4" y="6524629"/>
            <a:ext cx="338906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8" i="1">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1621606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47502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66160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72015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hqprint">
            <a:extLst>
              <a:ext uri="{28A0092B-C50C-407E-A947-70E740481C1C}">
                <a14:useLocalDpi xmlns:a14="http://schemas.microsoft.com/office/drawing/2010/main"/>
              </a:ext>
            </a:extLst>
          </a:blip>
          <a:srcRect t="62230"/>
          <a:stretch>
            <a:fillRect/>
          </a:stretch>
        </p:blipFill>
        <p:spPr bwMode="auto">
          <a:xfrm>
            <a:off x="0" y="6524634"/>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303" y="3284547"/>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 y="6051559"/>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5" y="6524629"/>
            <a:ext cx="3161443" cy="24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23" i="1">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9"/>
            <a:ext cx="8151813" cy="1470025"/>
          </a:xfrm>
        </p:spPr>
        <p:txBody>
          <a:bodyPr/>
          <a:lstStyle>
            <a:lvl1pPr>
              <a:defRPr sz="3408"/>
            </a:lvl1pPr>
          </a:lstStyle>
          <a:p>
            <a:r>
              <a:rPr lang="ja-JP" altLang="en-US"/>
              <a:t>マスター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9"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
        <p:nvSpPr>
          <p:cNvPr id="1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smtClean="0">
                <a:solidFill>
                  <a:prstClr val="black"/>
                </a:solidFill>
              </a:rPr>
              <a:pPr>
                <a:defRPr/>
              </a:pPr>
              <a:t>‹#›</a:t>
            </a:fld>
            <a:endParaRPr lang="en-US" altLang="ja-JP">
              <a:solidFill>
                <a:prstClr val="black"/>
              </a:solidFill>
            </a:endParaRPr>
          </a:p>
        </p:txBody>
      </p:sp>
      <p:pic>
        <p:nvPicPr>
          <p:cNvPr id="12" name="Picture 7" descr="mlit_top"/>
          <p:cNvPicPr>
            <a:picLocks noChangeAspect="1" noChangeArrowheads="1"/>
          </p:cNvPicPr>
          <p:nvPr/>
        </p:nvPicPr>
        <p:blipFill>
          <a:blip r:embed="rId2" cstate="hqprint">
            <a:extLst>
              <a:ext uri="{28A0092B-C50C-407E-A947-70E740481C1C}">
                <a14:useLocalDpi xmlns:a14="http://schemas.microsoft.com/office/drawing/2010/main"/>
              </a:ext>
            </a:extLst>
          </a:blip>
          <a:srcRect t="62230"/>
          <a:stretch>
            <a:fillRect/>
          </a:stretch>
        </p:blipFill>
        <p:spPr bwMode="auto">
          <a:xfrm>
            <a:off x="0" y="6524630"/>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p:cNvSpPr>
            <a:spLocks noChangeArrowheads="1"/>
          </p:cNvSpPr>
          <p:nvPr/>
        </p:nvSpPr>
        <p:spPr bwMode="auto">
          <a:xfrm>
            <a:off x="1833301" y="3284543"/>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1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6051555"/>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p:cNvSpPr txBox="1">
            <a:spLocks noChangeArrowheads="1"/>
          </p:cNvSpPr>
          <p:nvPr/>
        </p:nvSpPr>
        <p:spPr bwMode="auto">
          <a:xfrm>
            <a:off x="4" y="6524629"/>
            <a:ext cx="338906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8" i="1">
                <a:solidFill>
                  <a:prstClr val="white"/>
                </a:solidFill>
                <a:latin typeface="Times New Roman" pitchFamily="18" charset="0"/>
              </a:rPr>
              <a:t>Ministry of Land, Infrastructure, Transport and Tourism</a:t>
            </a:r>
          </a:p>
        </p:txBody>
      </p:sp>
      <p:sp>
        <p:nvSpPr>
          <p:cNvPr id="16" name="テキスト ボックス 18"/>
          <p:cNvSpPr txBox="1">
            <a:spLocks noChangeArrowheads="1"/>
          </p:cNvSpPr>
          <p:nvPr/>
        </p:nvSpPr>
        <p:spPr bwMode="auto">
          <a:xfrm>
            <a:off x="10857656" y="548684"/>
            <a:ext cx="1209013" cy="26282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108" b="1">
                <a:solidFill>
                  <a:prstClr val="black"/>
                </a:solidFill>
              </a:rPr>
              <a:t>【</a:t>
            </a:r>
            <a:r>
              <a:rPr lang="ja-JP" altLang="en-US" sz="1108" b="1">
                <a:solidFill>
                  <a:prstClr val="black"/>
                </a:solidFill>
              </a:rPr>
              <a:t>機密性２</a:t>
            </a:r>
            <a:r>
              <a:rPr lang="en-US" altLang="ja-JP" sz="1108" b="1">
                <a:solidFill>
                  <a:prstClr val="black"/>
                </a:solidFill>
              </a:rPr>
              <a:t>】</a:t>
            </a:r>
          </a:p>
        </p:txBody>
      </p:sp>
      <p:pic>
        <p:nvPicPr>
          <p:cNvPr id="17" name="Picture 7" descr="mlit_top"/>
          <p:cNvPicPr>
            <a:picLocks noChangeAspect="1" noChangeArrowheads="1"/>
          </p:cNvPicPr>
          <p:nvPr userDrawn="1"/>
        </p:nvPicPr>
        <p:blipFill>
          <a:blip r:embed="rId2" cstate="hqprint">
            <a:extLst>
              <a:ext uri="{28A0092B-C50C-407E-A947-70E740481C1C}">
                <a14:useLocalDpi xmlns:a14="http://schemas.microsoft.com/office/drawing/2010/main"/>
              </a:ext>
            </a:extLst>
          </a:blip>
          <a:srcRect t="62230"/>
          <a:stretch>
            <a:fillRect/>
          </a:stretch>
        </p:blipFill>
        <p:spPr bwMode="auto">
          <a:xfrm>
            <a:off x="0" y="6524630"/>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a:spLocks noChangeArrowheads="1"/>
          </p:cNvSpPr>
          <p:nvPr userDrawn="1"/>
        </p:nvSpPr>
        <p:spPr bwMode="auto">
          <a:xfrm>
            <a:off x="1833301" y="3284543"/>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19"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 y="6051555"/>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2"/>
          <p:cNvSpPr txBox="1">
            <a:spLocks noChangeArrowheads="1"/>
          </p:cNvSpPr>
          <p:nvPr userDrawn="1"/>
        </p:nvSpPr>
        <p:spPr bwMode="auto">
          <a:xfrm>
            <a:off x="4" y="6524629"/>
            <a:ext cx="338906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8" i="1">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2926447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4002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DC5BC70-FA7B-4294-9407-7D831E2620E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6959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41674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5618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hqprint">
            <a:extLst>
              <a:ext uri="{28A0092B-C50C-407E-A947-70E740481C1C}">
                <a14:useLocalDpi xmlns:a14="http://schemas.microsoft.com/office/drawing/2010/main"/>
              </a:ext>
            </a:extLst>
          </a:blip>
          <a:srcRect t="62230"/>
          <a:stretch>
            <a:fillRect/>
          </a:stretch>
        </p:blipFill>
        <p:spPr bwMode="auto">
          <a:xfrm>
            <a:off x="0" y="6524636"/>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304" y="3284549"/>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1662">
              <a:solidFill>
                <a:prstClr val="black"/>
              </a:solidFill>
            </a:endParaRP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6051561"/>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5" y="6524631"/>
            <a:ext cx="2933816" cy="23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44" i="1">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11"/>
            <a:ext cx="8151813" cy="1470025"/>
          </a:xfrm>
        </p:spPr>
        <p:txBody>
          <a:bodyPr/>
          <a:lstStyle>
            <a:lvl1pPr>
              <a:defRPr sz="3146"/>
            </a:lvl1pPr>
          </a:lstStyle>
          <a:p>
            <a:r>
              <a:rPr lang="ja-JP" altLang="en-US"/>
              <a:t>マスター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9"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
        <p:nvSpPr>
          <p:cNvPr id="1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smtClean="0">
                <a:solidFill>
                  <a:prstClr val="black"/>
                </a:solidFill>
              </a:rPr>
              <a:pPr>
                <a:defRPr/>
              </a:pPr>
              <a:t>‹#›</a:t>
            </a:fld>
            <a:endParaRPr lang="en-US" altLang="ja-JP">
              <a:solidFill>
                <a:prstClr val="black"/>
              </a:solidFill>
            </a:endParaRPr>
          </a:p>
        </p:txBody>
      </p:sp>
      <p:pic>
        <p:nvPicPr>
          <p:cNvPr id="12" name="Picture 7" descr="mlit_top"/>
          <p:cNvPicPr>
            <a:picLocks noChangeAspect="1" noChangeArrowheads="1"/>
          </p:cNvPicPr>
          <p:nvPr/>
        </p:nvPicPr>
        <p:blipFill>
          <a:blip r:embed="rId2" cstate="hqprint">
            <a:extLst>
              <a:ext uri="{28A0092B-C50C-407E-A947-70E740481C1C}">
                <a14:useLocalDpi xmlns:a14="http://schemas.microsoft.com/office/drawing/2010/main"/>
              </a:ext>
            </a:extLst>
          </a:blip>
          <a:srcRect t="62230"/>
          <a:stretch>
            <a:fillRect/>
          </a:stretch>
        </p:blipFill>
        <p:spPr bwMode="auto">
          <a:xfrm>
            <a:off x="0" y="6524632"/>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p:cNvSpPr>
            <a:spLocks noChangeArrowheads="1"/>
          </p:cNvSpPr>
          <p:nvPr/>
        </p:nvSpPr>
        <p:spPr bwMode="auto">
          <a:xfrm>
            <a:off x="1833302" y="3284545"/>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1662">
              <a:solidFill>
                <a:prstClr val="black"/>
              </a:solidFill>
            </a:endParaRPr>
          </a:p>
        </p:txBody>
      </p:sp>
      <p:pic>
        <p:nvPicPr>
          <p:cNvPr id="1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6051557"/>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p:cNvSpPr txBox="1">
            <a:spLocks noChangeArrowheads="1"/>
          </p:cNvSpPr>
          <p:nvPr/>
        </p:nvSpPr>
        <p:spPr bwMode="auto">
          <a:xfrm>
            <a:off x="5" y="6524629"/>
            <a:ext cx="3161443" cy="24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23" i="1">
                <a:solidFill>
                  <a:prstClr val="white"/>
                </a:solidFill>
                <a:latin typeface="Times New Roman" pitchFamily="18" charset="0"/>
              </a:rPr>
              <a:t>Ministry of Land, Infrastructure, Transport and Tourism</a:t>
            </a:r>
          </a:p>
        </p:txBody>
      </p:sp>
      <p:sp>
        <p:nvSpPr>
          <p:cNvPr id="16" name="テキスト ボックス 18"/>
          <p:cNvSpPr txBox="1">
            <a:spLocks noChangeArrowheads="1"/>
          </p:cNvSpPr>
          <p:nvPr/>
        </p:nvSpPr>
        <p:spPr bwMode="auto">
          <a:xfrm>
            <a:off x="10857656" y="548684"/>
            <a:ext cx="1209013" cy="2497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023" b="1">
                <a:solidFill>
                  <a:prstClr val="black"/>
                </a:solidFill>
              </a:rPr>
              <a:t>【</a:t>
            </a:r>
            <a:r>
              <a:rPr lang="ja-JP" altLang="en-US" sz="1023" b="1">
                <a:solidFill>
                  <a:prstClr val="black"/>
                </a:solidFill>
              </a:rPr>
              <a:t>機密性２</a:t>
            </a:r>
            <a:r>
              <a:rPr lang="en-US" altLang="ja-JP" sz="1023" b="1">
                <a:solidFill>
                  <a:prstClr val="black"/>
                </a:solidFill>
              </a:rPr>
              <a:t>】</a:t>
            </a:r>
          </a:p>
        </p:txBody>
      </p:sp>
      <p:pic>
        <p:nvPicPr>
          <p:cNvPr id="17" name="Picture 7" descr="mlit_top"/>
          <p:cNvPicPr>
            <a:picLocks noChangeAspect="1" noChangeArrowheads="1"/>
          </p:cNvPicPr>
          <p:nvPr userDrawn="1"/>
        </p:nvPicPr>
        <p:blipFill>
          <a:blip r:embed="rId2" cstate="hqprint">
            <a:extLst>
              <a:ext uri="{28A0092B-C50C-407E-A947-70E740481C1C}">
                <a14:useLocalDpi xmlns:a14="http://schemas.microsoft.com/office/drawing/2010/main"/>
              </a:ext>
            </a:extLst>
          </a:blip>
          <a:srcRect t="62230"/>
          <a:stretch>
            <a:fillRect/>
          </a:stretch>
        </p:blipFill>
        <p:spPr bwMode="auto">
          <a:xfrm>
            <a:off x="0" y="6524632"/>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a:spLocks noChangeArrowheads="1"/>
          </p:cNvSpPr>
          <p:nvPr userDrawn="1"/>
        </p:nvSpPr>
        <p:spPr bwMode="auto">
          <a:xfrm>
            <a:off x="1833302" y="3284545"/>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1662">
              <a:solidFill>
                <a:prstClr val="black"/>
              </a:solidFill>
            </a:endParaRPr>
          </a:p>
        </p:txBody>
      </p:sp>
      <p:pic>
        <p:nvPicPr>
          <p:cNvPr id="19"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 y="6051557"/>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2"/>
          <p:cNvSpPr txBox="1">
            <a:spLocks noChangeArrowheads="1"/>
          </p:cNvSpPr>
          <p:nvPr userDrawn="1"/>
        </p:nvSpPr>
        <p:spPr bwMode="auto">
          <a:xfrm>
            <a:off x="5" y="6524629"/>
            <a:ext cx="3161443" cy="24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23" i="1">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267041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82153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88165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68901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692" name="Picture 7" descr="mlit_top"/>
          <p:cNvPicPr>
            <a:picLocks noChangeAspect="1" noChangeArrowheads="1"/>
          </p:cNvPicPr>
          <p:nvPr/>
        </p:nvPicPr>
        <p:blipFill>
          <a:blip r:embed="rId2" cstate="hqprint">
            <a:extLst>
              <a:ext uri="{28A0092B-C50C-407E-A947-70E740481C1C}">
                <a14:useLocalDpi xmlns:a14="http://schemas.microsoft.com/office/drawing/2010/main"/>
              </a:ext>
            </a:extLst>
          </a:blip>
          <a:srcRect t="62230"/>
          <a:stretch>
            <a:fillRect/>
          </a:stretch>
        </p:blipFill>
        <p:spPr>
          <a:xfrm>
            <a:off x="0" y="6524629"/>
            <a:ext cx="9906000" cy="333375"/>
          </a:xfrm>
          <a:prstGeom prst="rect">
            <a:avLst/>
          </a:prstGeom>
          <a:noFill/>
          <a:ln>
            <a:noFill/>
          </a:ln>
        </p:spPr>
      </p:pic>
      <p:sp>
        <p:nvSpPr>
          <p:cNvPr id="1693" name="Rectangle 8"/>
          <p:cNvSpPr>
            <a:spLocks noChangeArrowheads="1"/>
          </p:cNvSpPr>
          <p:nvPr/>
        </p:nvSpPr>
        <p:spPr>
          <a:xfrm>
            <a:off x="1833563" y="3284542"/>
            <a:ext cx="8072437" cy="73025"/>
          </a:xfrm>
          <a:prstGeom prst="rect">
            <a:avLst/>
          </a:prstGeom>
          <a:solidFill>
            <a:srgbClr val="0066CC"/>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779173">
              <a:defRPr/>
            </a:pPr>
            <a:endParaRPr lang="ja-JP" altLang="en-US" sz="1534">
              <a:solidFill>
                <a:srgbClr val="000000"/>
              </a:solidFill>
            </a:endParaRPr>
          </a:p>
        </p:txBody>
      </p:sp>
      <p:pic>
        <p:nvPicPr>
          <p:cNvPr id="1694" name="Picture 9"/>
          <p:cNvPicPr>
            <a:picLocks noChangeAspect="1" noChangeArrowheads="1"/>
          </p:cNvPicPr>
          <p:nvPr/>
        </p:nvPicPr>
        <p:blipFill>
          <a:blip r:embed="rId3"/>
          <a:stretch>
            <a:fillRect/>
          </a:stretch>
        </p:blipFill>
        <p:spPr>
          <a:xfrm>
            <a:off x="0" y="6051554"/>
            <a:ext cx="2303464" cy="473075"/>
          </a:xfrm>
          <a:prstGeom prst="rect">
            <a:avLst/>
          </a:prstGeom>
          <a:noFill/>
          <a:ln>
            <a:noFill/>
          </a:ln>
        </p:spPr>
      </p:pic>
      <p:sp>
        <p:nvSpPr>
          <p:cNvPr id="1695" name="Text Box 10"/>
          <p:cNvSpPr txBox="1">
            <a:spLocks noChangeArrowheads="1"/>
          </p:cNvSpPr>
          <p:nvPr/>
        </p:nvSpPr>
        <p:spPr>
          <a:xfrm>
            <a:off x="1" y="6524625"/>
            <a:ext cx="3161443" cy="249748"/>
          </a:xfrm>
          <a:prstGeom prst="rect">
            <a:avLst/>
          </a:prstGeom>
          <a:noFill/>
          <a:ln>
            <a:noFill/>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779173">
              <a:defRPr/>
            </a:pPr>
            <a:r>
              <a:rPr lang="en-US" altLang="ja-JP" sz="1023" i="1">
                <a:solidFill>
                  <a:srgbClr val="FFFFFF"/>
                </a:solidFill>
                <a:latin typeface="Times New Roman" panose="02020603050405020304" pitchFamily="18" charset="0"/>
              </a:rPr>
              <a:t>Ministry of Land, Infrastructure, Transport and Tourism</a:t>
            </a:r>
          </a:p>
        </p:txBody>
      </p:sp>
      <p:sp>
        <p:nvSpPr>
          <p:cNvPr id="1696" name="Rectangle 2"/>
          <p:cNvSpPr>
            <a:spLocks noGrp="1" noChangeArrowheads="1"/>
          </p:cNvSpPr>
          <p:nvPr>
            <p:ph type="ctrTitle"/>
          </p:nvPr>
        </p:nvSpPr>
        <p:spPr>
          <a:xfrm>
            <a:off x="1754187" y="2133615"/>
            <a:ext cx="8151813" cy="1470025"/>
          </a:xfrm>
        </p:spPr>
        <p:txBody>
          <a:bodyPr/>
          <a:lstStyle>
            <a:lvl1pPr>
              <a:defRPr sz="3408"/>
            </a:lvl1pPr>
          </a:lstStyle>
          <a:p>
            <a:r>
              <a:rPr lang="ja-JP" altLang="en-US"/>
              <a:t>マスタ タイトルの書式設定</a:t>
            </a:r>
          </a:p>
        </p:txBody>
      </p:sp>
      <p:sp>
        <p:nvSpPr>
          <p:cNvPr id="1697"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1698" name="Rectangle 4"/>
          <p:cNvSpPr>
            <a:spLocks noGrp="1" noChangeArrowheads="1"/>
          </p:cNvSpPr>
          <p:nvPr>
            <p:ph type="dt" sz="half" idx="10"/>
          </p:nvPr>
        </p:nvSpPr>
        <p:spPr/>
        <p:txBody>
          <a:bodyPr/>
          <a:lstStyle>
            <a:lvl1pPr defTabSz="844083">
              <a:defRPr/>
            </a:lvl1pPr>
          </a:lstStyle>
          <a:p>
            <a:pPr>
              <a:defRPr/>
            </a:pPr>
            <a:endParaRPr lang="en-US" altLang="ja-JP"/>
          </a:p>
        </p:txBody>
      </p:sp>
      <p:sp>
        <p:nvSpPr>
          <p:cNvPr id="1699" name="Rectangle 5"/>
          <p:cNvSpPr>
            <a:spLocks noGrp="1" noChangeArrowheads="1"/>
          </p:cNvSpPr>
          <p:nvPr>
            <p:ph type="ftr" sz="quarter" idx="11"/>
          </p:nvPr>
        </p:nvSpPr>
        <p:spPr/>
        <p:txBody>
          <a:bodyPr/>
          <a:lstStyle>
            <a:lvl1pPr defTabSz="844083">
              <a:defRPr/>
            </a:lvl1pPr>
          </a:lstStyle>
          <a:p>
            <a:pPr>
              <a:defRPr/>
            </a:pPr>
            <a:endParaRPr lang="en-US" altLang="ja-JP"/>
          </a:p>
        </p:txBody>
      </p:sp>
      <p:sp>
        <p:nvSpPr>
          <p:cNvPr id="1700" name="Rectangle 6"/>
          <p:cNvSpPr>
            <a:spLocks noGrp="1" noChangeArrowheads="1"/>
          </p:cNvSpPr>
          <p:nvPr>
            <p:ph type="sldNum" sz="quarter" idx="12"/>
          </p:nvPr>
        </p:nvSpPr>
        <p:spPr>
          <a:xfrm>
            <a:off x="7099300" y="6245225"/>
            <a:ext cx="2311400" cy="476250"/>
          </a:xfrm>
        </p:spPr>
        <p:txBody>
          <a:bodyPr/>
          <a:lstStyle>
            <a:lvl1pPr defTabSz="844083">
              <a:defRPr/>
            </a:lvl1pPr>
          </a:lstStyle>
          <a:p>
            <a:pPr>
              <a:defRPr/>
            </a:pPr>
            <a:fld id="{1DA98030-3D0B-48C8-B840-995C2CC76AAD}" type="slidenum">
              <a:rPr lang="ja-JP" altLang="en-US"/>
              <a:pPr>
                <a:defRPr/>
              </a:pPr>
              <a:t>‹#›</a:t>
            </a:fld>
            <a:endParaRPr lang="en-US" altLang="ja-JP"/>
          </a:p>
        </p:txBody>
      </p:sp>
    </p:spTree>
    <p:extLst>
      <p:ext uri="{BB962C8B-B14F-4D97-AF65-F5344CB8AC3E}">
        <p14:creationId xmlns:p14="http://schemas.microsoft.com/office/powerpoint/2010/main" val="2971283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702" name="タイトル 1"/>
          <p:cNvSpPr>
            <a:spLocks noGrp="1"/>
          </p:cNvSpPr>
          <p:nvPr>
            <p:ph type="title"/>
          </p:nvPr>
        </p:nvSpPr>
        <p:spPr/>
        <p:txBody>
          <a:bodyPr/>
          <a:lstStyle/>
          <a:p>
            <a:r>
              <a:rPr lang="ja-JP" altLang="en-US"/>
              <a:t>マスタ タイトルの書式設定</a:t>
            </a:r>
          </a:p>
        </p:txBody>
      </p:sp>
      <p:sp>
        <p:nvSpPr>
          <p:cNvPr id="170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04"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05"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06" name="Rectangle 5"/>
          <p:cNvSpPr>
            <a:spLocks noGrp="1" noChangeArrowheads="1"/>
          </p:cNvSpPr>
          <p:nvPr>
            <p:ph type="sldNum" sz="quarter" idx="12"/>
          </p:nvPr>
        </p:nvSpPr>
        <p:spPr/>
        <p:txBody>
          <a:bodyPr/>
          <a:lstStyle>
            <a:lvl1pPr defTabSz="844083">
              <a:defRPr/>
            </a:lvl1pPr>
          </a:lstStyle>
          <a:p>
            <a:pPr>
              <a:defRPr/>
            </a:pPr>
            <a:fld id="{2E32B991-321C-40F2-9254-2D2B79226690}" type="slidenum">
              <a:rPr lang="ja-JP" altLang="en-US"/>
              <a:pPr>
                <a:defRPr/>
              </a:pPr>
              <a:t>‹#›</a:t>
            </a:fld>
            <a:endParaRPr lang="en-US" altLang="ja-JP"/>
          </a:p>
        </p:txBody>
      </p:sp>
    </p:spTree>
    <p:extLst>
      <p:ext uri="{BB962C8B-B14F-4D97-AF65-F5344CB8AC3E}">
        <p14:creationId xmlns:p14="http://schemas.microsoft.com/office/powerpoint/2010/main" val="908689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708" name="タイトル 1"/>
          <p:cNvSpPr>
            <a:spLocks noGrp="1"/>
          </p:cNvSpPr>
          <p:nvPr>
            <p:ph type="title"/>
          </p:nvPr>
        </p:nvSpPr>
        <p:spPr>
          <a:xfrm>
            <a:off x="782506" y="4406915"/>
            <a:ext cx="8420100" cy="1362075"/>
          </a:xfrm>
        </p:spPr>
        <p:txBody>
          <a:bodyPr anchor="t"/>
          <a:lstStyle>
            <a:lvl1pPr algn="l">
              <a:defRPr sz="3408" b="1" cap="all"/>
            </a:lvl1pPr>
          </a:lstStyle>
          <a:p>
            <a:r>
              <a:rPr lang="ja-JP" altLang="en-US"/>
              <a:t>マスタ タイトルの書式設定</a:t>
            </a:r>
          </a:p>
        </p:txBody>
      </p:sp>
      <p:sp>
        <p:nvSpPr>
          <p:cNvPr id="1709" name="テキスト プレースホルダ 2"/>
          <p:cNvSpPr>
            <a:spLocks noGrp="1"/>
          </p:cNvSpPr>
          <p:nvPr>
            <p:ph type="body" idx="1"/>
          </p:nvPr>
        </p:nvSpPr>
        <p:spPr>
          <a:xfrm>
            <a:off x="782506" y="2906713"/>
            <a:ext cx="8420100" cy="1500187"/>
          </a:xfrm>
        </p:spPr>
        <p:txBody>
          <a:bodyPr anchor="b"/>
          <a:lstStyle>
            <a:lvl1pPr marL="0" indent="0">
              <a:buNone/>
              <a:defRPr sz="1704"/>
            </a:lvl1pPr>
            <a:lvl2pPr marL="389586" indent="0">
              <a:buNone/>
              <a:defRPr sz="1534"/>
            </a:lvl2pPr>
            <a:lvl3pPr marL="779173" indent="0">
              <a:buNone/>
              <a:defRPr sz="1363"/>
            </a:lvl3pPr>
            <a:lvl4pPr marL="1168759" indent="0">
              <a:buNone/>
              <a:defRPr sz="1193"/>
            </a:lvl4pPr>
            <a:lvl5pPr marL="1558345" indent="0">
              <a:buNone/>
              <a:defRPr sz="1193"/>
            </a:lvl5pPr>
            <a:lvl6pPr marL="1947932" indent="0">
              <a:buNone/>
              <a:defRPr sz="1193"/>
            </a:lvl6pPr>
            <a:lvl7pPr marL="2337518" indent="0">
              <a:buNone/>
              <a:defRPr sz="1193"/>
            </a:lvl7pPr>
            <a:lvl8pPr marL="2727104" indent="0">
              <a:buNone/>
              <a:defRPr sz="1193"/>
            </a:lvl8pPr>
            <a:lvl9pPr marL="3116691" indent="0">
              <a:buNone/>
              <a:defRPr sz="1193"/>
            </a:lvl9pPr>
          </a:lstStyle>
          <a:p>
            <a:pPr lvl="0"/>
            <a:r>
              <a:rPr lang="ja-JP" altLang="en-US"/>
              <a:t>マスタ テキストの書式設定</a:t>
            </a:r>
          </a:p>
        </p:txBody>
      </p:sp>
      <p:sp>
        <p:nvSpPr>
          <p:cNvPr id="1710"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11"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12" name="Rectangle 5"/>
          <p:cNvSpPr>
            <a:spLocks noGrp="1" noChangeArrowheads="1"/>
          </p:cNvSpPr>
          <p:nvPr>
            <p:ph type="sldNum" sz="quarter" idx="12"/>
          </p:nvPr>
        </p:nvSpPr>
        <p:spPr/>
        <p:txBody>
          <a:bodyPr/>
          <a:lstStyle>
            <a:lvl1pPr defTabSz="844083">
              <a:defRPr/>
            </a:lvl1pPr>
          </a:lstStyle>
          <a:p>
            <a:pPr>
              <a:defRPr/>
            </a:pPr>
            <a:fld id="{75E20ED7-A412-4BA3-9F02-1D58304CD217}" type="slidenum">
              <a:rPr lang="ja-JP" altLang="en-US"/>
              <a:pPr>
                <a:defRPr/>
              </a:pPr>
              <a:t>‹#›</a:t>
            </a:fld>
            <a:endParaRPr lang="en-US" altLang="ja-JP"/>
          </a:p>
        </p:txBody>
      </p:sp>
    </p:spTree>
    <p:extLst>
      <p:ext uri="{BB962C8B-B14F-4D97-AF65-F5344CB8AC3E}">
        <p14:creationId xmlns:p14="http://schemas.microsoft.com/office/powerpoint/2010/main" val="183312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714" name="タイトル 1"/>
          <p:cNvSpPr>
            <a:spLocks noGrp="1"/>
          </p:cNvSpPr>
          <p:nvPr>
            <p:ph type="title"/>
          </p:nvPr>
        </p:nvSpPr>
        <p:spPr/>
        <p:txBody>
          <a:bodyPr/>
          <a:lstStyle/>
          <a:p>
            <a:r>
              <a:rPr lang="ja-JP" altLang="en-US"/>
              <a:t>マスタ タイトルの書式設定</a:t>
            </a:r>
          </a:p>
        </p:txBody>
      </p:sp>
      <p:sp>
        <p:nvSpPr>
          <p:cNvPr id="1715" name="コンテンツ プレースホルダ 2"/>
          <p:cNvSpPr>
            <a:spLocks noGrp="1"/>
          </p:cNvSpPr>
          <p:nvPr>
            <p:ph sz="half" idx="1"/>
          </p:nvPr>
        </p:nvSpPr>
        <p:spPr>
          <a:xfrm>
            <a:off x="495300" y="1600206"/>
            <a:ext cx="437515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16" name="コンテンツ プレースホルダ 3"/>
          <p:cNvSpPr>
            <a:spLocks noGrp="1"/>
          </p:cNvSpPr>
          <p:nvPr>
            <p:ph sz="half" idx="2"/>
          </p:nvPr>
        </p:nvSpPr>
        <p:spPr>
          <a:xfrm>
            <a:off x="5035550" y="1600206"/>
            <a:ext cx="437515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17"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18"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19" name="Rectangle 5"/>
          <p:cNvSpPr>
            <a:spLocks noGrp="1" noChangeArrowheads="1"/>
          </p:cNvSpPr>
          <p:nvPr>
            <p:ph type="sldNum" sz="quarter" idx="12"/>
          </p:nvPr>
        </p:nvSpPr>
        <p:spPr/>
        <p:txBody>
          <a:bodyPr/>
          <a:lstStyle>
            <a:lvl1pPr defTabSz="844083">
              <a:defRPr/>
            </a:lvl1pPr>
          </a:lstStyle>
          <a:p>
            <a:pPr>
              <a:defRPr/>
            </a:pPr>
            <a:fld id="{FEF4E0AA-CF43-47EE-8B53-8FEED056BC6F}" type="slidenum">
              <a:rPr lang="ja-JP" altLang="en-US"/>
              <a:pPr>
                <a:defRPr/>
              </a:pPr>
              <a:t>‹#›</a:t>
            </a:fld>
            <a:endParaRPr lang="en-US" altLang="ja-JP"/>
          </a:p>
        </p:txBody>
      </p:sp>
    </p:spTree>
    <p:extLst>
      <p:ext uri="{BB962C8B-B14F-4D97-AF65-F5344CB8AC3E}">
        <p14:creationId xmlns:p14="http://schemas.microsoft.com/office/powerpoint/2010/main" val="221160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9B91FFC-4712-4403-B14F-65B4292339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1097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721"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1722" name="テキスト プレースホルダ 2"/>
          <p:cNvSpPr>
            <a:spLocks noGrp="1"/>
          </p:cNvSpPr>
          <p:nvPr>
            <p:ph type="body" idx="1"/>
          </p:nvPr>
        </p:nvSpPr>
        <p:spPr>
          <a:xfrm>
            <a:off x="495300" y="1535113"/>
            <a:ext cx="4376870"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1723" name="コンテンツ プレースホルダ 3"/>
          <p:cNvSpPr>
            <a:spLocks noGrp="1"/>
          </p:cNvSpPr>
          <p:nvPr>
            <p:ph sz="half" idx="2"/>
          </p:nvPr>
        </p:nvSpPr>
        <p:spPr>
          <a:xfrm>
            <a:off x="495300" y="2174875"/>
            <a:ext cx="4376870"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24" name="テキスト プレースホルダ 4"/>
          <p:cNvSpPr>
            <a:spLocks noGrp="1"/>
          </p:cNvSpPr>
          <p:nvPr>
            <p:ph type="body" sz="quarter" idx="3"/>
          </p:nvPr>
        </p:nvSpPr>
        <p:spPr>
          <a:xfrm>
            <a:off x="5032115" y="1535113"/>
            <a:ext cx="4378590"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1725" name="コンテンツ プレースホルダ 5"/>
          <p:cNvSpPr>
            <a:spLocks noGrp="1"/>
          </p:cNvSpPr>
          <p:nvPr>
            <p:ph sz="quarter" idx="4"/>
          </p:nvPr>
        </p:nvSpPr>
        <p:spPr>
          <a:xfrm>
            <a:off x="5032115" y="2174875"/>
            <a:ext cx="4378590"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26"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27"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28" name="Rectangle 5"/>
          <p:cNvSpPr>
            <a:spLocks noGrp="1" noChangeArrowheads="1"/>
          </p:cNvSpPr>
          <p:nvPr>
            <p:ph type="sldNum" sz="quarter" idx="12"/>
          </p:nvPr>
        </p:nvSpPr>
        <p:spPr/>
        <p:txBody>
          <a:bodyPr/>
          <a:lstStyle>
            <a:lvl1pPr defTabSz="844083">
              <a:defRPr/>
            </a:lvl1pPr>
          </a:lstStyle>
          <a:p>
            <a:pPr>
              <a:defRPr/>
            </a:pPr>
            <a:fld id="{A58B205A-27B6-4AD0-8EFA-11C601F0CDCA}" type="slidenum">
              <a:rPr lang="ja-JP" altLang="en-US"/>
              <a:pPr>
                <a:defRPr/>
              </a:pPr>
              <a:t>‹#›</a:t>
            </a:fld>
            <a:endParaRPr lang="en-US" altLang="ja-JP"/>
          </a:p>
        </p:txBody>
      </p:sp>
    </p:spTree>
    <p:extLst>
      <p:ext uri="{BB962C8B-B14F-4D97-AF65-F5344CB8AC3E}">
        <p14:creationId xmlns:p14="http://schemas.microsoft.com/office/powerpoint/2010/main" val="642666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730" name="タイトル 1"/>
          <p:cNvSpPr>
            <a:spLocks noGrp="1"/>
          </p:cNvSpPr>
          <p:nvPr>
            <p:ph type="title"/>
          </p:nvPr>
        </p:nvSpPr>
        <p:spPr/>
        <p:txBody>
          <a:bodyPr/>
          <a:lstStyle/>
          <a:p>
            <a:r>
              <a:rPr lang="ja-JP" altLang="en-US"/>
              <a:t>マスタ タイトルの書式設定</a:t>
            </a:r>
          </a:p>
        </p:txBody>
      </p:sp>
      <p:sp>
        <p:nvSpPr>
          <p:cNvPr id="1731"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32"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33" name="Rectangle 5"/>
          <p:cNvSpPr>
            <a:spLocks noGrp="1" noChangeArrowheads="1"/>
          </p:cNvSpPr>
          <p:nvPr>
            <p:ph type="sldNum" sz="quarter" idx="12"/>
          </p:nvPr>
        </p:nvSpPr>
        <p:spPr/>
        <p:txBody>
          <a:bodyPr/>
          <a:lstStyle>
            <a:lvl1pPr defTabSz="844083">
              <a:defRPr/>
            </a:lvl1pPr>
          </a:lstStyle>
          <a:p>
            <a:pPr>
              <a:defRPr/>
            </a:pPr>
            <a:fld id="{EC41A1B1-36A9-4058-9891-73D2D8A1F099}" type="slidenum">
              <a:rPr lang="ja-JP" altLang="en-US"/>
              <a:pPr>
                <a:defRPr/>
              </a:pPr>
              <a:t>‹#›</a:t>
            </a:fld>
            <a:endParaRPr lang="en-US" altLang="ja-JP"/>
          </a:p>
        </p:txBody>
      </p:sp>
    </p:spTree>
    <p:extLst>
      <p:ext uri="{BB962C8B-B14F-4D97-AF65-F5344CB8AC3E}">
        <p14:creationId xmlns:p14="http://schemas.microsoft.com/office/powerpoint/2010/main" val="1589296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735"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36"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37" name="Rectangle 5"/>
          <p:cNvSpPr>
            <a:spLocks noGrp="1" noChangeArrowheads="1"/>
          </p:cNvSpPr>
          <p:nvPr>
            <p:ph type="sldNum" sz="quarter" idx="12"/>
          </p:nvPr>
        </p:nvSpPr>
        <p:spPr/>
        <p:txBody>
          <a:bodyPr/>
          <a:lstStyle>
            <a:lvl1pPr defTabSz="844083">
              <a:defRPr/>
            </a:lvl1pPr>
          </a:lstStyle>
          <a:p>
            <a:pPr>
              <a:defRPr/>
            </a:pPr>
            <a:fld id="{26C46ED3-2BC8-469D-8616-6ADEEA8E53CF}" type="slidenum">
              <a:rPr lang="ja-JP" altLang="en-US"/>
              <a:pPr>
                <a:defRPr/>
              </a:pPr>
              <a:t>‹#›</a:t>
            </a:fld>
            <a:endParaRPr lang="en-US" altLang="ja-JP"/>
          </a:p>
        </p:txBody>
      </p:sp>
    </p:spTree>
    <p:extLst>
      <p:ext uri="{BB962C8B-B14F-4D97-AF65-F5344CB8AC3E}">
        <p14:creationId xmlns:p14="http://schemas.microsoft.com/office/powerpoint/2010/main" val="1314397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739" name="タイトル 1"/>
          <p:cNvSpPr>
            <a:spLocks noGrp="1"/>
          </p:cNvSpPr>
          <p:nvPr>
            <p:ph type="title"/>
          </p:nvPr>
        </p:nvSpPr>
        <p:spPr>
          <a:xfrm>
            <a:off x="495300" y="273050"/>
            <a:ext cx="3259006" cy="1162050"/>
          </a:xfrm>
        </p:spPr>
        <p:txBody>
          <a:bodyPr anchor="b"/>
          <a:lstStyle>
            <a:lvl1pPr algn="l">
              <a:defRPr sz="1704" b="1"/>
            </a:lvl1pPr>
          </a:lstStyle>
          <a:p>
            <a:r>
              <a:rPr lang="ja-JP" altLang="en-US"/>
              <a:t>マスタ タイトルの書式設定</a:t>
            </a:r>
          </a:p>
        </p:txBody>
      </p:sp>
      <p:sp>
        <p:nvSpPr>
          <p:cNvPr id="1740" name="コンテンツ プレースホルダ 2"/>
          <p:cNvSpPr>
            <a:spLocks noGrp="1"/>
          </p:cNvSpPr>
          <p:nvPr>
            <p:ph idx="1"/>
          </p:nvPr>
        </p:nvSpPr>
        <p:spPr>
          <a:xfrm>
            <a:off x="3872972" y="273058"/>
            <a:ext cx="5537729"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41" name="テキスト プレースホルダ 3"/>
          <p:cNvSpPr>
            <a:spLocks noGrp="1"/>
          </p:cNvSpPr>
          <p:nvPr>
            <p:ph type="body" sz="half" idx="2"/>
          </p:nvPr>
        </p:nvSpPr>
        <p:spPr>
          <a:xfrm>
            <a:off x="495300" y="1435103"/>
            <a:ext cx="3259006" cy="4691063"/>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1742"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43"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44" name="Rectangle 5"/>
          <p:cNvSpPr>
            <a:spLocks noGrp="1" noChangeArrowheads="1"/>
          </p:cNvSpPr>
          <p:nvPr>
            <p:ph type="sldNum" sz="quarter" idx="12"/>
          </p:nvPr>
        </p:nvSpPr>
        <p:spPr/>
        <p:txBody>
          <a:bodyPr/>
          <a:lstStyle>
            <a:lvl1pPr defTabSz="844083">
              <a:defRPr/>
            </a:lvl1pPr>
          </a:lstStyle>
          <a:p>
            <a:pPr>
              <a:defRPr/>
            </a:pPr>
            <a:fld id="{E0F87BAD-6A5C-404B-A4FA-D9461678743E}" type="slidenum">
              <a:rPr lang="ja-JP" altLang="en-US"/>
              <a:pPr>
                <a:defRPr/>
              </a:pPr>
              <a:t>‹#›</a:t>
            </a:fld>
            <a:endParaRPr lang="en-US" altLang="ja-JP"/>
          </a:p>
        </p:txBody>
      </p:sp>
    </p:spTree>
    <p:extLst>
      <p:ext uri="{BB962C8B-B14F-4D97-AF65-F5344CB8AC3E}">
        <p14:creationId xmlns:p14="http://schemas.microsoft.com/office/powerpoint/2010/main" val="1701612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746" name="タイトル 1"/>
          <p:cNvSpPr>
            <a:spLocks noGrp="1"/>
          </p:cNvSpPr>
          <p:nvPr>
            <p:ph type="title"/>
          </p:nvPr>
        </p:nvSpPr>
        <p:spPr>
          <a:xfrm>
            <a:off x="1941645" y="4800600"/>
            <a:ext cx="5943600" cy="566738"/>
          </a:xfrm>
        </p:spPr>
        <p:txBody>
          <a:bodyPr anchor="b"/>
          <a:lstStyle>
            <a:lvl1pPr algn="l">
              <a:defRPr sz="1704" b="1"/>
            </a:lvl1pPr>
          </a:lstStyle>
          <a:p>
            <a:r>
              <a:rPr lang="ja-JP" altLang="en-US"/>
              <a:t>マスタ タイトルの書式設定</a:t>
            </a:r>
          </a:p>
        </p:txBody>
      </p:sp>
      <p:sp>
        <p:nvSpPr>
          <p:cNvPr id="1747" name="図プレースホルダ 2"/>
          <p:cNvSpPr>
            <a:spLocks noGrp="1"/>
          </p:cNvSpPr>
          <p:nvPr>
            <p:ph type="pic" idx="1"/>
          </p:nvPr>
        </p:nvSpPr>
        <p:spPr>
          <a:xfrm>
            <a:off x="1941645" y="612775"/>
            <a:ext cx="5943600" cy="4114800"/>
          </a:xfrm>
        </p:spPr>
        <p:txBody>
          <a:bodyPr/>
          <a:lstStyle>
            <a:lvl1pPr marL="0" indent="0">
              <a:buNone/>
              <a:defRPr sz="2727"/>
            </a:lvl1pPr>
            <a:lvl2pPr marL="389586" indent="0">
              <a:buNone/>
              <a:defRPr sz="2386"/>
            </a:lvl2pPr>
            <a:lvl3pPr marL="779173" indent="0">
              <a:buNone/>
              <a:defRPr sz="2045"/>
            </a:lvl3pPr>
            <a:lvl4pPr marL="1168759" indent="0">
              <a:buNone/>
              <a:defRPr sz="1704"/>
            </a:lvl4pPr>
            <a:lvl5pPr marL="1558345" indent="0">
              <a:buNone/>
              <a:defRPr sz="1704"/>
            </a:lvl5pPr>
            <a:lvl6pPr marL="1947932" indent="0">
              <a:buNone/>
              <a:defRPr sz="1704"/>
            </a:lvl6pPr>
            <a:lvl7pPr marL="2337518" indent="0">
              <a:buNone/>
              <a:defRPr sz="1704"/>
            </a:lvl7pPr>
            <a:lvl8pPr marL="2727104" indent="0">
              <a:buNone/>
              <a:defRPr sz="1704"/>
            </a:lvl8pPr>
            <a:lvl9pPr marL="3116691" indent="0">
              <a:buNone/>
              <a:defRPr sz="1704"/>
            </a:lvl9pPr>
          </a:lstStyle>
          <a:p>
            <a:pPr lvl="0"/>
            <a:endParaRPr lang="ja-JP" altLang="en-US" noProof="0"/>
          </a:p>
        </p:txBody>
      </p:sp>
      <p:sp>
        <p:nvSpPr>
          <p:cNvPr id="1748" name="テキスト プレースホルダ 3"/>
          <p:cNvSpPr>
            <a:spLocks noGrp="1"/>
          </p:cNvSpPr>
          <p:nvPr>
            <p:ph type="body" sz="half" idx="2"/>
          </p:nvPr>
        </p:nvSpPr>
        <p:spPr>
          <a:xfrm>
            <a:off x="1941645" y="5367338"/>
            <a:ext cx="5943600" cy="804862"/>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1749"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50"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51" name="Rectangle 5"/>
          <p:cNvSpPr>
            <a:spLocks noGrp="1" noChangeArrowheads="1"/>
          </p:cNvSpPr>
          <p:nvPr>
            <p:ph type="sldNum" sz="quarter" idx="12"/>
          </p:nvPr>
        </p:nvSpPr>
        <p:spPr/>
        <p:txBody>
          <a:bodyPr/>
          <a:lstStyle>
            <a:lvl1pPr defTabSz="844083">
              <a:defRPr/>
            </a:lvl1pPr>
          </a:lstStyle>
          <a:p>
            <a:pPr>
              <a:defRPr/>
            </a:pPr>
            <a:fld id="{F6CAAD9A-0ABB-47BE-A4DC-4980D879C1AF}" type="slidenum">
              <a:rPr lang="ja-JP" altLang="en-US"/>
              <a:pPr>
                <a:defRPr/>
              </a:pPr>
              <a:t>‹#›</a:t>
            </a:fld>
            <a:endParaRPr lang="en-US" altLang="ja-JP"/>
          </a:p>
        </p:txBody>
      </p:sp>
    </p:spTree>
    <p:extLst>
      <p:ext uri="{BB962C8B-B14F-4D97-AF65-F5344CB8AC3E}">
        <p14:creationId xmlns:p14="http://schemas.microsoft.com/office/powerpoint/2010/main" val="2727886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753" name="タイトル 1"/>
          <p:cNvSpPr>
            <a:spLocks noGrp="1"/>
          </p:cNvSpPr>
          <p:nvPr>
            <p:ph type="title"/>
          </p:nvPr>
        </p:nvSpPr>
        <p:spPr/>
        <p:txBody>
          <a:bodyPr/>
          <a:lstStyle/>
          <a:p>
            <a:r>
              <a:rPr lang="ja-JP" altLang="en-US"/>
              <a:t>マスタ タイトルの書式設定</a:t>
            </a:r>
          </a:p>
        </p:txBody>
      </p:sp>
      <p:sp>
        <p:nvSpPr>
          <p:cNvPr id="1754"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55"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56"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57" name="Rectangle 5"/>
          <p:cNvSpPr>
            <a:spLocks noGrp="1" noChangeArrowheads="1"/>
          </p:cNvSpPr>
          <p:nvPr>
            <p:ph type="sldNum" sz="quarter" idx="12"/>
          </p:nvPr>
        </p:nvSpPr>
        <p:spPr/>
        <p:txBody>
          <a:bodyPr/>
          <a:lstStyle>
            <a:lvl1pPr defTabSz="844083">
              <a:defRPr/>
            </a:lvl1pPr>
          </a:lstStyle>
          <a:p>
            <a:pPr>
              <a:defRPr/>
            </a:pPr>
            <a:fld id="{A92D3E8F-4135-439E-9748-791D01D5DAC6}" type="slidenum">
              <a:rPr lang="ja-JP" altLang="en-US"/>
              <a:pPr>
                <a:defRPr/>
              </a:pPr>
              <a:t>‹#›</a:t>
            </a:fld>
            <a:endParaRPr lang="en-US" altLang="ja-JP"/>
          </a:p>
        </p:txBody>
      </p:sp>
    </p:spTree>
    <p:extLst>
      <p:ext uri="{BB962C8B-B14F-4D97-AF65-F5344CB8AC3E}">
        <p14:creationId xmlns:p14="http://schemas.microsoft.com/office/powerpoint/2010/main" val="1118725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759" name="縦書きタイトル 1"/>
          <p:cNvSpPr>
            <a:spLocks noGrp="1"/>
          </p:cNvSpPr>
          <p:nvPr>
            <p:ph type="title" orient="vert"/>
          </p:nvPr>
        </p:nvSpPr>
        <p:spPr>
          <a:xfrm>
            <a:off x="7058025" y="6"/>
            <a:ext cx="2352675" cy="6126163"/>
          </a:xfrm>
        </p:spPr>
        <p:txBody>
          <a:bodyPr vert="eaVert"/>
          <a:lstStyle/>
          <a:p>
            <a:r>
              <a:rPr lang="ja-JP" altLang="en-US"/>
              <a:t>マスタ タイトルの書式設定</a:t>
            </a:r>
          </a:p>
        </p:txBody>
      </p:sp>
      <p:sp>
        <p:nvSpPr>
          <p:cNvPr id="1760" name="縦書きテキスト プレースホルダ 2"/>
          <p:cNvSpPr>
            <a:spLocks noGrp="1"/>
          </p:cNvSpPr>
          <p:nvPr>
            <p:ph type="body" orient="vert" idx="1"/>
          </p:nvPr>
        </p:nvSpPr>
        <p:spPr>
          <a:xfrm>
            <a:off x="0" y="6"/>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61"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62"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63" name="Rectangle 5"/>
          <p:cNvSpPr>
            <a:spLocks noGrp="1" noChangeArrowheads="1"/>
          </p:cNvSpPr>
          <p:nvPr>
            <p:ph type="sldNum" sz="quarter" idx="12"/>
          </p:nvPr>
        </p:nvSpPr>
        <p:spPr/>
        <p:txBody>
          <a:bodyPr/>
          <a:lstStyle>
            <a:lvl1pPr defTabSz="844083">
              <a:defRPr/>
            </a:lvl1pPr>
          </a:lstStyle>
          <a:p>
            <a:pPr>
              <a:defRPr/>
            </a:pPr>
            <a:fld id="{5013C95B-7F70-4DDD-A7CD-BBA71A40153E}" type="slidenum">
              <a:rPr lang="ja-JP" altLang="en-US"/>
              <a:pPr>
                <a:defRPr/>
              </a:pPr>
              <a:t>‹#›</a:t>
            </a:fld>
            <a:endParaRPr lang="en-US" altLang="ja-JP"/>
          </a:p>
        </p:txBody>
      </p:sp>
    </p:spTree>
    <p:extLst>
      <p:ext uri="{BB962C8B-B14F-4D97-AF65-F5344CB8AC3E}">
        <p14:creationId xmlns:p14="http://schemas.microsoft.com/office/powerpoint/2010/main" val="2306872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765" name="コンテンツ プレースホルダ 1"/>
          <p:cNvSpPr>
            <a:spLocks noGrp="1"/>
          </p:cNvSpPr>
          <p:nvPr>
            <p:ph/>
          </p:nvPr>
        </p:nvSpPr>
        <p:spPr>
          <a:xfrm>
            <a:off x="0" y="6"/>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66"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67"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68" name="Rectangle 5"/>
          <p:cNvSpPr>
            <a:spLocks noGrp="1" noChangeArrowheads="1"/>
          </p:cNvSpPr>
          <p:nvPr>
            <p:ph type="sldNum" sz="quarter" idx="12"/>
          </p:nvPr>
        </p:nvSpPr>
        <p:spPr/>
        <p:txBody>
          <a:bodyPr/>
          <a:lstStyle>
            <a:lvl1pPr defTabSz="844083">
              <a:defRPr/>
            </a:lvl1pPr>
          </a:lstStyle>
          <a:p>
            <a:pPr>
              <a:defRPr/>
            </a:pPr>
            <a:fld id="{B6AA63A0-ECEA-46EB-BCBD-7DF002895017}" type="slidenum">
              <a:rPr lang="ja-JP" altLang="en-US"/>
              <a:pPr>
                <a:defRPr/>
              </a:pPr>
              <a:t>‹#›</a:t>
            </a:fld>
            <a:endParaRPr lang="en-US" altLang="ja-JP"/>
          </a:p>
        </p:txBody>
      </p:sp>
    </p:spTree>
    <p:extLst>
      <p:ext uri="{BB962C8B-B14F-4D97-AF65-F5344CB8AC3E}">
        <p14:creationId xmlns:p14="http://schemas.microsoft.com/office/powerpoint/2010/main" val="578913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1770" name="タイトル 1"/>
          <p:cNvSpPr>
            <a:spLocks noGrp="1"/>
          </p:cNvSpPr>
          <p:nvPr>
            <p:ph type="title" sz="quarter"/>
          </p:nvPr>
        </p:nvSpPr>
        <p:spPr>
          <a:xfrm>
            <a:off x="8" y="0"/>
            <a:ext cx="7604919" cy="476250"/>
          </a:xfrm>
        </p:spPr>
        <p:txBody>
          <a:bodyPr/>
          <a:lstStyle/>
          <a:p>
            <a:r>
              <a:rPr lang="ja-JP" altLang="en-US"/>
              <a:t>マスタ タイトルの書式設定</a:t>
            </a:r>
          </a:p>
        </p:txBody>
      </p:sp>
      <p:sp>
        <p:nvSpPr>
          <p:cNvPr id="1771" name="コンテンツ プレースホルダ 2"/>
          <p:cNvSpPr>
            <a:spLocks noGrp="1"/>
          </p:cNvSpPr>
          <p:nvPr>
            <p:ph sz="quarter" idx="1"/>
          </p:nvPr>
        </p:nvSpPr>
        <p:spPr>
          <a:xfrm>
            <a:off x="49530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72"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73" name="コンテンツ プレースホルダ 4"/>
          <p:cNvSpPr>
            <a:spLocks noGrp="1"/>
          </p:cNvSpPr>
          <p:nvPr>
            <p:ph sz="quarter" idx="3"/>
          </p:nvPr>
        </p:nvSpPr>
        <p:spPr>
          <a:xfrm>
            <a:off x="495300" y="3938595"/>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74" name="コンテンツ プレースホルダ 5"/>
          <p:cNvSpPr>
            <a:spLocks noGrp="1"/>
          </p:cNvSpPr>
          <p:nvPr>
            <p:ph sz="quarter" idx="4"/>
          </p:nvPr>
        </p:nvSpPr>
        <p:spPr>
          <a:xfrm>
            <a:off x="5035550" y="3938595"/>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75" name="Rectangle 3"/>
          <p:cNvSpPr>
            <a:spLocks noGrp="1" noChangeArrowheads="1"/>
          </p:cNvSpPr>
          <p:nvPr>
            <p:ph type="dt" sz="half" idx="10"/>
          </p:nvPr>
        </p:nvSpPr>
        <p:spPr/>
        <p:txBody>
          <a:bodyPr/>
          <a:lstStyle>
            <a:lvl1pPr defTabSz="844083">
              <a:defRPr/>
            </a:lvl1pPr>
          </a:lstStyle>
          <a:p>
            <a:pPr>
              <a:defRPr/>
            </a:pPr>
            <a:endParaRPr lang="en-US" altLang="ja-JP"/>
          </a:p>
        </p:txBody>
      </p:sp>
      <p:sp>
        <p:nvSpPr>
          <p:cNvPr id="1776" name="Rectangle 4"/>
          <p:cNvSpPr>
            <a:spLocks noGrp="1" noChangeArrowheads="1"/>
          </p:cNvSpPr>
          <p:nvPr>
            <p:ph type="ftr" sz="quarter" idx="11"/>
          </p:nvPr>
        </p:nvSpPr>
        <p:spPr/>
        <p:txBody>
          <a:bodyPr/>
          <a:lstStyle>
            <a:lvl1pPr defTabSz="844083">
              <a:defRPr/>
            </a:lvl1pPr>
          </a:lstStyle>
          <a:p>
            <a:pPr>
              <a:defRPr/>
            </a:pPr>
            <a:endParaRPr lang="en-US" altLang="ja-JP"/>
          </a:p>
        </p:txBody>
      </p:sp>
      <p:sp>
        <p:nvSpPr>
          <p:cNvPr id="1777" name="Rectangle 5"/>
          <p:cNvSpPr>
            <a:spLocks noGrp="1" noChangeArrowheads="1"/>
          </p:cNvSpPr>
          <p:nvPr>
            <p:ph type="sldNum" sz="quarter" idx="12"/>
          </p:nvPr>
        </p:nvSpPr>
        <p:spPr/>
        <p:txBody>
          <a:bodyPr/>
          <a:lstStyle>
            <a:lvl1pPr defTabSz="844083">
              <a:defRPr/>
            </a:lvl1pPr>
          </a:lstStyle>
          <a:p>
            <a:pPr>
              <a:defRPr/>
            </a:pPr>
            <a:fld id="{DC6539B4-1A61-4320-ADD3-FEEF4A442448}" type="slidenum">
              <a:rPr lang="ja-JP" altLang="en-US"/>
              <a:pPr>
                <a:defRPr/>
              </a:pPr>
              <a:t>‹#›</a:t>
            </a:fld>
            <a:endParaRPr lang="en-US" altLang="ja-JP"/>
          </a:p>
        </p:txBody>
      </p:sp>
    </p:spTree>
    <p:extLst>
      <p:ext uri="{BB962C8B-B14F-4D97-AF65-F5344CB8AC3E}">
        <p14:creationId xmlns:p14="http://schemas.microsoft.com/office/powerpoint/2010/main" val="999952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8" name="Picture 7" descr="mlit_top"/>
          <p:cNvPicPr>
            <a:picLocks noChangeAspect="1" noChangeArrowheads="1"/>
          </p:cNvPicPr>
          <p:nvPr userDrawn="1"/>
        </p:nvPicPr>
        <p:blipFill>
          <a:blip r:embed="rId2" cstate="hqprint">
            <a:extLst>
              <a:ext uri="{28A0092B-C50C-407E-A947-70E740481C1C}">
                <a14:useLocalDpi xmlns:a14="http://schemas.microsoft.com/office/drawing/2010/main"/>
              </a:ext>
            </a:extLst>
          </a:blip>
          <a:srcRect t="62230"/>
          <a:stretch>
            <a:fillRect/>
          </a:stretch>
        </p:blipFill>
        <p:spPr>
          <a:xfrm>
            <a:off x="0" y="6524640"/>
            <a:ext cx="9906000" cy="333375"/>
          </a:xfrm>
          <a:prstGeom prst="rect">
            <a:avLst/>
          </a:prstGeom>
          <a:noFill/>
          <a:ln w="9525">
            <a:noFill/>
            <a:miter lim="800000"/>
            <a:headEnd/>
            <a:tailEnd/>
          </a:ln>
        </p:spPr>
      </p:pic>
      <p:sp>
        <p:nvSpPr>
          <p:cNvPr id="1039" name="Rectangle 9"/>
          <p:cNvSpPr>
            <a:spLocks noChangeArrowheads="1"/>
          </p:cNvSpPr>
          <p:nvPr userDrawn="1"/>
        </p:nvSpPr>
        <p:spPr>
          <a:xfrm>
            <a:off x="1833306" y="3284553"/>
            <a:ext cx="8072702" cy="73025"/>
          </a:xfrm>
          <a:prstGeom prst="rect">
            <a:avLst/>
          </a:prstGeom>
          <a:solidFill>
            <a:srgbClr val="0066CC"/>
          </a:solidFill>
          <a:ln w="9525">
            <a:noFill/>
            <a:miter lim="800000"/>
            <a:headEnd/>
            <a:tailEnd/>
          </a:ln>
          <a:effectLst/>
        </p:spPr>
        <p:txBody>
          <a:bodyPr wrap="none" anchor="ctr"/>
          <a:lstStyle/>
          <a:p>
            <a:pPr>
              <a:defRPr/>
            </a:pPr>
            <a:endParaRPr lang="ja-JP" altLang="en-US" sz="1693">
              <a:solidFill>
                <a:srgbClr val="000000"/>
              </a:solidFill>
            </a:endParaRPr>
          </a:p>
        </p:txBody>
      </p:sp>
      <p:pic>
        <p:nvPicPr>
          <p:cNvPr id="1040" name="Picture 11"/>
          <p:cNvPicPr>
            <a:picLocks noChangeAspect="1" noChangeArrowheads="1"/>
          </p:cNvPicPr>
          <p:nvPr userDrawn="1"/>
        </p:nvPicPr>
        <p:blipFill>
          <a:blip r:embed="rId3"/>
          <a:stretch>
            <a:fillRect/>
          </a:stretch>
        </p:blipFill>
        <p:spPr>
          <a:xfrm>
            <a:off x="8" y="6051565"/>
            <a:ext cx="2301081" cy="473075"/>
          </a:xfrm>
          <a:prstGeom prst="rect">
            <a:avLst/>
          </a:prstGeom>
          <a:noFill/>
          <a:ln w="9525">
            <a:noFill/>
            <a:miter lim="800000"/>
            <a:headEnd/>
            <a:tailEnd/>
          </a:ln>
        </p:spPr>
      </p:pic>
      <p:sp>
        <p:nvSpPr>
          <p:cNvPr id="1041" name="Text Box 12"/>
          <p:cNvSpPr txBox="1">
            <a:spLocks noChangeArrowheads="1"/>
          </p:cNvSpPr>
          <p:nvPr userDrawn="1"/>
        </p:nvSpPr>
        <p:spPr>
          <a:xfrm>
            <a:off x="0" y="6524637"/>
            <a:ext cx="3461204" cy="266098"/>
          </a:xfrm>
          <a:prstGeom prst="rect">
            <a:avLst/>
          </a:prstGeom>
          <a:noFill/>
          <a:ln w="9525">
            <a:noFill/>
            <a:miter lim="800000"/>
            <a:headEnd/>
            <a:tailEnd/>
          </a:ln>
          <a:effectLst/>
        </p:spPr>
        <p:txBody>
          <a:bodyPr wrap="none">
            <a:spAutoFit/>
          </a:bodyPr>
          <a:lstStyle/>
          <a:p>
            <a:pPr>
              <a:defRPr/>
            </a:pPr>
            <a:r>
              <a:rPr lang="en-US" altLang="ja-JP" sz="1129" i="1">
                <a:solidFill>
                  <a:srgbClr val="FFFFFF"/>
                </a:solidFill>
                <a:latin typeface="Times New Roman" pitchFamily="18" charset="0"/>
              </a:rPr>
              <a:t>Ministry of Land, Infrastructure, Transport and Tourism</a:t>
            </a:r>
          </a:p>
        </p:txBody>
      </p:sp>
      <p:sp>
        <p:nvSpPr>
          <p:cNvPr id="1042" name="Rectangle 2"/>
          <p:cNvSpPr>
            <a:spLocks noGrp="1" noChangeArrowheads="1"/>
          </p:cNvSpPr>
          <p:nvPr>
            <p:ph type="ctrTitle"/>
          </p:nvPr>
        </p:nvSpPr>
        <p:spPr>
          <a:xfrm>
            <a:off x="1754187" y="2133615"/>
            <a:ext cx="8151813" cy="1470025"/>
          </a:xfrm>
        </p:spPr>
        <p:txBody>
          <a:bodyPr/>
          <a:lstStyle>
            <a:lvl1pPr>
              <a:defRPr sz="3763"/>
            </a:lvl1pPr>
          </a:lstStyle>
          <a:p>
            <a:r>
              <a:rPr lang="ja-JP" altLang="en-US"/>
              <a:t>マスタ タイトルの書式設定</a:t>
            </a:r>
          </a:p>
        </p:txBody>
      </p:sp>
      <p:sp>
        <p:nvSpPr>
          <p:cNvPr id="1043" name="Rectangle 3"/>
          <p:cNvSpPr>
            <a:spLocks noGrp="1" noChangeArrowheads="1"/>
          </p:cNvSpPr>
          <p:nvPr>
            <p:ph type="subTitle" idx="1"/>
          </p:nvPr>
        </p:nvSpPr>
        <p:spPr>
          <a:xfrm>
            <a:off x="1485901" y="3886200"/>
            <a:ext cx="6934200" cy="1752600"/>
          </a:xfrm>
        </p:spPr>
        <p:txBody>
          <a:bodyPr/>
          <a:lstStyle>
            <a:lvl1pPr marL="0" indent="0" algn="ctr">
              <a:buFontTx/>
              <a:buNone/>
              <a:defRPr/>
            </a:lvl1pPr>
          </a:lstStyle>
          <a:p>
            <a:r>
              <a:rPr lang="ja-JP" altLang="en-US"/>
              <a:t>マスタ サブタイトルの書式設定</a:t>
            </a:r>
          </a:p>
        </p:txBody>
      </p:sp>
      <p:sp>
        <p:nvSpPr>
          <p:cNvPr id="1044" name="Rectangle 4"/>
          <p:cNvSpPr>
            <a:spLocks noGrp="1" noChangeArrowheads="1"/>
          </p:cNvSpPr>
          <p:nvPr>
            <p:ph type="dt" sz="half" idx="10"/>
          </p:nvPr>
        </p:nvSpPr>
        <p:spPr/>
        <p:txBody>
          <a:bodyPr/>
          <a:lstStyle>
            <a:lvl1pPr>
              <a:defRPr smtClean="0"/>
            </a:lvl1pPr>
          </a:lstStyle>
          <a:p>
            <a:pPr>
              <a:defRPr/>
            </a:pPr>
            <a:endParaRPr lang="en-US" altLang="ja-JP">
              <a:solidFill>
                <a:srgbClr val="000000"/>
              </a:solidFill>
            </a:endParaRPr>
          </a:p>
        </p:txBody>
      </p:sp>
      <p:sp>
        <p:nvSpPr>
          <p:cNvPr id="1045" name="Rectangle 5"/>
          <p:cNvSpPr>
            <a:spLocks noGrp="1" noChangeArrowheads="1"/>
          </p:cNvSpPr>
          <p:nvPr>
            <p:ph type="ftr" sz="quarter" idx="11"/>
          </p:nvPr>
        </p:nvSpPr>
        <p:spPr/>
        <p:txBody>
          <a:bodyPr/>
          <a:lstStyle>
            <a:lvl1pPr>
              <a:defRPr smtClean="0"/>
            </a:lvl1pPr>
          </a:lstStyle>
          <a:p>
            <a:pPr>
              <a:defRPr/>
            </a:pPr>
            <a:endParaRPr lang="en-US" altLang="ja-JP">
              <a:solidFill>
                <a:srgbClr val="000000"/>
              </a:solidFill>
            </a:endParaRPr>
          </a:p>
        </p:txBody>
      </p:sp>
      <p:sp>
        <p:nvSpPr>
          <p:cNvPr id="1046" name="Rectangle 6"/>
          <p:cNvSpPr>
            <a:spLocks noGrp="1" noChangeArrowheads="1"/>
          </p:cNvSpPr>
          <p:nvPr>
            <p:ph type="sldNum" sz="quarter" idx="12"/>
          </p:nvPr>
        </p:nvSpPr>
        <p:spPr>
          <a:xfrm>
            <a:off x="7099301" y="6245225"/>
            <a:ext cx="2311400" cy="476250"/>
          </a:xfrm>
        </p:spPr>
        <p:txBody>
          <a:bodyPr/>
          <a:lstStyle>
            <a:lvl1pPr>
              <a:defRPr smtClean="0"/>
            </a:lvl1pPr>
          </a:lstStyle>
          <a:p>
            <a:pPr>
              <a:defRPr/>
            </a:pPr>
            <a:fld id="{D362BB5B-F80B-460C-964D-E3C1A5F951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209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04BD6A6C-8CFC-4569-AAE2-C9E9C43E822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36344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p:txBody>
          <a:bodyPr/>
          <a:lstStyle/>
          <a:p>
            <a:r>
              <a:rPr lang="ja-JP" altLang="en-US"/>
              <a:t>マスタ タイトルの書式設定</a:t>
            </a:r>
          </a:p>
        </p:txBody>
      </p:sp>
      <p:sp>
        <p:nvSpPr>
          <p:cNvPr id="10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0"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51"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52" name="Rectangle 6"/>
          <p:cNvSpPr>
            <a:spLocks noGrp="1" noChangeArrowheads="1"/>
          </p:cNvSpPr>
          <p:nvPr>
            <p:ph type="sldNum" sz="quarter" idx="12"/>
          </p:nvPr>
        </p:nvSpPr>
        <p:spPr>
          <a:ln/>
        </p:spPr>
        <p:txBody>
          <a:bodyPr/>
          <a:lstStyle>
            <a:lvl1pPr>
              <a:defRPr/>
            </a:lvl1pPr>
          </a:lstStyle>
          <a:p>
            <a:pPr>
              <a:defRPr/>
            </a:pPr>
            <a:fld id="{50670A99-3D0F-4E41-9017-CF829A5A390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5167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4" name="タイトル 1"/>
          <p:cNvSpPr>
            <a:spLocks noGrp="1"/>
          </p:cNvSpPr>
          <p:nvPr>
            <p:ph type="title"/>
          </p:nvPr>
        </p:nvSpPr>
        <p:spPr>
          <a:xfrm>
            <a:off x="782508" y="4406915"/>
            <a:ext cx="8420100" cy="1362075"/>
          </a:xfrm>
        </p:spPr>
        <p:txBody>
          <a:bodyPr anchor="t"/>
          <a:lstStyle>
            <a:lvl1pPr algn="l">
              <a:defRPr sz="3763" b="1" cap="all"/>
            </a:lvl1pPr>
          </a:lstStyle>
          <a:p>
            <a:r>
              <a:rPr lang="ja-JP" altLang="en-US"/>
              <a:t>マスタ タイトルの書式設定</a:t>
            </a:r>
          </a:p>
        </p:txBody>
      </p:sp>
      <p:sp>
        <p:nvSpPr>
          <p:cNvPr id="1055" name="テキスト プレースホルダ 2"/>
          <p:cNvSpPr>
            <a:spLocks noGrp="1"/>
          </p:cNvSpPr>
          <p:nvPr>
            <p:ph type="body" idx="1"/>
          </p:nvPr>
        </p:nvSpPr>
        <p:spPr>
          <a:xfrm>
            <a:off x="782508" y="2906713"/>
            <a:ext cx="8420100" cy="1500187"/>
          </a:xfrm>
        </p:spPr>
        <p:txBody>
          <a:bodyPr anchor="b"/>
          <a:lstStyle>
            <a:lvl1pPr marL="0" indent="0">
              <a:buNone/>
              <a:defRPr sz="1881"/>
            </a:lvl1pPr>
            <a:lvl2pPr marL="430088" indent="0">
              <a:buNone/>
              <a:defRPr sz="1693"/>
            </a:lvl2pPr>
            <a:lvl3pPr marL="860176" indent="0">
              <a:buNone/>
              <a:defRPr sz="1505"/>
            </a:lvl3pPr>
            <a:lvl4pPr marL="1290264" indent="0">
              <a:buNone/>
              <a:defRPr sz="1317"/>
            </a:lvl4pPr>
            <a:lvl5pPr marL="1720352" indent="0">
              <a:buNone/>
              <a:defRPr sz="1317"/>
            </a:lvl5pPr>
            <a:lvl6pPr marL="2150440" indent="0">
              <a:buNone/>
              <a:defRPr sz="1317"/>
            </a:lvl6pPr>
            <a:lvl7pPr marL="2580528" indent="0">
              <a:buNone/>
              <a:defRPr sz="1317"/>
            </a:lvl7pPr>
            <a:lvl8pPr marL="3010616" indent="0">
              <a:buNone/>
              <a:defRPr sz="1317"/>
            </a:lvl8pPr>
            <a:lvl9pPr marL="3440704" indent="0">
              <a:buNone/>
              <a:defRPr sz="1317"/>
            </a:lvl9pPr>
          </a:lstStyle>
          <a:p>
            <a:pPr lvl="0"/>
            <a:r>
              <a:rPr lang="ja-JP" altLang="en-US"/>
              <a:t>マスタ テキストの書式設定</a:t>
            </a:r>
          </a:p>
        </p:txBody>
      </p:sp>
      <p:sp>
        <p:nvSpPr>
          <p:cNvPr id="105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5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58" name="Rectangle 6"/>
          <p:cNvSpPr>
            <a:spLocks noGrp="1" noChangeArrowheads="1"/>
          </p:cNvSpPr>
          <p:nvPr>
            <p:ph type="sldNum" sz="quarter" idx="12"/>
          </p:nvPr>
        </p:nvSpPr>
        <p:spPr>
          <a:ln/>
        </p:spPr>
        <p:txBody>
          <a:bodyPr/>
          <a:lstStyle>
            <a:lvl1pPr>
              <a:defRPr/>
            </a:lvl1pPr>
          </a:lstStyle>
          <a:p>
            <a:pPr>
              <a:defRPr/>
            </a:pPr>
            <a:fld id="{44CBEC68-9DEB-4C60-BE8A-801151F829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15884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60" name="タイトル 1"/>
          <p:cNvSpPr>
            <a:spLocks noGrp="1"/>
          </p:cNvSpPr>
          <p:nvPr>
            <p:ph type="title"/>
          </p:nvPr>
        </p:nvSpPr>
        <p:spPr/>
        <p:txBody>
          <a:bodyPr/>
          <a:lstStyle/>
          <a:p>
            <a:r>
              <a:rPr lang="ja-JP" altLang="en-US"/>
              <a:t>マスタ タイトルの書式設定</a:t>
            </a:r>
          </a:p>
        </p:txBody>
      </p:sp>
      <p:sp>
        <p:nvSpPr>
          <p:cNvPr id="1061" name="コンテンツ プレースホルダ 2"/>
          <p:cNvSpPr>
            <a:spLocks noGrp="1"/>
          </p:cNvSpPr>
          <p:nvPr>
            <p:ph sz="half" idx="1"/>
          </p:nvPr>
        </p:nvSpPr>
        <p:spPr>
          <a:xfrm>
            <a:off x="495301" y="1600206"/>
            <a:ext cx="4375150" cy="4525963"/>
          </a:xfrm>
        </p:spPr>
        <p:txBody>
          <a:bodyPr/>
          <a:lstStyle>
            <a:lvl1pPr>
              <a:defRPr sz="2634"/>
            </a:lvl1pPr>
            <a:lvl2pPr>
              <a:defRPr sz="2258"/>
            </a:lvl2pPr>
            <a:lvl3pPr>
              <a:defRPr sz="1881"/>
            </a:lvl3pPr>
            <a:lvl4pPr>
              <a:defRPr sz="1693"/>
            </a:lvl4pPr>
            <a:lvl5pPr>
              <a:defRPr sz="1693"/>
            </a:lvl5pPr>
            <a:lvl6pPr>
              <a:defRPr sz="1693"/>
            </a:lvl6pPr>
            <a:lvl7pPr>
              <a:defRPr sz="1693"/>
            </a:lvl7pPr>
            <a:lvl8pPr>
              <a:defRPr sz="1693"/>
            </a:lvl8pPr>
            <a:lvl9pPr>
              <a:defRPr sz="169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2" name="コンテンツ プレースホルダ 3"/>
          <p:cNvSpPr>
            <a:spLocks noGrp="1"/>
          </p:cNvSpPr>
          <p:nvPr>
            <p:ph sz="half" idx="2"/>
          </p:nvPr>
        </p:nvSpPr>
        <p:spPr>
          <a:xfrm>
            <a:off x="5035550" y="1600206"/>
            <a:ext cx="4375150" cy="4525963"/>
          </a:xfrm>
        </p:spPr>
        <p:txBody>
          <a:bodyPr/>
          <a:lstStyle>
            <a:lvl1pPr>
              <a:defRPr sz="2634"/>
            </a:lvl1pPr>
            <a:lvl2pPr>
              <a:defRPr sz="2258"/>
            </a:lvl2pPr>
            <a:lvl3pPr>
              <a:defRPr sz="1881"/>
            </a:lvl3pPr>
            <a:lvl4pPr>
              <a:defRPr sz="1693"/>
            </a:lvl4pPr>
            <a:lvl5pPr>
              <a:defRPr sz="1693"/>
            </a:lvl5pPr>
            <a:lvl6pPr>
              <a:defRPr sz="1693"/>
            </a:lvl6pPr>
            <a:lvl7pPr>
              <a:defRPr sz="1693"/>
            </a:lvl7pPr>
            <a:lvl8pPr>
              <a:defRPr sz="1693"/>
            </a:lvl8pPr>
            <a:lvl9pPr>
              <a:defRPr sz="169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6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65" name="Rectangle 6"/>
          <p:cNvSpPr>
            <a:spLocks noGrp="1" noChangeArrowheads="1"/>
          </p:cNvSpPr>
          <p:nvPr>
            <p:ph type="sldNum" sz="quarter" idx="12"/>
          </p:nvPr>
        </p:nvSpPr>
        <p:spPr>
          <a:ln/>
        </p:spPr>
        <p:txBody>
          <a:bodyPr/>
          <a:lstStyle>
            <a:lvl1pPr>
              <a:defRPr/>
            </a:lvl1pPr>
          </a:lstStyle>
          <a:p>
            <a:pPr>
              <a:defRPr/>
            </a:pPr>
            <a:fld id="{710C6BAB-626E-4CB7-840A-8796CC8C138B}" type="slidenum">
              <a:rPr lang="en-US" altLang="ja-JP">
                <a:solidFill>
                  <a:srgbClr val="000000"/>
                </a:solidFill>
              </a:rPr>
              <a:pPr>
                <a:defRPr/>
              </a:pPr>
              <a:t>‹#›</a:t>
            </a:fld>
            <a:endParaRPr lang="en-US" altLang="ja-JP">
              <a:solidFill>
                <a:srgbClr val="000000"/>
              </a:solidFill>
            </a:endParaRPr>
          </a:p>
        </p:txBody>
      </p:sp>
      <p:sp>
        <p:nvSpPr>
          <p:cNvPr id="1066"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4523463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8" name="タイトル 1"/>
          <p:cNvSpPr>
            <a:spLocks noGrp="1"/>
          </p:cNvSpPr>
          <p:nvPr>
            <p:ph type="title"/>
          </p:nvPr>
        </p:nvSpPr>
        <p:spPr>
          <a:xfrm>
            <a:off x="495301" y="274638"/>
            <a:ext cx="8915400" cy="1143000"/>
          </a:xfrm>
        </p:spPr>
        <p:txBody>
          <a:bodyPr/>
          <a:lstStyle>
            <a:lvl1pPr>
              <a:defRPr/>
            </a:lvl1pPr>
          </a:lstStyle>
          <a:p>
            <a:r>
              <a:rPr lang="ja-JP" altLang="en-US"/>
              <a:t>マスタ タイトルの書式設定</a:t>
            </a:r>
          </a:p>
        </p:txBody>
      </p:sp>
      <p:sp>
        <p:nvSpPr>
          <p:cNvPr id="1069" name="テキスト プレースホルダ 2"/>
          <p:cNvSpPr>
            <a:spLocks noGrp="1"/>
          </p:cNvSpPr>
          <p:nvPr>
            <p:ph type="body" idx="1"/>
          </p:nvPr>
        </p:nvSpPr>
        <p:spPr>
          <a:xfrm>
            <a:off x="495302" y="1535113"/>
            <a:ext cx="4376870" cy="63976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 テキストの書式設定</a:t>
            </a:r>
          </a:p>
        </p:txBody>
      </p:sp>
      <p:sp>
        <p:nvSpPr>
          <p:cNvPr id="1070" name="コンテンツ プレースホルダ 3"/>
          <p:cNvSpPr>
            <a:spLocks noGrp="1"/>
          </p:cNvSpPr>
          <p:nvPr>
            <p:ph sz="half" idx="2"/>
          </p:nvPr>
        </p:nvSpPr>
        <p:spPr>
          <a:xfrm>
            <a:off x="495302" y="2174875"/>
            <a:ext cx="4376870" cy="3951288"/>
          </a:xfrm>
        </p:spPr>
        <p:txBody>
          <a:bodyPr/>
          <a:lstStyle>
            <a:lvl1pPr>
              <a:defRPr sz="2258"/>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1" name="テキスト プレースホルダ 4"/>
          <p:cNvSpPr>
            <a:spLocks noGrp="1"/>
          </p:cNvSpPr>
          <p:nvPr>
            <p:ph type="body" sz="quarter" idx="3"/>
          </p:nvPr>
        </p:nvSpPr>
        <p:spPr>
          <a:xfrm>
            <a:off x="5032116" y="1535113"/>
            <a:ext cx="4378590" cy="63976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 テキストの書式設定</a:t>
            </a:r>
          </a:p>
        </p:txBody>
      </p:sp>
      <p:sp>
        <p:nvSpPr>
          <p:cNvPr id="1072" name="コンテンツ プレースホルダ 5"/>
          <p:cNvSpPr>
            <a:spLocks noGrp="1"/>
          </p:cNvSpPr>
          <p:nvPr>
            <p:ph sz="quarter" idx="4"/>
          </p:nvPr>
        </p:nvSpPr>
        <p:spPr>
          <a:xfrm>
            <a:off x="5032116" y="2174875"/>
            <a:ext cx="4378590" cy="3951288"/>
          </a:xfrm>
        </p:spPr>
        <p:txBody>
          <a:bodyPr/>
          <a:lstStyle>
            <a:lvl1pPr>
              <a:defRPr sz="2258"/>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7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75" name="Rectangle 6"/>
          <p:cNvSpPr>
            <a:spLocks noGrp="1" noChangeArrowheads="1"/>
          </p:cNvSpPr>
          <p:nvPr>
            <p:ph type="sldNum" sz="quarter" idx="12"/>
          </p:nvPr>
        </p:nvSpPr>
        <p:spPr>
          <a:ln/>
        </p:spPr>
        <p:txBody>
          <a:bodyPr/>
          <a:lstStyle>
            <a:lvl1pPr>
              <a:defRPr/>
            </a:lvl1pPr>
          </a:lstStyle>
          <a:p>
            <a:pPr>
              <a:defRPr/>
            </a:pPr>
            <a:fld id="{C90D7490-9247-4156-917A-C704A20D420B}" type="slidenum">
              <a:rPr lang="en-US" altLang="ja-JP">
                <a:solidFill>
                  <a:srgbClr val="000000"/>
                </a:solidFill>
              </a:rPr>
              <a:pPr>
                <a:defRPr/>
              </a:pPr>
              <a:t>‹#›</a:t>
            </a:fld>
            <a:endParaRPr lang="en-US" altLang="ja-JP">
              <a:solidFill>
                <a:srgbClr val="000000"/>
              </a:solidFill>
            </a:endParaRPr>
          </a:p>
        </p:txBody>
      </p:sp>
      <p:sp>
        <p:nvSpPr>
          <p:cNvPr id="1076"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1695633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8" name="タイトル 1"/>
          <p:cNvSpPr>
            <a:spLocks noGrp="1"/>
          </p:cNvSpPr>
          <p:nvPr>
            <p:ph type="title"/>
          </p:nvPr>
        </p:nvSpPr>
        <p:spPr/>
        <p:txBody>
          <a:bodyPr/>
          <a:lstStyle/>
          <a:p>
            <a:r>
              <a:rPr lang="ja-JP" altLang="en-US"/>
              <a:t>マスタ タイトルの書式設定</a:t>
            </a:r>
          </a:p>
        </p:txBody>
      </p:sp>
      <p:sp>
        <p:nvSpPr>
          <p:cNvPr id="1079"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80"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81" name="Rectangle 6"/>
          <p:cNvSpPr>
            <a:spLocks noGrp="1" noChangeArrowheads="1"/>
          </p:cNvSpPr>
          <p:nvPr>
            <p:ph type="sldNum" sz="quarter" idx="12"/>
          </p:nvPr>
        </p:nvSpPr>
        <p:spPr>
          <a:ln/>
        </p:spPr>
        <p:txBody>
          <a:bodyPr/>
          <a:lstStyle>
            <a:lvl1pPr>
              <a:defRPr/>
            </a:lvl1pPr>
          </a:lstStyle>
          <a:p>
            <a:pPr>
              <a:defRPr/>
            </a:pPr>
            <a:fld id="{7EE2D0A3-2364-42EA-809E-B87D9E48F11C}" type="slidenum">
              <a:rPr lang="en-US" altLang="ja-JP">
                <a:solidFill>
                  <a:srgbClr val="000000"/>
                </a:solidFill>
              </a:rPr>
              <a:pPr>
                <a:defRPr/>
              </a:pPr>
              <a:t>‹#›</a:t>
            </a:fld>
            <a:endParaRPr lang="en-US" altLang="ja-JP">
              <a:solidFill>
                <a:srgbClr val="000000"/>
              </a:solidFill>
            </a:endParaRPr>
          </a:p>
        </p:txBody>
      </p:sp>
      <p:sp>
        <p:nvSpPr>
          <p:cNvPr id="1082"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952353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86" name="Rectangle 6"/>
          <p:cNvSpPr>
            <a:spLocks noGrp="1" noChangeArrowheads="1"/>
          </p:cNvSpPr>
          <p:nvPr>
            <p:ph type="sldNum" sz="quarter" idx="12"/>
          </p:nvPr>
        </p:nvSpPr>
        <p:spPr>
          <a:ln/>
        </p:spPr>
        <p:txBody>
          <a:bodyPr/>
          <a:lstStyle>
            <a:lvl1pPr>
              <a:defRPr/>
            </a:lvl1pPr>
          </a:lstStyle>
          <a:p>
            <a:pPr>
              <a:defRPr/>
            </a:pPr>
            <a:fld id="{DC3BD844-ADED-4931-9D1C-7D99ACB61C88}" type="slidenum">
              <a:rPr lang="en-US" altLang="ja-JP">
                <a:solidFill>
                  <a:srgbClr val="000000"/>
                </a:solidFill>
              </a:rPr>
              <a:pPr>
                <a:defRPr/>
              </a:pPr>
              <a:t>‹#›</a:t>
            </a:fld>
            <a:endParaRPr lang="en-US" altLang="ja-JP">
              <a:solidFill>
                <a:srgbClr val="000000"/>
              </a:solidFill>
            </a:endParaRPr>
          </a:p>
        </p:txBody>
      </p:sp>
      <p:sp>
        <p:nvSpPr>
          <p:cNvPr id="1087"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908504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9" name="タイトル 1"/>
          <p:cNvSpPr>
            <a:spLocks noGrp="1"/>
          </p:cNvSpPr>
          <p:nvPr>
            <p:ph type="title"/>
          </p:nvPr>
        </p:nvSpPr>
        <p:spPr>
          <a:xfrm>
            <a:off x="495307" y="273050"/>
            <a:ext cx="3259006" cy="1162050"/>
          </a:xfrm>
        </p:spPr>
        <p:txBody>
          <a:bodyPr anchor="b"/>
          <a:lstStyle>
            <a:lvl1pPr algn="l">
              <a:defRPr sz="1881" b="1"/>
            </a:lvl1pPr>
          </a:lstStyle>
          <a:p>
            <a:r>
              <a:rPr lang="ja-JP" altLang="en-US"/>
              <a:t>マスタ タイトルの書式設定</a:t>
            </a:r>
          </a:p>
        </p:txBody>
      </p:sp>
      <p:sp>
        <p:nvSpPr>
          <p:cNvPr id="1090" name="コンテンツ プレースホルダ 2"/>
          <p:cNvSpPr>
            <a:spLocks noGrp="1"/>
          </p:cNvSpPr>
          <p:nvPr>
            <p:ph idx="1"/>
          </p:nvPr>
        </p:nvSpPr>
        <p:spPr>
          <a:xfrm>
            <a:off x="3872973" y="273057"/>
            <a:ext cx="5537729" cy="5853113"/>
          </a:xfrm>
        </p:spPr>
        <p:txBody>
          <a:bodyPr/>
          <a:lstStyle>
            <a:lvl1pPr>
              <a:defRPr sz="3010"/>
            </a:lvl1pPr>
            <a:lvl2pPr>
              <a:defRPr sz="2634"/>
            </a:lvl2pPr>
            <a:lvl3pPr>
              <a:defRPr sz="2258"/>
            </a:lvl3pPr>
            <a:lvl4pPr>
              <a:defRPr sz="1881"/>
            </a:lvl4pPr>
            <a:lvl5pPr>
              <a:defRPr sz="1881"/>
            </a:lvl5pPr>
            <a:lvl6pPr>
              <a:defRPr sz="1881"/>
            </a:lvl6pPr>
            <a:lvl7pPr>
              <a:defRPr sz="1881"/>
            </a:lvl7pPr>
            <a:lvl8pPr>
              <a:defRPr sz="1881"/>
            </a:lvl8pPr>
            <a:lvl9pPr>
              <a:defRPr sz="188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1" name="テキスト プレースホルダ 3"/>
          <p:cNvSpPr>
            <a:spLocks noGrp="1"/>
          </p:cNvSpPr>
          <p:nvPr>
            <p:ph type="body" sz="half" idx="2"/>
          </p:nvPr>
        </p:nvSpPr>
        <p:spPr>
          <a:xfrm>
            <a:off x="495307" y="1435103"/>
            <a:ext cx="3259006" cy="4691063"/>
          </a:xfrm>
        </p:spPr>
        <p:txBody>
          <a:bodyPr/>
          <a:lstStyle>
            <a:lvl1pPr marL="0" indent="0">
              <a:buNone/>
              <a:defRPr sz="1317"/>
            </a:lvl1pPr>
            <a:lvl2pPr marL="430088" indent="0">
              <a:buNone/>
              <a:defRPr sz="1129"/>
            </a:lvl2pPr>
            <a:lvl3pPr marL="860176" indent="0">
              <a:buNone/>
              <a:defRPr sz="941"/>
            </a:lvl3pPr>
            <a:lvl4pPr marL="1290264" indent="0">
              <a:buNone/>
              <a:defRPr sz="847"/>
            </a:lvl4pPr>
            <a:lvl5pPr marL="1720352" indent="0">
              <a:buNone/>
              <a:defRPr sz="847"/>
            </a:lvl5pPr>
            <a:lvl6pPr marL="2150440" indent="0">
              <a:buNone/>
              <a:defRPr sz="847"/>
            </a:lvl6pPr>
            <a:lvl7pPr marL="2580528" indent="0">
              <a:buNone/>
              <a:defRPr sz="847"/>
            </a:lvl7pPr>
            <a:lvl8pPr marL="3010616" indent="0">
              <a:buNone/>
              <a:defRPr sz="847"/>
            </a:lvl8pPr>
            <a:lvl9pPr marL="3440704" indent="0">
              <a:buNone/>
              <a:defRPr sz="847"/>
            </a:lvl9pPr>
          </a:lstStyle>
          <a:p>
            <a:pPr lvl="0"/>
            <a:r>
              <a:rPr lang="ja-JP" altLang="en-US"/>
              <a:t>マスタ テキストの書式設定</a:t>
            </a:r>
          </a:p>
        </p:txBody>
      </p:sp>
      <p:sp>
        <p:nvSpPr>
          <p:cNvPr id="109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9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94" name="Rectangle 6"/>
          <p:cNvSpPr>
            <a:spLocks noGrp="1" noChangeArrowheads="1"/>
          </p:cNvSpPr>
          <p:nvPr>
            <p:ph type="sldNum" sz="quarter" idx="12"/>
          </p:nvPr>
        </p:nvSpPr>
        <p:spPr>
          <a:ln/>
        </p:spPr>
        <p:txBody>
          <a:bodyPr/>
          <a:lstStyle>
            <a:lvl1pPr>
              <a:defRPr/>
            </a:lvl1pPr>
          </a:lstStyle>
          <a:p>
            <a:pPr>
              <a:defRPr/>
            </a:pPr>
            <a:fld id="{3B7F6FCD-B9BE-4CA6-B46A-589339282163}" type="slidenum">
              <a:rPr lang="en-US" altLang="ja-JP">
                <a:solidFill>
                  <a:srgbClr val="000000"/>
                </a:solidFill>
              </a:rPr>
              <a:pPr>
                <a:defRPr/>
              </a:pPr>
              <a:t>‹#›</a:t>
            </a:fld>
            <a:endParaRPr lang="en-US" altLang="ja-JP">
              <a:solidFill>
                <a:srgbClr val="000000"/>
              </a:solidFill>
            </a:endParaRPr>
          </a:p>
        </p:txBody>
      </p:sp>
      <p:sp>
        <p:nvSpPr>
          <p:cNvPr id="1095"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658561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7" name="タイトル 1"/>
          <p:cNvSpPr>
            <a:spLocks noGrp="1"/>
          </p:cNvSpPr>
          <p:nvPr>
            <p:ph type="title"/>
          </p:nvPr>
        </p:nvSpPr>
        <p:spPr>
          <a:xfrm>
            <a:off x="1941645" y="4800600"/>
            <a:ext cx="5943600" cy="566738"/>
          </a:xfrm>
        </p:spPr>
        <p:txBody>
          <a:bodyPr anchor="b"/>
          <a:lstStyle>
            <a:lvl1pPr algn="l">
              <a:defRPr sz="1881" b="1"/>
            </a:lvl1pPr>
          </a:lstStyle>
          <a:p>
            <a:r>
              <a:rPr lang="ja-JP" altLang="en-US"/>
              <a:t>マスタ タイトルの書式設定</a:t>
            </a:r>
          </a:p>
        </p:txBody>
      </p:sp>
      <p:sp>
        <p:nvSpPr>
          <p:cNvPr id="1098" name="図プレースホルダ 2"/>
          <p:cNvSpPr>
            <a:spLocks noGrp="1"/>
          </p:cNvSpPr>
          <p:nvPr>
            <p:ph type="pic" idx="1"/>
          </p:nvPr>
        </p:nvSpPr>
        <p:spPr>
          <a:xfrm>
            <a:off x="1941645" y="612775"/>
            <a:ext cx="5943600" cy="4114800"/>
          </a:xfrm>
        </p:spPr>
        <p:txBody>
          <a:bodyPr/>
          <a:lstStyle>
            <a:lvl1pPr marL="0" indent="0">
              <a:buNone/>
              <a:defRPr sz="3010"/>
            </a:lvl1pPr>
            <a:lvl2pPr marL="430088" indent="0">
              <a:buNone/>
              <a:defRPr sz="2634"/>
            </a:lvl2pPr>
            <a:lvl3pPr marL="860176" indent="0">
              <a:buNone/>
              <a:defRPr sz="2258"/>
            </a:lvl3pPr>
            <a:lvl4pPr marL="1290264" indent="0">
              <a:buNone/>
              <a:defRPr sz="1881"/>
            </a:lvl4pPr>
            <a:lvl5pPr marL="1720352" indent="0">
              <a:buNone/>
              <a:defRPr sz="1881"/>
            </a:lvl5pPr>
            <a:lvl6pPr marL="2150440" indent="0">
              <a:buNone/>
              <a:defRPr sz="1881"/>
            </a:lvl6pPr>
            <a:lvl7pPr marL="2580528" indent="0">
              <a:buNone/>
              <a:defRPr sz="1881"/>
            </a:lvl7pPr>
            <a:lvl8pPr marL="3010616" indent="0">
              <a:buNone/>
              <a:defRPr sz="1881"/>
            </a:lvl8pPr>
            <a:lvl9pPr marL="3440704" indent="0">
              <a:buNone/>
              <a:defRPr sz="1881"/>
            </a:lvl9pPr>
          </a:lstStyle>
          <a:p>
            <a:pPr lvl="0"/>
            <a:endParaRPr lang="ja-JP" altLang="en-US" noProof="0"/>
          </a:p>
        </p:txBody>
      </p:sp>
      <p:sp>
        <p:nvSpPr>
          <p:cNvPr id="1099" name="テキスト プレースホルダ 3"/>
          <p:cNvSpPr>
            <a:spLocks noGrp="1"/>
          </p:cNvSpPr>
          <p:nvPr>
            <p:ph type="body" sz="half" idx="2"/>
          </p:nvPr>
        </p:nvSpPr>
        <p:spPr>
          <a:xfrm>
            <a:off x="1941645" y="5367338"/>
            <a:ext cx="5943600" cy="804862"/>
          </a:xfrm>
        </p:spPr>
        <p:txBody>
          <a:bodyPr/>
          <a:lstStyle>
            <a:lvl1pPr marL="0" indent="0">
              <a:buNone/>
              <a:defRPr sz="1317"/>
            </a:lvl1pPr>
            <a:lvl2pPr marL="430088" indent="0">
              <a:buNone/>
              <a:defRPr sz="1129"/>
            </a:lvl2pPr>
            <a:lvl3pPr marL="860176" indent="0">
              <a:buNone/>
              <a:defRPr sz="941"/>
            </a:lvl3pPr>
            <a:lvl4pPr marL="1290264" indent="0">
              <a:buNone/>
              <a:defRPr sz="847"/>
            </a:lvl4pPr>
            <a:lvl5pPr marL="1720352" indent="0">
              <a:buNone/>
              <a:defRPr sz="847"/>
            </a:lvl5pPr>
            <a:lvl6pPr marL="2150440" indent="0">
              <a:buNone/>
              <a:defRPr sz="847"/>
            </a:lvl6pPr>
            <a:lvl7pPr marL="2580528" indent="0">
              <a:buNone/>
              <a:defRPr sz="847"/>
            </a:lvl7pPr>
            <a:lvl8pPr marL="3010616" indent="0">
              <a:buNone/>
              <a:defRPr sz="847"/>
            </a:lvl8pPr>
            <a:lvl9pPr marL="3440704" indent="0">
              <a:buNone/>
              <a:defRPr sz="847"/>
            </a:lvl9pPr>
          </a:lstStyle>
          <a:p>
            <a:pPr lvl="0"/>
            <a:r>
              <a:rPr lang="ja-JP" altLang="en-US"/>
              <a:t>マスタ テキストの書式設定</a:t>
            </a:r>
          </a:p>
        </p:txBody>
      </p:sp>
      <p:sp>
        <p:nvSpPr>
          <p:cNvPr id="1100"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01"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02" name="Rectangle 6"/>
          <p:cNvSpPr>
            <a:spLocks noGrp="1" noChangeArrowheads="1"/>
          </p:cNvSpPr>
          <p:nvPr>
            <p:ph type="sldNum" sz="quarter" idx="12"/>
          </p:nvPr>
        </p:nvSpPr>
        <p:spPr>
          <a:ln/>
        </p:spPr>
        <p:txBody>
          <a:bodyPr/>
          <a:lstStyle>
            <a:lvl1pPr>
              <a:defRPr/>
            </a:lvl1pPr>
          </a:lstStyle>
          <a:p>
            <a:pPr>
              <a:defRPr/>
            </a:pPr>
            <a:fld id="{6B223170-CFB2-4A9A-BF43-8D94156EE220}" type="slidenum">
              <a:rPr lang="en-US" altLang="ja-JP">
                <a:solidFill>
                  <a:srgbClr val="000000"/>
                </a:solidFill>
              </a:rPr>
              <a:pPr>
                <a:defRPr/>
              </a:pPr>
              <a:t>‹#›</a:t>
            </a:fld>
            <a:endParaRPr lang="en-US" altLang="ja-JP">
              <a:solidFill>
                <a:srgbClr val="000000"/>
              </a:solidFill>
            </a:endParaRPr>
          </a:p>
        </p:txBody>
      </p:sp>
      <p:sp>
        <p:nvSpPr>
          <p:cNvPr id="1103"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2055146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05" name="タイトル 1"/>
          <p:cNvSpPr>
            <a:spLocks noGrp="1"/>
          </p:cNvSpPr>
          <p:nvPr>
            <p:ph type="title"/>
          </p:nvPr>
        </p:nvSpPr>
        <p:spPr/>
        <p:txBody>
          <a:bodyPr/>
          <a:lstStyle/>
          <a:p>
            <a:r>
              <a:rPr lang="ja-JP" altLang="en-US"/>
              <a:t>マスタ タイトルの書式設定</a:t>
            </a:r>
          </a:p>
        </p:txBody>
      </p:sp>
      <p:sp>
        <p:nvSpPr>
          <p:cNvPr id="110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0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09" name="Rectangle 6"/>
          <p:cNvSpPr>
            <a:spLocks noGrp="1" noChangeArrowheads="1"/>
          </p:cNvSpPr>
          <p:nvPr>
            <p:ph type="sldNum" sz="quarter" idx="12"/>
          </p:nvPr>
        </p:nvSpPr>
        <p:spPr>
          <a:ln/>
        </p:spPr>
        <p:txBody>
          <a:bodyPr/>
          <a:lstStyle>
            <a:lvl1pPr>
              <a:defRPr/>
            </a:lvl1pPr>
          </a:lstStyle>
          <a:p>
            <a:pPr>
              <a:defRPr/>
            </a:pPr>
            <a:fld id="{66ADCCC2-471E-416A-AC66-7A9DFE1076D7}" type="slidenum">
              <a:rPr lang="en-US" altLang="ja-JP">
                <a:solidFill>
                  <a:srgbClr val="000000"/>
                </a:solidFill>
              </a:rPr>
              <a:pPr>
                <a:defRPr/>
              </a:pPr>
              <a:t>‹#›</a:t>
            </a:fld>
            <a:endParaRPr lang="en-US" altLang="ja-JP">
              <a:solidFill>
                <a:srgbClr val="000000"/>
              </a:solidFill>
            </a:endParaRPr>
          </a:p>
        </p:txBody>
      </p:sp>
      <p:sp>
        <p:nvSpPr>
          <p:cNvPr id="1110"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2722193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縦書きタイトルと縦書きテキスト">
    <p:spTree>
      <p:nvGrpSpPr>
        <p:cNvPr id="1" name=""/>
        <p:cNvGrpSpPr/>
        <p:nvPr/>
      </p:nvGrpSpPr>
      <p:grpSpPr>
        <a:xfrm>
          <a:off x="0" y="0"/>
          <a:ext cx="0" cy="0"/>
          <a:chOff x="0" y="0"/>
          <a:chExt cx="0" cy="0"/>
        </a:xfrm>
      </p:grpSpPr>
      <p:sp>
        <p:nvSpPr>
          <p:cNvPr id="111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1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14" name="Rectangle 6"/>
          <p:cNvSpPr>
            <a:spLocks noGrp="1" noChangeArrowheads="1"/>
          </p:cNvSpPr>
          <p:nvPr>
            <p:ph type="sldNum" sz="quarter" idx="12"/>
          </p:nvPr>
        </p:nvSpPr>
        <p:spPr>
          <a:ln/>
        </p:spPr>
        <p:txBody>
          <a:bodyPr/>
          <a:lstStyle>
            <a:lvl1pPr>
              <a:defRPr/>
            </a:lvl1pPr>
          </a:lstStyle>
          <a:p>
            <a:pPr>
              <a:defRPr/>
            </a:pPr>
            <a:fld id="{75D536A4-33CE-4A08-817F-33E526A9BF19}" type="slidenum">
              <a:rPr lang="en-US" altLang="ja-JP">
                <a:solidFill>
                  <a:srgbClr val="000000"/>
                </a:solidFill>
              </a:rPr>
              <a:pPr>
                <a:defRPr/>
              </a:pPr>
              <a:t>‹#›</a:t>
            </a:fld>
            <a:endParaRPr lang="en-US" altLang="ja-JP">
              <a:solidFill>
                <a:srgbClr val="000000"/>
              </a:solidFill>
            </a:endParaRPr>
          </a:p>
        </p:txBody>
      </p:sp>
      <p:sp>
        <p:nvSpPr>
          <p:cNvPr id="1115"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109785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C8B3383-B952-447B-9C5E-1900D707C2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49933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39" name="Rectangle 9"/>
          <p:cNvSpPr>
            <a:spLocks noChangeArrowheads="1"/>
          </p:cNvSpPr>
          <p:nvPr userDrawn="1"/>
        </p:nvSpPr>
        <p:spPr>
          <a:xfrm>
            <a:off x="1833306" y="3284553"/>
            <a:ext cx="8072702" cy="73025"/>
          </a:xfrm>
          <a:prstGeom prst="rect">
            <a:avLst/>
          </a:prstGeom>
          <a:solidFill>
            <a:srgbClr val="0066CC"/>
          </a:solidFill>
          <a:ln w="9525">
            <a:noFill/>
            <a:miter lim="800000"/>
            <a:headEnd/>
            <a:tailEnd/>
          </a:ln>
          <a:effectLst/>
        </p:spPr>
        <p:txBody>
          <a:bodyPr wrap="none" anchor="ctr"/>
          <a:lstStyle/>
          <a:p>
            <a:pPr>
              <a:defRPr/>
            </a:pPr>
            <a:endParaRPr lang="ja-JP" altLang="en-US" sz="1693">
              <a:solidFill>
                <a:srgbClr val="000000"/>
              </a:solidFill>
            </a:endParaRPr>
          </a:p>
        </p:txBody>
      </p:sp>
      <p:sp>
        <p:nvSpPr>
          <p:cNvPr id="1042" name="Rectangle 2"/>
          <p:cNvSpPr>
            <a:spLocks noGrp="1" noChangeArrowheads="1"/>
          </p:cNvSpPr>
          <p:nvPr>
            <p:ph type="ctrTitle"/>
          </p:nvPr>
        </p:nvSpPr>
        <p:spPr>
          <a:xfrm>
            <a:off x="1754187" y="2133615"/>
            <a:ext cx="8151813" cy="1470025"/>
          </a:xfrm>
        </p:spPr>
        <p:txBody>
          <a:bodyPr/>
          <a:lstStyle>
            <a:lvl1pPr>
              <a:defRPr sz="3763"/>
            </a:lvl1pPr>
          </a:lstStyle>
          <a:p>
            <a:r>
              <a:rPr lang="ja-JP" altLang="en-US"/>
              <a:t>マスタ タイトルの書式設定</a:t>
            </a:r>
          </a:p>
        </p:txBody>
      </p:sp>
      <p:sp>
        <p:nvSpPr>
          <p:cNvPr id="1043" name="Rectangle 3"/>
          <p:cNvSpPr>
            <a:spLocks noGrp="1" noChangeArrowheads="1"/>
          </p:cNvSpPr>
          <p:nvPr>
            <p:ph type="subTitle" idx="1"/>
          </p:nvPr>
        </p:nvSpPr>
        <p:spPr>
          <a:xfrm>
            <a:off x="1485901" y="3886200"/>
            <a:ext cx="6934200" cy="1752600"/>
          </a:xfrm>
        </p:spPr>
        <p:txBody>
          <a:bodyPr/>
          <a:lstStyle>
            <a:lvl1pPr marL="0" indent="0" algn="ctr">
              <a:buFontTx/>
              <a:buNone/>
              <a:defRPr/>
            </a:lvl1pPr>
          </a:lstStyle>
          <a:p>
            <a:r>
              <a:rPr lang="ja-JP" altLang="en-US"/>
              <a:t>マスタ サブタイトルの書式設定</a:t>
            </a:r>
          </a:p>
        </p:txBody>
      </p:sp>
    </p:spTree>
    <p:extLst>
      <p:ext uri="{BB962C8B-B14F-4D97-AF65-F5344CB8AC3E}">
        <p14:creationId xmlns:p14="http://schemas.microsoft.com/office/powerpoint/2010/main" val="2825748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p:txBody>
          <a:bodyPr/>
          <a:lstStyle/>
          <a:p>
            <a:r>
              <a:rPr lang="ja-JP" altLang="en-US"/>
              <a:t>マスタ タイトルの書式設定</a:t>
            </a:r>
          </a:p>
        </p:txBody>
      </p:sp>
      <p:sp>
        <p:nvSpPr>
          <p:cNvPr id="10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0"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51"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52" name="Rectangle 6"/>
          <p:cNvSpPr>
            <a:spLocks noGrp="1" noChangeArrowheads="1"/>
          </p:cNvSpPr>
          <p:nvPr>
            <p:ph type="sldNum" sz="quarter" idx="12"/>
          </p:nvPr>
        </p:nvSpPr>
        <p:spPr>
          <a:ln/>
        </p:spPr>
        <p:txBody>
          <a:bodyPr/>
          <a:lstStyle>
            <a:lvl1pPr>
              <a:defRPr/>
            </a:lvl1pPr>
          </a:lstStyle>
          <a:p>
            <a:pPr>
              <a:defRPr/>
            </a:pPr>
            <a:fld id="{50670A99-3D0F-4E41-9017-CF829A5A390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35367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4" name="タイトル 1"/>
          <p:cNvSpPr>
            <a:spLocks noGrp="1"/>
          </p:cNvSpPr>
          <p:nvPr>
            <p:ph type="title"/>
          </p:nvPr>
        </p:nvSpPr>
        <p:spPr>
          <a:xfrm>
            <a:off x="782508" y="4406915"/>
            <a:ext cx="8420100" cy="1362075"/>
          </a:xfrm>
        </p:spPr>
        <p:txBody>
          <a:bodyPr anchor="t"/>
          <a:lstStyle>
            <a:lvl1pPr algn="l">
              <a:defRPr sz="3763" b="1" cap="all"/>
            </a:lvl1pPr>
          </a:lstStyle>
          <a:p>
            <a:r>
              <a:rPr lang="ja-JP" altLang="en-US"/>
              <a:t>マスタ タイトルの書式設定</a:t>
            </a:r>
          </a:p>
        </p:txBody>
      </p:sp>
      <p:sp>
        <p:nvSpPr>
          <p:cNvPr id="1055" name="テキスト プレースホルダ 2"/>
          <p:cNvSpPr>
            <a:spLocks noGrp="1"/>
          </p:cNvSpPr>
          <p:nvPr>
            <p:ph type="body" idx="1"/>
          </p:nvPr>
        </p:nvSpPr>
        <p:spPr>
          <a:xfrm>
            <a:off x="782508" y="2906713"/>
            <a:ext cx="8420100" cy="1500187"/>
          </a:xfrm>
        </p:spPr>
        <p:txBody>
          <a:bodyPr anchor="b"/>
          <a:lstStyle>
            <a:lvl1pPr marL="0" indent="0">
              <a:buNone/>
              <a:defRPr sz="1881"/>
            </a:lvl1pPr>
            <a:lvl2pPr marL="430088" indent="0">
              <a:buNone/>
              <a:defRPr sz="1693"/>
            </a:lvl2pPr>
            <a:lvl3pPr marL="860176" indent="0">
              <a:buNone/>
              <a:defRPr sz="1505"/>
            </a:lvl3pPr>
            <a:lvl4pPr marL="1290264" indent="0">
              <a:buNone/>
              <a:defRPr sz="1317"/>
            </a:lvl4pPr>
            <a:lvl5pPr marL="1720352" indent="0">
              <a:buNone/>
              <a:defRPr sz="1317"/>
            </a:lvl5pPr>
            <a:lvl6pPr marL="2150440" indent="0">
              <a:buNone/>
              <a:defRPr sz="1317"/>
            </a:lvl6pPr>
            <a:lvl7pPr marL="2580528" indent="0">
              <a:buNone/>
              <a:defRPr sz="1317"/>
            </a:lvl7pPr>
            <a:lvl8pPr marL="3010616" indent="0">
              <a:buNone/>
              <a:defRPr sz="1317"/>
            </a:lvl8pPr>
            <a:lvl9pPr marL="3440704" indent="0">
              <a:buNone/>
              <a:defRPr sz="1317"/>
            </a:lvl9pPr>
          </a:lstStyle>
          <a:p>
            <a:pPr lvl="0"/>
            <a:r>
              <a:rPr lang="ja-JP" altLang="en-US"/>
              <a:t>マスタ テキストの書式設定</a:t>
            </a:r>
          </a:p>
        </p:txBody>
      </p:sp>
      <p:sp>
        <p:nvSpPr>
          <p:cNvPr id="105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5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58" name="Rectangle 6"/>
          <p:cNvSpPr>
            <a:spLocks noGrp="1" noChangeArrowheads="1"/>
          </p:cNvSpPr>
          <p:nvPr>
            <p:ph type="sldNum" sz="quarter" idx="12"/>
          </p:nvPr>
        </p:nvSpPr>
        <p:spPr>
          <a:ln/>
        </p:spPr>
        <p:txBody>
          <a:bodyPr/>
          <a:lstStyle>
            <a:lvl1pPr>
              <a:defRPr/>
            </a:lvl1pPr>
          </a:lstStyle>
          <a:p>
            <a:pPr>
              <a:defRPr/>
            </a:pPr>
            <a:fld id="{44CBEC68-9DEB-4C60-BE8A-801151F829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1221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60" name="タイトル 1"/>
          <p:cNvSpPr>
            <a:spLocks noGrp="1"/>
          </p:cNvSpPr>
          <p:nvPr>
            <p:ph type="title"/>
          </p:nvPr>
        </p:nvSpPr>
        <p:spPr/>
        <p:txBody>
          <a:bodyPr/>
          <a:lstStyle/>
          <a:p>
            <a:r>
              <a:rPr lang="ja-JP" altLang="en-US"/>
              <a:t>マスタ タイトルの書式設定</a:t>
            </a:r>
          </a:p>
        </p:txBody>
      </p:sp>
      <p:sp>
        <p:nvSpPr>
          <p:cNvPr id="1061" name="コンテンツ プレースホルダ 2"/>
          <p:cNvSpPr>
            <a:spLocks noGrp="1"/>
          </p:cNvSpPr>
          <p:nvPr>
            <p:ph sz="half" idx="1"/>
          </p:nvPr>
        </p:nvSpPr>
        <p:spPr>
          <a:xfrm>
            <a:off x="495301" y="1600206"/>
            <a:ext cx="4375150" cy="4525963"/>
          </a:xfrm>
        </p:spPr>
        <p:txBody>
          <a:bodyPr/>
          <a:lstStyle>
            <a:lvl1pPr>
              <a:defRPr sz="2634"/>
            </a:lvl1pPr>
            <a:lvl2pPr>
              <a:defRPr sz="2258"/>
            </a:lvl2pPr>
            <a:lvl3pPr>
              <a:defRPr sz="1881"/>
            </a:lvl3pPr>
            <a:lvl4pPr>
              <a:defRPr sz="1693"/>
            </a:lvl4pPr>
            <a:lvl5pPr>
              <a:defRPr sz="1693"/>
            </a:lvl5pPr>
            <a:lvl6pPr>
              <a:defRPr sz="1693"/>
            </a:lvl6pPr>
            <a:lvl7pPr>
              <a:defRPr sz="1693"/>
            </a:lvl7pPr>
            <a:lvl8pPr>
              <a:defRPr sz="1693"/>
            </a:lvl8pPr>
            <a:lvl9pPr>
              <a:defRPr sz="169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2" name="コンテンツ プレースホルダ 3"/>
          <p:cNvSpPr>
            <a:spLocks noGrp="1"/>
          </p:cNvSpPr>
          <p:nvPr>
            <p:ph sz="half" idx="2"/>
          </p:nvPr>
        </p:nvSpPr>
        <p:spPr>
          <a:xfrm>
            <a:off x="5035550" y="1600206"/>
            <a:ext cx="4375150" cy="4525963"/>
          </a:xfrm>
        </p:spPr>
        <p:txBody>
          <a:bodyPr/>
          <a:lstStyle>
            <a:lvl1pPr>
              <a:defRPr sz="2634"/>
            </a:lvl1pPr>
            <a:lvl2pPr>
              <a:defRPr sz="2258"/>
            </a:lvl2pPr>
            <a:lvl3pPr>
              <a:defRPr sz="1881"/>
            </a:lvl3pPr>
            <a:lvl4pPr>
              <a:defRPr sz="1693"/>
            </a:lvl4pPr>
            <a:lvl5pPr>
              <a:defRPr sz="1693"/>
            </a:lvl5pPr>
            <a:lvl6pPr>
              <a:defRPr sz="1693"/>
            </a:lvl6pPr>
            <a:lvl7pPr>
              <a:defRPr sz="1693"/>
            </a:lvl7pPr>
            <a:lvl8pPr>
              <a:defRPr sz="1693"/>
            </a:lvl8pPr>
            <a:lvl9pPr>
              <a:defRPr sz="169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6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65" name="Rectangle 6"/>
          <p:cNvSpPr>
            <a:spLocks noGrp="1" noChangeArrowheads="1"/>
          </p:cNvSpPr>
          <p:nvPr>
            <p:ph type="sldNum" sz="quarter" idx="12"/>
          </p:nvPr>
        </p:nvSpPr>
        <p:spPr>
          <a:ln/>
        </p:spPr>
        <p:txBody>
          <a:bodyPr/>
          <a:lstStyle>
            <a:lvl1pPr>
              <a:defRPr/>
            </a:lvl1pPr>
          </a:lstStyle>
          <a:p>
            <a:pPr>
              <a:defRPr/>
            </a:pPr>
            <a:fld id="{710C6BAB-626E-4CB7-840A-8796CC8C138B}" type="slidenum">
              <a:rPr lang="en-US" altLang="ja-JP">
                <a:solidFill>
                  <a:srgbClr val="000000"/>
                </a:solidFill>
              </a:rPr>
              <a:pPr>
                <a:defRPr/>
              </a:pPr>
              <a:t>‹#›</a:t>
            </a:fld>
            <a:endParaRPr lang="en-US" altLang="ja-JP">
              <a:solidFill>
                <a:srgbClr val="000000"/>
              </a:solidFill>
            </a:endParaRPr>
          </a:p>
        </p:txBody>
      </p:sp>
      <p:sp>
        <p:nvSpPr>
          <p:cNvPr id="1066"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827566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8" name="タイトル 1"/>
          <p:cNvSpPr>
            <a:spLocks noGrp="1"/>
          </p:cNvSpPr>
          <p:nvPr>
            <p:ph type="title"/>
          </p:nvPr>
        </p:nvSpPr>
        <p:spPr>
          <a:xfrm>
            <a:off x="495301" y="274638"/>
            <a:ext cx="8915400" cy="1143000"/>
          </a:xfrm>
        </p:spPr>
        <p:txBody>
          <a:bodyPr/>
          <a:lstStyle>
            <a:lvl1pPr>
              <a:defRPr/>
            </a:lvl1pPr>
          </a:lstStyle>
          <a:p>
            <a:r>
              <a:rPr lang="ja-JP" altLang="en-US"/>
              <a:t>マスタ タイトルの書式設定</a:t>
            </a:r>
          </a:p>
        </p:txBody>
      </p:sp>
      <p:sp>
        <p:nvSpPr>
          <p:cNvPr id="1069" name="テキスト プレースホルダ 2"/>
          <p:cNvSpPr>
            <a:spLocks noGrp="1"/>
          </p:cNvSpPr>
          <p:nvPr>
            <p:ph type="body" idx="1"/>
          </p:nvPr>
        </p:nvSpPr>
        <p:spPr>
          <a:xfrm>
            <a:off x="495302" y="1535113"/>
            <a:ext cx="4376870" cy="63976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 テキストの書式設定</a:t>
            </a:r>
          </a:p>
        </p:txBody>
      </p:sp>
      <p:sp>
        <p:nvSpPr>
          <p:cNvPr id="1070" name="コンテンツ プレースホルダ 3"/>
          <p:cNvSpPr>
            <a:spLocks noGrp="1"/>
          </p:cNvSpPr>
          <p:nvPr>
            <p:ph sz="half" idx="2"/>
          </p:nvPr>
        </p:nvSpPr>
        <p:spPr>
          <a:xfrm>
            <a:off x="495302" y="2174875"/>
            <a:ext cx="4376870" cy="3951288"/>
          </a:xfrm>
        </p:spPr>
        <p:txBody>
          <a:bodyPr/>
          <a:lstStyle>
            <a:lvl1pPr>
              <a:defRPr sz="2258"/>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1" name="テキスト プレースホルダ 4"/>
          <p:cNvSpPr>
            <a:spLocks noGrp="1"/>
          </p:cNvSpPr>
          <p:nvPr>
            <p:ph type="body" sz="quarter" idx="3"/>
          </p:nvPr>
        </p:nvSpPr>
        <p:spPr>
          <a:xfrm>
            <a:off x="5032116" y="1535113"/>
            <a:ext cx="4378590" cy="63976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 テキストの書式設定</a:t>
            </a:r>
          </a:p>
        </p:txBody>
      </p:sp>
      <p:sp>
        <p:nvSpPr>
          <p:cNvPr id="1072" name="コンテンツ プレースホルダ 5"/>
          <p:cNvSpPr>
            <a:spLocks noGrp="1"/>
          </p:cNvSpPr>
          <p:nvPr>
            <p:ph sz="quarter" idx="4"/>
          </p:nvPr>
        </p:nvSpPr>
        <p:spPr>
          <a:xfrm>
            <a:off x="5032116" y="2174875"/>
            <a:ext cx="4378590" cy="3951288"/>
          </a:xfrm>
        </p:spPr>
        <p:txBody>
          <a:bodyPr/>
          <a:lstStyle>
            <a:lvl1pPr>
              <a:defRPr sz="2258"/>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7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75" name="Rectangle 6"/>
          <p:cNvSpPr>
            <a:spLocks noGrp="1" noChangeArrowheads="1"/>
          </p:cNvSpPr>
          <p:nvPr>
            <p:ph type="sldNum" sz="quarter" idx="12"/>
          </p:nvPr>
        </p:nvSpPr>
        <p:spPr>
          <a:ln/>
        </p:spPr>
        <p:txBody>
          <a:bodyPr/>
          <a:lstStyle>
            <a:lvl1pPr>
              <a:defRPr/>
            </a:lvl1pPr>
          </a:lstStyle>
          <a:p>
            <a:pPr>
              <a:defRPr/>
            </a:pPr>
            <a:fld id="{C90D7490-9247-4156-917A-C704A20D420B}" type="slidenum">
              <a:rPr lang="en-US" altLang="ja-JP">
                <a:solidFill>
                  <a:srgbClr val="000000"/>
                </a:solidFill>
              </a:rPr>
              <a:pPr>
                <a:defRPr/>
              </a:pPr>
              <a:t>‹#›</a:t>
            </a:fld>
            <a:endParaRPr lang="en-US" altLang="ja-JP">
              <a:solidFill>
                <a:srgbClr val="000000"/>
              </a:solidFill>
            </a:endParaRPr>
          </a:p>
        </p:txBody>
      </p:sp>
      <p:sp>
        <p:nvSpPr>
          <p:cNvPr id="1076"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1778996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8" name="タイトル 1"/>
          <p:cNvSpPr>
            <a:spLocks noGrp="1"/>
          </p:cNvSpPr>
          <p:nvPr>
            <p:ph type="title"/>
          </p:nvPr>
        </p:nvSpPr>
        <p:spPr/>
        <p:txBody>
          <a:bodyPr/>
          <a:lstStyle/>
          <a:p>
            <a:r>
              <a:rPr lang="ja-JP" altLang="en-US"/>
              <a:t>マスタ タイトルの書式設定</a:t>
            </a:r>
          </a:p>
        </p:txBody>
      </p:sp>
      <p:sp>
        <p:nvSpPr>
          <p:cNvPr id="1079"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80"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81" name="Rectangle 6"/>
          <p:cNvSpPr>
            <a:spLocks noGrp="1" noChangeArrowheads="1"/>
          </p:cNvSpPr>
          <p:nvPr>
            <p:ph type="sldNum" sz="quarter" idx="12"/>
          </p:nvPr>
        </p:nvSpPr>
        <p:spPr>
          <a:ln/>
        </p:spPr>
        <p:txBody>
          <a:bodyPr/>
          <a:lstStyle>
            <a:lvl1pPr>
              <a:defRPr/>
            </a:lvl1pPr>
          </a:lstStyle>
          <a:p>
            <a:pPr>
              <a:defRPr/>
            </a:pPr>
            <a:fld id="{7EE2D0A3-2364-42EA-809E-B87D9E48F11C}" type="slidenum">
              <a:rPr lang="en-US" altLang="ja-JP">
                <a:solidFill>
                  <a:srgbClr val="000000"/>
                </a:solidFill>
              </a:rPr>
              <a:pPr>
                <a:defRPr/>
              </a:pPr>
              <a:t>‹#›</a:t>
            </a:fld>
            <a:endParaRPr lang="en-US" altLang="ja-JP">
              <a:solidFill>
                <a:srgbClr val="000000"/>
              </a:solidFill>
            </a:endParaRPr>
          </a:p>
        </p:txBody>
      </p:sp>
      <p:sp>
        <p:nvSpPr>
          <p:cNvPr id="1082"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28309557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86" name="Rectangle 6"/>
          <p:cNvSpPr>
            <a:spLocks noGrp="1" noChangeArrowheads="1"/>
          </p:cNvSpPr>
          <p:nvPr>
            <p:ph type="sldNum" sz="quarter" idx="12"/>
          </p:nvPr>
        </p:nvSpPr>
        <p:spPr>
          <a:ln/>
        </p:spPr>
        <p:txBody>
          <a:bodyPr/>
          <a:lstStyle>
            <a:lvl1pPr>
              <a:defRPr/>
            </a:lvl1pPr>
          </a:lstStyle>
          <a:p>
            <a:pPr>
              <a:defRPr/>
            </a:pPr>
            <a:fld id="{DC3BD844-ADED-4931-9D1C-7D99ACB61C88}" type="slidenum">
              <a:rPr lang="en-US" altLang="ja-JP">
                <a:solidFill>
                  <a:srgbClr val="000000"/>
                </a:solidFill>
              </a:rPr>
              <a:pPr>
                <a:defRPr/>
              </a:pPr>
              <a:t>‹#›</a:t>
            </a:fld>
            <a:endParaRPr lang="en-US" altLang="ja-JP">
              <a:solidFill>
                <a:srgbClr val="000000"/>
              </a:solidFill>
            </a:endParaRPr>
          </a:p>
        </p:txBody>
      </p:sp>
      <p:sp>
        <p:nvSpPr>
          <p:cNvPr id="1087"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1668856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9" name="タイトル 1"/>
          <p:cNvSpPr>
            <a:spLocks noGrp="1"/>
          </p:cNvSpPr>
          <p:nvPr>
            <p:ph type="title"/>
          </p:nvPr>
        </p:nvSpPr>
        <p:spPr>
          <a:xfrm>
            <a:off x="495307" y="273050"/>
            <a:ext cx="3259006" cy="1162050"/>
          </a:xfrm>
        </p:spPr>
        <p:txBody>
          <a:bodyPr anchor="b"/>
          <a:lstStyle>
            <a:lvl1pPr algn="l">
              <a:defRPr sz="1881" b="1"/>
            </a:lvl1pPr>
          </a:lstStyle>
          <a:p>
            <a:r>
              <a:rPr lang="ja-JP" altLang="en-US"/>
              <a:t>マスタ タイトルの書式設定</a:t>
            </a:r>
          </a:p>
        </p:txBody>
      </p:sp>
      <p:sp>
        <p:nvSpPr>
          <p:cNvPr id="1090" name="コンテンツ プレースホルダ 2"/>
          <p:cNvSpPr>
            <a:spLocks noGrp="1"/>
          </p:cNvSpPr>
          <p:nvPr>
            <p:ph idx="1"/>
          </p:nvPr>
        </p:nvSpPr>
        <p:spPr>
          <a:xfrm>
            <a:off x="3872973" y="273057"/>
            <a:ext cx="5537729" cy="5853113"/>
          </a:xfrm>
        </p:spPr>
        <p:txBody>
          <a:bodyPr/>
          <a:lstStyle>
            <a:lvl1pPr>
              <a:defRPr sz="3010"/>
            </a:lvl1pPr>
            <a:lvl2pPr>
              <a:defRPr sz="2634"/>
            </a:lvl2pPr>
            <a:lvl3pPr>
              <a:defRPr sz="2258"/>
            </a:lvl3pPr>
            <a:lvl4pPr>
              <a:defRPr sz="1881"/>
            </a:lvl4pPr>
            <a:lvl5pPr>
              <a:defRPr sz="1881"/>
            </a:lvl5pPr>
            <a:lvl6pPr>
              <a:defRPr sz="1881"/>
            </a:lvl6pPr>
            <a:lvl7pPr>
              <a:defRPr sz="1881"/>
            </a:lvl7pPr>
            <a:lvl8pPr>
              <a:defRPr sz="1881"/>
            </a:lvl8pPr>
            <a:lvl9pPr>
              <a:defRPr sz="188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1" name="テキスト プレースホルダ 3"/>
          <p:cNvSpPr>
            <a:spLocks noGrp="1"/>
          </p:cNvSpPr>
          <p:nvPr>
            <p:ph type="body" sz="half" idx="2"/>
          </p:nvPr>
        </p:nvSpPr>
        <p:spPr>
          <a:xfrm>
            <a:off x="495307" y="1435103"/>
            <a:ext cx="3259006" cy="4691063"/>
          </a:xfrm>
        </p:spPr>
        <p:txBody>
          <a:bodyPr/>
          <a:lstStyle>
            <a:lvl1pPr marL="0" indent="0">
              <a:buNone/>
              <a:defRPr sz="1317"/>
            </a:lvl1pPr>
            <a:lvl2pPr marL="430088" indent="0">
              <a:buNone/>
              <a:defRPr sz="1129"/>
            </a:lvl2pPr>
            <a:lvl3pPr marL="860176" indent="0">
              <a:buNone/>
              <a:defRPr sz="941"/>
            </a:lvl3pPr>
            <a:lvl4pPr marL="1290264" indent="0">
              <a:buNone/>
              <a:defRPr sz="847"/>
            </a:lvl4pPr>
            <a:lvl5pPr marL="1720352" indent="0">
              <a:buNone/>
              <a:defRPr sz="847"/>
            </a:lvl5pPr>
            <a:lvl6pPr marL="2150440" indent="0">
              <a:buNone/>
              <a:defRPr sz="847"/>
            </a:lvl6pPr>
            <a:lvl7pPr marL="2580528" indent="0">
              <a:buNone/>
              <a:defRPr sz="847"/>
            </a:lvl7pPr>
            <a:lvl8pPr marL="3010616" indent="0">
              <a:buNone/>
              <a:defRPr sz="847"/>
            </a:lvl8pPr>
            <a:lvl9pPr marL="3440704" indent="0">
              <a:buNone/>
              <a:defRPr sz="847"/>
            </a:lvl9pPr>
          </a:lstStyle>
          <a:p>
            <a:pPr lvl="0"/>
            <a:r>
              <a:rPr lang="ja-JP" altLang="en-US"/>
              <a:t>マスタ テキストの書式設定</a:t>
            </a:r>
          </a:p>
        </p:txBody>
      </p:sp>
      <p:sp>
        <p:nvSpPr>
          <p:cNvPr id="109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9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94" name="Rectangle 6"/>
          <p:cNvSpPr>
            <a:spLocks noGrp="1" noChangeArrowheads="1"/>
          </p:cNvSpPr>
          <p:nvPr>
            <p:ph type="sldNum" sz="quarter" idx="12"/>
          </p:nvPr>
        </p:nvSpPr>
        <p:spPr>
          <a:ln/>
        </p:spPr>
        <p:txBody>
          <a:bodyPr/>
          <a:lstStyle>
            <a:lvl1pPr>
              <a:defRPr/>
            </a:lvl1pPr>
          </a:lstStyle>
          <a:p>
            <a:pPr>
              <a:defRPr/>
            </a:pPr>
            <a:fld id="{3B7F6FCD-B9BE-4CA6-B46A-589339282163}" type="slidenum">
              <a:rPr lang="en-US" altLang="ja-JP">
                <a:solidFill>
                  <a:srgbClr val="000000"/>
                </a:solidFill>
              </a:rPr>
              <a:pPr>
                <a:defRPr/>
              </a:pPr>
              <a:t>‹#›</a:t>
            </a:fld>
            <a:endParaRPr lang="en-US" altLang="ja-JP">
              <a:solidFill>
                <a:srgbClr val="000000"/>
              </a:solidFill>
            </a:endParaRPr>
          </a:p>
        </p:txBody>
      </p:sp>
      <p:sp>
        <p:nvSpPr>
          <p:cNvPr id="1095"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29146302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7" name="タイトル 1"/>
          <p:cNvSpPr>
            <a:spLocks noGrp="1"/>
          </p:cNvSpPr>
          <p:nvPr>
            <p:ph type="title"/>
          </p:nvPr>
        </p:nvSpPr>
        <p:spPr>
          <a:xfrm>
            <a:off x="1941645" y="4800600"/>
            <a:ext cx="5943600" cy="566738"/>
          </a:xfrm>
        </p:spPr>
        <p:txBody>
          <a:bodyPr anchor="b"/>
          <a:lstStyle>
            <a:lvl1pPr algn="l">
              <a:defRPr sz="1881" b="1"/>
            </a:lvl1pPr>
          </a:lstStyle>
          <a:p>
            <a:r>
              <a:rPr lang="ja-JP" altLang="en-US"/>
              <a:t>マスタ タイトルの書式設定</a:t>
            </a:r>
          </a:p>
        </p:txBody>
      </p:sp>
      <p:sp>
        <p:nvSpPr>
          <p:cNvPr id="1098" name="図プレースホルダ 2"/>
          <p:cNvSpPr>
            <a:spLocks noGrp="1"/>
          </p:cNvSpPr>
          <p:nvPr>
            <p:ph type="pic" idx="1"/>
          </p:nvPr>
        </p:nvSpPr>
        <p:spPr>
          <a:xfrm>
            <a:off x="1941645" y="612775"/>
            <a:ext cx="5943600" cy="4114800"/>
          </a:xfrm>
        </p:spPr>
        <p:txBody>
          <a:bodyPr/>
          <a:lstStyle>
            <a:lvl1pPr marL="0" indent="0">
              <a:buNone/>
              <a:defRPr sz="3010"/>
            </a:lvl1pPr>
            <a:lvl2pPr marL="430088" indent="0">
              <a:buNone/>
              <a:defRPr sz="2634"/>
            </a:lvl2pPr>
            <a:lvl3pPr marL="860176" indent="0">
              <a:buNone/>
              <a:defRPr sz="2258"/>
            </a:lvl3pPr>
            <a:lvl4pPr marL="1290264" indent="0">
              <a:buNone/>
              <a:defRPr sz="1881"/>
            </a:lvl4pPr>
            <a:lvl5pPr marL="1720352" indent="0">
              <a:buNone/>
              <a:defRPr sz="1881"/>
            </a:lvl5pPr>
            <a:lvl6pPr marL="2150440" indent="0">
              <a:buNone/>
              <a:defRPr sz="1881"/>
            </a:lvl6pPr>
            <a:lvl7pPr marL="2580528" indent="0">
              <a:buNone/>
              <a:defRPr sz="1881"/>
            </a:lvl7pPr>
            <a:lvl8pPr marL="3010616" indent="0">
              <a:buNone/>
              <a:defRPr sz="1881"/>
            </a:lvl8pPr>
            <a:lvl9pPr marL="3440704" indent="0">
              <a:buNone/>
              <a:defRPr sz="1881"/>
            </a:lvl9pPr>
          </a:lstStyle>
          <a:p>
            <a:pPr lvl="0"/>
            <a:endParaRPr lang="ja-JP" altLang="en-US" noProof="0"/>
          </a:p>
        </p:txBody>
      </p:sp>
      <p:sp>
        <p:nvSpPr>
          <p:cNvPr id="1099" name="テキスト プレースホルダ 3"/>
          <p:cNvSpPr>
            <a:spLocks noGrp="1"/>
          </p:cNvSpPr>
          <p:nvPr>
            <p:ph type="body" sz="half" idx="2"/>
          </p:nvPr>
        </p:nvSpPr>
        <p:spPr>
          <a:xfrm>
            <a:off x="1941645" y="5367338"/>
            <a:ext cx="5943600" cy="804862"/>
          </a:xfrm>
        </p:spPr>
        <p:txBody>
          <a:bodyPr/>
          <a:lstStyle>
            <a:lvl1pPr marL="0" indent="0">
              <a:buNone/>
              <a:defRPr sz="1317"/>
            </a:lvl1pPr>
            <a:lvl2pPr marL="430088" indent="0">
              <a:buNone/>
              <a:defRPr sz="1129"/>
            </a:lvl2pPr>
            <a:lvl3pPr marL="860176" indent="0">
              <a:buNone/>
              <a:defRPr sz="941"/>
            </a:lvl3pPr>
            <a:lvl4pPr marL="1290264" indent="0">
              <a:buNone/>
              <a:defRPr sz="847"/>
            </a:lvl4pPr>
            <a:lvl5pPr marL="1720352" indent="0">
              <a:buNone/>
              <a:defRPr sz="847"/>
            </a:lvl5pPr>
            <a:lvl6pPr marL="2150440" indent="0">
              <a:buNone/>
              <a:defRPr sz="847"/>
            </a:lvl6pPr>
            <a:lvl7pPr marL="2580528" indent="0">
              <a:buNone/>
              <a:defRPr sz="847"/>
            </a:lvl7pPr>
            <a:lvl8pPr marL="3010616" indent="0">
              <a:buNone/>
              <a:defRPr sz="847"/>
            </a:lvl8pPr>
            <a:lvl9pPr marL="3440704" indent="0">
              <a:buNone/>
              <a:defRPr sz="847"/>
            </a:lvl9pPr>
          </a:lstStyle>
          <a:p>
            <a:pPr lvl="0"/>
            <a:r>
              <a:rPr lang="ja-JP" altLang="en-US"/>
              <a:t>マスタ テキストの書式設定</a:t>
            </a:r>
          </a:p>
        </p:txBody>
      </p:sp>
      <p:sp>
        <p:nvSpPr>
          <p:cNvPr id="1100"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01"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02" name="Rectangle 6"/>
          <p:cNvSpPr>
            <a:spLocks noGrp="1" noChangeArrowheads="1"/>
          </p:cNvSpPr>
          <p:nvPr>
            <p:ph type="sldNum" sz="quarter" idx="12"/>
          </p:nvPr>
        </p:nvSpPr>
        <p:spPr>
          <a:ln/>
        </p:spPr>
        <p:txBody>
          <a:bodyPr/>
          <a:lstStyle>
            <a:lvl1pPr>
              <a:defRPr/>
            </a:lvl1pPr>
          </a:lstStyle>
          <a:p>
            <a:pPr>
              <a:defRPr/>
            </a:pPr>
            <a:fld id="{6B223170-CFB2-4A9A-BF43-8D94156EE220}" type="slidenum">
              <a:rPr lang="en-US" altLang="ja-JP">
                <a:solidFill>
                  <a:srgbClr val="000000"/>
                </a:solidFill>
              </a:rPr>
              <a:pPr>
                <a:defRPr/>
              </a:pPr>
              <a:t>‹#›</a:t>
            </a:fld>
            <a:endParaRPr lang="en-US" altLang="ja-JP">
              <a:solidFill>
                <a:srgbClr val="000000"/>
              </a:solidFill>
            </a:endParaRPr>
          </a:p>
        </p:txBody>
      </p:sp>
      <p:sp>
        <p:nvSpPr>
          <p:cNvPr id="1103"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1628190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05" name="タイトル 1"/>
          <p:cNvSpPr>
            <a:spLocks noGrp="1"/>
          </p:cNvSpPr>
          <p:nvPr>
            <p:ph type="title"/>
          </p:nvPr>
        </p:nvSpPr>
        <p:spPr/>
        <p:txBody>
          <a:bodyPr/>
          <a:lstStyle/>
          <a:p>
            <a:r>
              <a:rPr lang="ja-JP" altLang="en-US"/>
              <a:t>マスタ タイトルの書式設定</a:t>
            </a:r>
          </a:p>
        </p:txBody>
      </p:sp>
      <p:sp>
        <p:nvSpPr>
          <p:cNvPr id="110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0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09" name="Rectangle 6"/>
          <p:cNvSpPr>
            <a:spLocks noGrp="1" noChangeArrowheads="1"/>
          </p:cNvSpPr>
          <p:nvPr>
            <p:ph type="sldNum" sz="quarter" idx="12"/>
          </p:nvPr>
        </p:nvSpPr>
        <p:spPr>
          <a:ln/>
        </p:spPr>
        <p:txBody>
          <a:bodyPr/>
          <a:lstStyle>
            <a:lvl1pPr>
              <a:defRPr/>
            </a:lvl1pPr>
          </a:lstStyle>
          <a:p>
            <a:pPr>
              <a:defRPr/>
            </a:pPr>
            <a:fld id="{66ADCCC2-471E-416A-AC66-7A9DFE1076D7}" type="slidenum">
              <a:rPr lang="en-US" altLang="ja-JP">
                <a:solidFill>
                  <a:srgbClr val="000000"/>
                </a:solidFill>
              </a:rPr>
              <a:pPr>
                <a:defRPr/>
              </a:pPr>
              <a:t>‹#›</a:t>
            </a:fld>
            <a:endParaRPr lang="en-US" altLang="ja-JP">
              <a:solidFill>
                <a:srgbClr val="000000"/>
              </a:solidFill>
            </a:endParaRPr>
          </a:p>
        </p:txBody>
      </p:sp>
      <p:sp>
        <p:nvSpPr>
          <p:cNvPr id="1110"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71494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371BF862-F8CF-4645-B5BC-AB0B0FF1A3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68158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縦書きタイトルと縦書きテキスト">
    <p:spTree>
      <p:nvGrpSpPr>
        <p:cNvPr id="1" name=""/>
        <p:cNvGrpSpPr/>
        <p:nvPr/>
      </p:nvGrpSpPr>
      <p:grpSpPr>
        <a:xfrm>
          <a:off x="0" y="0"/>
          <a:ext cx="0" cy="0"/>
          <a:chOff x="0" y="0"/>
          <a:chExt cx="0" cy="0"/>
        </a:xfrm>
      </p:grpSpPr>
      <p:sp>
        <p:nvSpPr>
          <p:cNvPr id="111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1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14" name="Rectangle 6"/>
          <p:cNvSpPr>
            <a:spLocks noGrp="1" noChangeArrowheads="1"/>
          </p:cNvSpPr>
          <p:nvPr>
            <p:ph type="sldNum" sz="quarter" idx="12"/>
          </p:nvPr>
        </p:nvSpPr>
        <p:spPr>
          <a:ln/>
        </p:spPr>
        <p:txBody>
          <a:bodyPr/>
          <a:lstStyle>
            <a:lvl1pPr>
              <a:defRPr/>
            </a:lvl1pPr>
          </a:lstStyle>
          <a:p>
            <a:pPr>
              <a:defRPr/>
            </a:pPr>
            <a:fld id="{75D536A4-33CE-4A08-817F-33E526A9BF19}" type="slidenum">
              <a:rPr lang="en-US" altLang="ja-JP">
                <a:solidFill>
                  <a:srgbClr val="000000"/>
                </a:solidFill>
              </a:rPr>
              <a:pPr>
                <a:defRPr/>
              </a:pPr>
              <a:t>‹#›</a:t>
            </a:fld>
            <a:endParaRPr lang="en-US" altLang="ja-JP">
              <a:solidFill>
                <a:srgbClr val="000000"/>
              </a:solidFill>
            </a:endParaRPr>
          </a:p>
        </p:txBody>
      </p:sp>
      <p:sp>
        <p:nvSpPr>
          <p:cNvPr id="1115"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196046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4" name="グループ化 93">
            <a:extLst>
              <a:ext uri="{FF2B5EF4-FFF2-40B4-BE49-F238E27FC236}">
                <a16:creationId xmlns:a16="http://schemas.microsoft.com/office/drawing/2014/main" id="{0280A5C7-FE2E-4B04-A017-C4BB0C1B19C1}"/>
              </a:ext>
            </a:extLst>
          </p:cNvPr>
          <p:cNvGrpSpPr>
            <a:grpSpLocks noChangeAspect="1"/>
          </p:cNvGrpSpPr>
          <p:nvPr userDrawn="1"/>
        </p:nvGrpSpPr>
        <p:grpSpPr>
          <a:xfrm>
            <a:off x="251520" y="6076961"/>
            <a:ext cx="1395847" cy="418881"/>
            <a:chOff x="4624168" y="4098236"/>
            <a:chExt cx="2957141" cy="819150"/>
          </a:xfrm>
        </p:grpSpPr>
        <p:sp>
          <p:nvSpPr>
            <p:cNvPr id="95" name="フリーフォーム: 図形 8">
              <a:extLst>
                <a:ext uri="{FF2B5EF4-FFF2-40B4-BE49-F238E27FC236}">
                  <a16:creationId xmlns:a16="http://schemas.microsoft.com/office/drawing/2014/main" id="{1F6321C8-C2FC-4820-9A28-48176C15E2E5}"/>
                </a:ext>
              </a:extLst>
            </p:cNvPr>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96" name="フリーフォーム: 図形 9">
              <a:extLst>
                <a:ext uri="{FF2B5EF4-FFF2-40B4-BE49-F238E27FC236}">
                  <a16:creationId xmlns:a16="http://schemas.microsoft.com/office/drawing/2014/main" id="{81028ECA-7401-42FF-B799-D9BD87FF458D}"/>
                </a:ext>
              </a:extLst>
            </p:cNvPr>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97" name="フリーフォーム: 図形 10">
              <a:extLst>
                <a:ext uri="{FF2B5EF4-FFF2-40B4-BE49-F238E27FC236}">
                  <a16:creationId xmlns:a16="http://schemas.microsoft.com/office/drawing/2014/main" id="{030837EC-B751-46EF-B705-459CE2D2F44E}"/>
                </a:ext>
              </a:extLst>
            </p:cNvPr>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98" name="フリーフォーム: 図形 11">
              <a:extLst>
                <a:ext uri="{FF2B5EF4-FFF2-40B4-BE49-F238E27FC236}">
                  <a16:creationId xmlns:a16="http://schemas.microsoft.com/office/drawing/2014/main" id="{910A8F01-833E-4649-A3AD-F2A5CA1B7357}"/>
                </a:ext>
              </a:extLst>
            </p:cNvPr>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99" name="フリーフォーム: 図形 12">
              <a:extLst>
                <a:ext uri="{FF2B5EF4-FFF2-40B4-BE49-F238E27FC236}">
                  <a16:creationId xmlns:a16="http://schemas.microsoft.com/office/drawing/2014/main" id="{D82D9FCF-1CB5-45F2-9B69-F995CF72F425}"/>
                </a:ext>
              </a:extLst>
            </p:cNvPr>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00" name="フリーフォーム: 図形 13">
              <a:extLst>
                <a:ext uri="{FF2B5EF4-FFF2-40B4-BE49-F238E27FC236}">
                  <a16:creationId xmlns:a16="http://schemas.microsoft.com/office/drawing/2014/main" id="{BA7F4ADC-2F43-4472-9DB8-F9789A28A9B0}"/>
                </a:ext>
              </a:extLst>
            </p:cNvPr>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101" name="フリーフォーム: 図形 14">
              <a:extLst>
                <a:ext uri="{FF2B5EF4-FFF2-40B4-BE49-F238E27FC236}">
                  <a16:creationId xmlns:a16="http://schemas.microsoft.com/office/drawing/2014/main" id="{5040B39F-D152-4517-B17D-5AAACA5F6436}"/>
                </a:ext>
              </a:extLst>
            </p:cNvPr>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102" name="フリーフォーム: 図形 15">
              <a:extLst>
                <a:ext uri="{FF2B5EF4-FFF2-40B4-BE49-F238E27FC236}">
                  <a16:creationId xmlns:a16="http://schemas.microsoft.com/office/drawing/2014/main" id="{B3F451FB-EA75-4241-BD27-E1820141DC9A}"/>
                </a:ext>
              </a:extLst>
            </p:cNvPr>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103" name="フリーフォーム: 図形 16">
              <a:extLst>
                <a:ext uri="{FF2B5EF4-FFF2-40B4-BE49-F238E27FC236}">
                  <a16:creationId xmlns:a16="http://schemas.microsoft.com/office/drawing/2014/main" id="{5392972C-FC9F-478F-8F94-E0EA4FE864ED}"/>
                </a:ext>
              </a:extLst>
            </p:cNvPr>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104" name="フリーフォーム: 図形 17">
              <a:extLst>
                <a:ext uri="{FF2B5EF4-FFF2-40B4-BE49-F238E27FC236}">
                  <a16:creationId xmlns:a16="http://schemas.microsoft.com/office/drawing/2014/main" id="{8DE71E10-5F0B-4738-90B9-3ACACE1D5E96}"/>
                </a:ext>
              </a:extLst>
            </p:cNvPr>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105" name="フリーフォーム: 図形 18">
              <a:extLst>
                <a:ext uri="{FF2B5EF4-FFF2-40B4-BE49-F238E27FC236}">
                  <a16:creationId xmlns:a16="http://schemas.microsoft.com/office/drawing/2014/main" id="{8C337C08-F0D1-498F-A0D4-88A96212E89D}"/>
                </a:ext>
              </a:extLst>
            </p:cNvPr>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106" name="フリーフォーム: 図形 19">
              <a:extLst>
                <a:ext uri="{FF2B5EF4-FFF2-40B4-BE49-F238E27FC236}">
                  <a16:creationId xmlns:a16="http://schemas.microsoft.com/office/drawing/2014/main" id="{EC29DAE7-3511-4594-BD83-8519AF4740D8}"/>
                </a:ext>
              </a:extLst>
            </p:cNvPr>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107" name="フリーフォーム: 図形 20">
              <a:extLst>
                <a:ext uri="{FF2B5EF4-FFF2-40B4-BE49-F238E27FC236}">
                  <a16:creationId xmlns:a16="http://schemas.microsoft.com/office/drawing/2014/main" id="{49B7022A-381B-4E9F-88E8-A8AAEB9E567E}"/>
                </a:ext>
              </a:extLst>
            </p:cNvPr>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grpSp>
        <p:nvGrpSpPr>
          <p:cNvPr id="108" name="グループ化 107"/>
          <p:cNvGrpSpPr/>
          <p:nvPr userDrawn="1"/>
        </p:nvGrpSpPr>
        <p:grpSpPr>
          <a:xfrm>
            <a:off x="0" y="6589649"/>
            <a:ext cx="9906000" cy="270000"/>
            <a:chOff x="0" y="6589649"/>
            <a:chExt cx="10731500" cy="270000"/>
          </a:xfrm>
        </p:grpSpPr>
        <p:sp>
          <p:nvSpPr>
            <p:cNvPr id="109" name="正方形/長方形 108"/>
            <p:cNvSpPr/>
            <p:nvPr userDrawn="1"/>
          </p:nvSpPr>
          <p:spPr bwMode="auto">
            <a:xfrm>
              <a:off x="0" y="6589649"/>
              <a:ext cx="10731500" cy="2700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18"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grpSp>
          <p:nvGrpSpPr>
            <p:cNvPr id="110" name="グループ化 109"/>
            <p:cNvGrpSpPr/>
            <p:nvPr userDrawn="1"/>
          </p:nvGrpSpPr>
          <p:grpSpPr>
            <a:xfrm>
              <a:off x="918000" y="6624000"/>
              <a:ext cx="5180400" cy="150760"/>
              <a:chOff x="918000" y="6660000"/>
              <a:chExt cx="5180400" cy="150760"/>
            </a:xfrm>
          </p:grpSpPr>
          <p:grpSp>
            <p:nvGrpSpPr>
              <p:cNvPr id="111" name="グループ化 110"/>
              <p:cNvGrpSpPr>
                <a:grpSpLocks noChangeAspect="1"/>
              </p:cNvGrpSpPr>
              <p:nvPr userDrawn="1"/>
            </p:nvGrpSpPr>
            <p:grpSpPr>
              <a:xfrm>
                <a:off x="918000" y="6668107"/>
                <a:ext cx="1368000" cy="142653"/>
                <a:chOff x="416496" y="5492911"/>
                <a:chExt cx="3254892" cy="339414"/>
              </a:xfrm>
              <a:solidFill>
                <a:schemeClr val="bg1"/>
              </a:solidFill>
            </p:grpSpPr>
            <p:sp>
              <p:nvSpPr>
                <p:cNvPr id="162" name="フリーフォーム: 図形 6">
                  <a:extLst>
                    <a:ext uri="{FF2B5EF4-FFF2-40B4-BE49-F238E27FC236}">
                      <a16:creationId xmlns:a16="http://schemas.microsoft.com/office/drawing/2014/main" id="{BC8171A7-0408-4E26-B938-9C358473A14C}"/>
                    </a:ext>
                  </a:extLst>
                </p:cNvPr>
                <p:cNvSpPr/>
                <p:nvPr/>
              </p:nvSpPr>
              <p:spPr>
                <a:xfrm>
                  <a:off x="416496" y="5492921"/>
                  <a:ext cx="123825" cy="257175"/>
                </a:xfrm>
                <a:custGeom>
                  <a:avLst/>
                  <a:gdLst>
                    <a:gd name="connsiteX0" fmla="*/ 123939 w 123825"/>
                    <a:gd name="connsiteY0" fmla="*/ 178146 h 257175"/>
                    <a:gd name="connsiteX1" fmla="*/ 42120 w 123825"/>
                    <a:gd name="connsiteY1" fmla="*/ 257813 h 257175"/>
                    <a:gd name="connsiteX2" fmla="*/ 7144 w 123825"/>
                    <a:gd name="connsiteY2" fmla="*/ 253565 h 257175"/>
                    <a:gd name="connsiteX3" fmla="*/ 7144 w 123825"/>
                    <a:gd name="connsiteY3" fmla="*/ 219961 h 257175"/>
                    <a:gd name="connsiteX4" fmla="*/ 44253 w 123825"/>
                    <a:gd name="connsiteY4" fmla="*/ 228200 h 257175"/>
                    <a:gd name="connsiteX5" fmla="*/ 77133 w 123825"/>
                    <a:gd name="connsiteY5" fmla="*/ 182442 h 257175"/>
                    <a:gd name="connsiteX6" fmla="*/ 77133 w 123825"/>
                    <a:gd name="connsiteY6" fmla="*/ 7144 h 257175"/>
                    <a:gd name="connsiteX7" fmla="*/ 123930 w 123825"/>
                    <a:gd name="connsiteY7" fmla="*/ 7144 h 257175"/>
                    <a:gd name="connsiteX8" fmla="*/ 123930 w 123825"/>
                    <a:gd name="connsiteY8" fmla="*/ 17814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257175">
                      <a:moveTo>
                        <a:pt x="123939" y="178146"/>
                      </a:moveTo>
                      <a:cubicBezTo>
                        <a:pt x="123939" y="225295"/>
                        <a:pt x="113224" y="257813"/>
                        <a:pt x="42120" y="257813"/>
                      </a:cubicBezTo>
                      <a:cubicBezTo>
                        <a:pt x="26756" y="257813"/>
                        <a:pt x="15326" y="255299"/>
                        <a:pt x="7144" y="253565"/>
                      </a:cubicBezTo>
                      <a:lnTo>
                        <a:pt x="7144" y="219961"/>
                      </a:lnTo>
                      <a:cubicBezTo>
                        <a:pt x="11373" y="222104"/>
                        <a:pt x="26022" y="228200"/>
                        <a:pt x="44253" y="228200"/>
                      </a:cubicBezTo>
                      <a:cubicBezTo>
                        <a:pt x="72828" y="228200"/>
                        <a:pt x="77133" y="209255"/>
                        <a:pt x="77133" y="182442"/>
                      </a:cubicBezTo>
                      <a:lnTo>
                        <a:pt x="77133" y="7144"/>
                      </a:lnTo>
                      <a:lnTo>
                        <a:pt x="123930" y="7144"/>
                      </a:lnTo>
                      <a:lnTo>
                        <a:pt x="123930" y="178146"/>
                      </a:lnTo>
                      <a:close/>
                    </a:path>
                  </a:pathLst>
                </a:custGeom>
                <a:grpFill/>
                <a:ln w="9525" cap="flat">
                  <a:noFill/>
                  <a:prstDash val="solid"/>
                  <a:miter/>
                </a:ln>
              </p:spPr>
              <p:txBody>
                <a:bodyPr rtlCol="0" anchor="ctr"/>
                <a:lstStyle/>
                <a:p>
                  <a:endParaRPr lang="ja-JP" altLang="en-US"/>
                </a:p>
              </p:txBody>
            </p:sp>
            <p:sp>
              <p:nvSpPr>
                <p:cNvPr id="163" name="フリーフォーム: 図形 7">
                  <a:extLst>
                    <a:ext uri="{FF2B5EF4-FFF2-40B4-BE49-F238E27FC236}">
                      <a16:creationId xmlns:a16="http://schemas.microsoft.com/office/drawing/2014/main" id="{892EA301-045A-4D61-9543-193B5E030494}"/>
                    </a:ext>
                  </a:extLst>
                </p:cNvPr>
                <p:cNvSpPr/>
                <p:nvPr/>
              </p:nvSpPr>
              <p:spPr>
                <a:xfrm>
                  <a:off x="567591" y="5565644"/>
                  <a:ext cx="152400" cy="190500"/>
                </a:xfrm>
                <a:custGeom>
                  <a:avLst/>
                  <a:gdLst>
                    <a:gd name="connsiteX0" fmla="*/ 103641 w 152400"/>
                    <a:gd name="connsiteY0" fmla="*/ 158667 h 190500"/>
                    <a:gd name="connsiteX1" fmla="*/ 102918 w 152400"/>
                    <a:gd name="connsiteY1" fmla="*/ 158667 h 190500"/>
                    <a:gd name="connsiteX2" fmla="*/ 54693 w 152400"/>
                    <a:gd name="connsiteY2" fmla="*/ 185080 h 190500"/>
                    <a:gd name="connsiteX3" fmla="*/ 7144 w 152400"/>
                    <a:gd name="connsiteY3" fmla="*/ 142608 h 190500"/>
                    <a:gd name="connsiteX4" fmla="*/ 103641 w 152400"/>
                    <a:gd name="connsiteY4" fmla="*/ 85735 h 190500"/>
                    <a:gd name="connsiteX5" fmla="*/ 103641 w 152400"/>
                    <a:gd name="connsiteY5" fmla="*/ 57188 h 190500"/>
                    <a:gd name="connsiteX6" fmla="*/ 82210 w 152400"/>
                    <a:gd name="connsiteY6" fmla="*/ 23946 h 190500"/>
                    <a:gd name="connsiteX7" fmla="*/ 59331 w 152400"/>
                    <a:gd name="connsiteY7" fmla="*/ 61817 h 190500"/>
                    <a:gd name="connsiteX8" fmla="*/ 13211 w 152400"/>
                    <a:gd name="connsiteY8" fmla="*/ 61817 h 190500"/>
                    <a:gd name="connsiteX9" fmla="*/ 82544 w 152400"/>
                    <a:gd name="connsiteY9" fmla="*/ 7144 h 190500"/>
                    <a:gd name="connsiteX10" fmla="*/ 146856 w 152400"/>
                    <a:gd name="connsiteY10" fmla="*/ 66104 h 190500"/>
                    <a:gd name="connsiteX11" fmla="*/ 146856 w 152400"/>
                    <a:gd name="connsiteY11" fmla="*/ 181165 h 190500"/>
                    <a:gd name="connsiteX12" fmla="*/ 103641 w 152400"/>
                    <a:gd name="connsiteY12" fmla="*/ 181165 h 190500"/>
                    <a:gd name="connsiteX13" fmla="*/ 103641 w 152400"/>
                    <a:gd name="connsiteY13" fmla="*/ 158667 h 190500"/>
                    <a:gd name="connsiteX14" fmla="*/ 103641 w 152400"/>
                    <a:gd name="connsiteY14" fmla="*/ 102565 h 190500"/>
                    <a:gd name="connsiteX15" fmla="*/ 51825 w 152400"/>
                    <a:gd name="connsiteY15" fmla="*/ 136522 h 190500"/>
                    <a:gd name="connsiteX16" fmla="*/ 71485 w 152400"/>
                    <a:gd name="connsiteY16" fmla="*/ 160458 h 190500"/>
                    <a:gd name="connsiteX17" fmla="*/ 103641 w 152400"/>
                    <a:gd name="connsiteY17" fmla="*/ 115053 h 190500"/>
                    <a:gd name="connsiteX18" fmla="*/ 103641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41" y="158667"/>
                      </a:moveTo>
                      <a:lnTo>
                        <a:pt x="102918" y="158667"/>
                      </a:lnTo>
                      <a:cubicBezTo>
                        <a:pt x="98308" y="166878"/>
                        <a:pt x="81505" y="185080"/>
                        <a:pt x="54693" y="185080"/>
                      </a:cubicBezTo>
                      <a:cubicBezTo>
                        <a:pt x="27861" y="185080"/>
                        <a:pt x="7144" y="167230"/>
                        <a:pt x="7144" y="142608"/>
                      </a:cubicBezTo>
                      <a:cubicBezTo>
                        <a:pt x="7144" y="90049"/>
                        <a:pt x="79324" y="86878"/>
                        <a:pt x="103641" y="85735"/>
                      </a:cubicBezTo>
                      <a:lnTo>
                        <a:pt x="103641" y="57188"/>
                      </a:lnTo>
                      <a:cubicBezTo>
                        <a:pt x="103641" y="32166"/>
                        <a:pt x="96155" y="23946"/>
                        <a:pt x="82210" y="23946"/>
                      </a:cubicBezTo>
                      <a:cubicBezTo>
                        <a:pt x="59684" y="23946"/>
                        <a:pt x="60046" y="50740"/>
                        <a:pt x="59331" y="61817"/>
                      </a:cubicBezTo>
                      <a:lnTo>
                        <a:pt x="13211" y="61817"/>
                      </a:lnTo>
                      <a:cubicBezTo>
                        <a:pt x="13211" y="26118"/>
                        <a:pt x="37167" y="7144"/>
                        <a:pt x="82544" y="7144"/>
                      </a:cubicBezTo>
                      <a:cubicBezTo>
                        <a:pt x="136141" y="7144"/>
                        <a:pt x="146856" y="32176"/>
                        <a:pt x="146856" y="66104"/>
                      </a:cubicBezTo>
                      <a:lnTo>
                        <a:pt x="146856" y="181165"/>
                      </a:lnTo>
                      <a:lnTo>
                        <a:pt x="103641" y="181165"/>
                      </a:lnTo>
                      <a:lnTo>
                        <a:pt x="103641" y="158667"/>
                      </a:lnTo>
                      <a:close/>
                      <a:moveTo>
                        <a:pt x="103641" y="102565"/>
                      </a:moveTo>
                      <a:cubicBezTo>
                        <a:pt x="88963" y="103984"/>
                        <a:pt x="51825" y="108652"/>
                        <a:pt x="51825" y="136522"/>
                      </a:cubicBezTo>
                      <a:cubicBezTo>
                        <a:pt x="51825" y="150819"/>
                        <a:pt x="58988" y="160458"/>
                        <a:pt x="71485" y="160458"/>
                      </a:cubicBezTo>
                      <a:cubicBezTo>
                        <a:pt x="91840" y="160458"/>
                        <a:pt x="103641" y="138989"/>
                        <a:pt x="103641" y="115053"/>
                      </a:cubicBezTo>
                      <a:lnTo>
                        <a:pt x="103641" y="102565"/>
                      </a:lnTo>
                      <a:close/>
                    </a:path>
                  </a:pathLst>
                </a:custGeom>
                <a:grpFill/>
                <a:ln w="9525" cap="flat">
                  <a:noFill/>
                  <a:prstDash val="solid"/>
                  <a:miter/>
                </a:ln>
              </p:spPr>
              <p:txBody>
                <a:bodyPr rtlCol="0" anchor="ctr"/>
                <a:lstStyle/>
                <a:p>
                  <a:endParaRPr lang="ja-JP" altLang="en-US"/>
                </a:p>
              </p:txBody>
            </p:sp>
            <p:sp>
              <p:nvSpPr>
                <p:cNvPr id="164" name="フリーフォーム: 図形 22">
                  <a:extLst>
                    <a:ext uri="{FF2B5EF4-FFF2-40B4-BE49-F238E27FC236}">
                      <a16:creationId xmlns:a16="http://schemas.microsoft.com/office/drawing/2014/main" id="{3885D103-51D1-4292-A5FC-FFC51EA0D5F2}"/>
                    </a:ext>
                  </a:extLst>
                </p:cNvPr>
                <p:cNvSpPr/>
                <p:nvPr/>
              </p:nvSpPr>
              <p:spPr>
                <a:xfrm>
                  <a:off x="751271" y="5565635"/>
                  <a:ext cx="152400" cy="257175"/>
                </a:xfrm>
                <a:custGeom>
                  <a:avLst/>
                  <a:gdLst>
                    <a:gd name="connsiteX0" fmla="*/ 7144 w 152400"/>
                    <a:gd name="connsiteY0" fmla="*/ 11116 h 257175"/>
                    <a:gd name="connsiteX1" fmla="*/ 50387 w 152400"/>
                    <a:gd name="connsiteY1" fmla="*/ 11116 h 257175"/>
                    <a:gd name="connsiteX2" fmla="*/ 50387 w 152400"/>
                    <a:gd name="connsiteY2" fmla="*/ 39719 h 257175"/>
                    <a:gd name="connsiteX3" fmla="*/ 51102 w 152400"/>
                    <a:gd name="connsiteY3" fmla="*/ 39719 h 257175"/>
                    <a:gd name="connsiteX4" fmla="*/ 97203 w 152400"/>
                    <a:gd name="connsiteY4" fmla="*/ 7144 h 257175"/>
                    <a:gd name="connsiteX5" fmla="*/ 154010 w 152400"/>
                    <a:gd name="connsiteY5" fmla="*/ 95040 h 257175"/>
                    <a:gd name="connsiteX6" fmla="*/ 91840 w 152400"/>
                    <a:gd name="connsiteY6" fmla="*/ 185099 h 257175"/>
                    <a:gd name="connsiteX7" fmla="*/ 51111 w 152400"/>
                    <a:gd name="connsiteY7" fmla="*/ 158286 h 257175"/>
                    <a:gd name="connsiteX8" fmla="*/ 50397 w 152400"/>
                    <a:gd name="connsiteY8" fmla="*/ 158286 h 257175"/>
                    <a:gd name="connsiteX9" fmla="*/ 50397 w 152400"/>
                    <a:gd name="connsiteY9" fmla="*/ 257670 h 257175"/>
                    <a:gd name="connsiteX10" fmla="*/ 7153 w 152400"/>
                    <a:gd name="connsiteY10" fmla="*/ 257670 h 257175"/>
                    <a:gd name="connsiteX11" fmla="*/ 7153 w 152400"/>
                    <a:gd name="connsiteY11" fmla="*/ 11116 h 257175"/>
                    <a:gd name="connsiteX12" fmla="*/ 78972 w 152400"/>
                    <a:gd name="connsiteY12" fmla="*/ 160468 h 257175"/>
                    <a:gd name="connsiteX13" fmla="*/ 107213 w 152400"/>
                    <a:gd name="connsiteY13" fmla="*/ 95040 h 257175"/>
                    <a:gd name="connsiteX14" fmla="*/ 77895 w 152400"/>
                    <a:gd name="connsiteY14" fmla="*/ 33957 h 257175"/>
                    <a:gd name="connsiteX15" fmla="*/ 52502 w 152400"/>
                    <a:gd name="connsiteY15" fmla="*/ 95040 h 257175"/>
                    <a:gd name="connsiteX16" fmla="*/ 78972 w 152400"/>
                    <a:gd name="connsiteY16" fmla="*/ 16046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257175">
                      <a:moveTo>
                        <a:pt x="7144" y="11116"/>
                      </a:moveTo>
                      <a:lnTo>
                        <a:pt x="50387" y="11116"/>
                      </a:lnTo>
                      <a:lnTo>
                        <a:pt x="50387" y="39719"/>
                      </a:lnTo>
                      <a:lnTo>
                        <a:pt x="51102" y="39719"/>
                      </a:lnTo>
                      <a:cubicBezTo>
                        <a:pt x="56464" y="28918"/>
                        <a:pt x="69647" y="7144"/>
                        <a:pt x="97203" y="7144"/>
                      </a:cubicBezTo>
                      <a:cubicBezTo>
                        <a:pt x="139713" y="7144"/>
                        <a:pt x="154010" y="47187"/>
                        <a:pt x="154010" y="95040"/>
                      </a:cubicBezTo>
                      <a:cubicBezTo>
                        <a:pt x="154010" y="152267"/>
                        <a:pt x="135807" y="185099"/>
                        <a:pt x="91840" y="185099"/>
                      </a:cubicBezTo>
                      <a:cubicBezTo>
                        <a:pt x="65046" y="185099"/>
                        <a:pt x="56093" y="168335"/>
                        <a:pt x="51111" y="158286"/>
                      </a:cubicBezTo>
                      <a:lnTo>
                        <a:pt x="50397" y="158286"/>
                      </a:lnTo>
                      <a:lnTo>
                        <a:pt x="50397" y="257670"/>
                      </a:lnTo>
                      <a:lnTo>
                        <a:pt x="7153" y="257670"/>
                      </a:lnTo>
                      <a:lnTo>
                        <a:pt x="7153" y="11116"/>
                      </a:lnTo>
                      <a:close/>
                      <a:moveTo>
                        <a:pt x="78972" y="160468"/>
                      </a:moveTo>
                      <a:cubicBezTo>
                        <a:pt x="103956" y="160468"/>
                        <a:pt x="107213" y="121510"/>
                        <a:pt x="107213" y="95040"/>
                      </a:cubicBezTo>
                      <a:cubicBezTo>
                        <a:pt x="107213" y="72190"/>
                        <a:pt x="103956" y="33957"/>
                        <a:pt x="77895" y="33957"/>
                      </a:cubicBezTo>
                      <a:cubicBezTo>
                        <a:pt x="53607" y="33957"/>
                        <a:pt x="52502" y="72190"/>
                        <a:pt x="52502" y="95040"/>
                      </a:cubicBezTo>
                      <a:cubicBezTo>
                        <a:pt x="52502" y="121510"/>
                        <a:pt x="53607" y="160468"/>
                        <a:pt x="78972" y="160468"/>
                      </a:cubicBezTo>
                      <a:close/>
                    </a:path>
                  </a:pathLst>
                </a:custGeom>
                <a:grpFill/>
                <a:ln w="9525" cap="flat">
                  <a:noFill/>
                  <a:prstDash val="solid"/>
                  <a:miter/>
                </a:ln>
              </p:spPr>
              <p:txBody>
                <a:bodyPr rtlCol="0" anchor="ctr"/>
                <a:lstStyle/>
                <a:p>
                  <a:endParaRPr lang="ja-JP" altLang="en-US"/>
                </a:p>
              </p:txBody>
            </p:sp>
            <p:sp>
              <p:nvSpPr>
                <p:cNvPr id="165" name="フリーフォーム: 図形 23">
                  <a:extLst>
                    <a:ext uri="{FF2B5EF4-FFF2-40B4-BE49-F238E27FC236}">
                      <a16:creationId xmlns:a16="http://schemas.microsoft.com/office/drawing/2014/main" id="{2C5277BE-AB9F-4171-9E2A-F60D96A3DBCC}"/>
                    </a:ext>
                  </a:extLst>
                </p:cNvPr>
                <p:cNvSpPr/>
                <p:nvPr/>
              </p:nvSpPr>
              <p:spPr>
                <a:xfrm>
                  <a:off x="924597" y="5565644"/>
                  <a:ext cx="152400" cy="190500"/>
                </a:xfrm>
                <a:custGeom>
                  <a:avLst/>
                  <a:gdLst>
                    <a:gd name="connsiteX0" fmla="*/ 103603 w 152400"/>
                    <a:gd name="connsiteY0" fmla="*/ 158667 h 190500"/>
                    <a:gd name="connsiteX1" fmla="*/ 102889 w 152400"/>
                    <a:gd name="connsiteY1" fmla="*/ 158667 h 190500"/>
                    <a:gd name="connsiteX2" fmla="*/ 54655 w 152400"/>
                    <a:gd name="connsiteY2" fmla="*/ 185080 h 190500"/>
                    <a:gd name="connsiteX3" fmla="*/ 7144 w 152400"/>
                    <a:gd name="connsiteY3" fmla="*/ 142608 h 190500"/>
                    <a:gd name="connsiteX4" fmla="*/ 103613 w 152400"/>
                    <a:gd name="connsiteY4" fmla="*/ 85735 h 190500"/>
                    <a:gd name="connsiteX5" fmla="*/ 103613 w 152400"/>
                    <a:gd name="connsiteY5" fmla="*/ 57188 h 190500"/>
                    <a:gd name="connsiteX6" fmla="*/ 82182 w 152400"/>
                    <a:gd name="connsiteY6" fmla="*/ 23946 h 190500"/>
                    <a:gd name="connsiteX7" fmla="*/ 59303 w 152400"/>
                    <a:gd name="connsiteY7" fmla="*/ 61817 h 190500"/>
                    <a:gd name="connsiteX8" fmla="*/ 13221 w 152400"/>
                    <a:gd name="connsiteY8" fmla="*/ 61817 h 190500"/>
                    <a:gd name="connsiteX9" fmla="*/ 82505 w 152400"/>
                    <a:gd name="connsiteY9" fmla="*/ 7144 h 190500"/>
                    <a:gd name="connsiteX10" fmla="*/ 146856 w 152400"/>
                    <a:gd name="connsiteY10" fmla="*/ 66104 h 190500"/>
                    <a:gd name="connsiteX11" fmla="*/ 146856 w 152400"/>
                    <a:gd name="connsiteY11" fmla="*/ 181165 h 190500"/>
                    <a:gd name="connsiteX12" fmla="*/ 103613 w 152400"/>
                    <a:gd name="connsiteY12" fmla="*/ 181165 h 190500"/>
                    <a:gd name="connsiteX13" fmla="*/ 103613 w 152400"/>
                    <a:gd name="connsiteY13" fmla="*/ 158667 h 190500"/>
                    <a:gd name="connsiteX14" fmla="*/ 103603 w 152400"/>
                    <a:gd name="connsiteY14" fmla="*/ 102565 h 190500"/>
                    <a:gd name="connsiteX15" fmla="*/ 51788 w 152400"/>
                    <a:gd name="connsiteY15" fmla="*/ 136522 h 190500"/>
                    <a:gd name="connsiteX16" fmla="*/ 71466 w 152400"/>
                    <a:gd name="connsiteY16" fmla="*/ 160458 h 190500"/>
                    <a:gd name="connsiteX17" fmla="*/ 103603 w 152400"/>
                    <a:gd name="connsiteY17" fmla="*/ 115053 h 190500"/>
                    <a:gd name="connsiteX18" fmla="*/ 103603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03" y="158667"/>
                      </a:moveTo>
                      <a:lnTo>
                        <a:pt x="102889" y="158667"/>
                      </a:lnTo>
                      <a:cubicBezTo>
                        <a:pt x="98222" y="166878"/>
                        <a:pt x="81458" y="185080"/>
                        <a:pt x="54655" y="185080"/>
                      </a:cubicBezTo>
                      <a:cubicBezTo>
                        <a:pt x="27851" y="185080"/>
                        <a:pt x="7144" y="167230"/>
                        <a:pt x="7144" y="142608"/>
                      </a:cubicBezTo>
                      <a:cubicBezTo>
                        <a:pt x="7144" y="90049"/>
                        <a:pt x="79305" y="86878"/>
                        <a:pt x="103613" y="85735"/>
                      </a:cubicBezTo>
                      <a:lnTo>
                        <a:pt x="103613" y="57188"/>
                      </a:lnTo>
                      <a:cubicBezTo>
                        <a:pt x="103613" y="32166"/>
                        <a:pt x="96126" y="23946"/>
                        <a:pt x="82182" y="23946"/>
                      </a:cubicBezTo>
                      <a:cubicBezTo>
                        <a:pt x="59665" y="23946"/>
                        <a:pt x="60017" y="50740"/>
                        <a:pt x="59303" y="61817"/>
                      </a:cubicBezTo>
                      <a:lnTo>
                        <a:pt x="13221" y="61817"/>
                      </a:lnTo>
                      <a:cubicBezTo>
                        <a:pt x="13221" y="26118"/>
                        <a:pt x="37147" y="7144"/>
                        <a:pt x="82505" y="7144"/>
                      </a:cubicBezTo>
                      <a:cubicBezTo>
                        <a:pt x="136150" y="7144"/>
                        <a:pt x="146856" y="32176"/>
                        <a:pt x="146856" y="66104"/>
                      </a:cubicBezTo>
                      <a:lnTo>
                        <a:pt x="146856" y="181165"/>
                      </a:lnTo>
                      <a:lnTo>
                        <a:pt x="103613" y="181165"/>
                      </a:lnTo>
                      <a:lnTo>
                        <a:pt x="103613" y="158667"/>
                      </a:lnTo>
                      <a:close/>
                      <a:moveTo>
                        <a:pt x="103603" y="102565"/>
                      </a:moveTo>
                      <a:cubicBezTo>
                        <a:pt x="88963" y="103984"/>
                        <a:pt x="51788" y="108652"/>
                        <a:pt x="51788" y="136522"/>
                      </a:cubicBezTo>
                      <a:cubicBezTo>
                        <a:pt x="51788" y="150819"/>
                        <a:pt x="58941" y="160458"/>
                        <a:pt x="71466" y="160458"/>
                      </a:cubicBezTo>
                      <a:cubicBezTo>
                        <a:pt x="91821" y="160458"/>
                        <a:pt x="103603" y="138989"/>
                        <a:pt x="103603" y="115053"/>
                      </a:cubicBezTo>
                      <a:lnTo>
                        <a:pt x="103603" y="102565"/>
                      </a:lnTo>
                      <a:close/>
                    </a:path>
                  </a:pathLst>
                </a:custGeom>
                <a:grpFill/>
                <a:ln w="9525" cap="flat">
                  <a:noFill/>
                  <a:prstDash val="solid"/>
                  <a:miter/>
                </a:ln>
              </p:spPr>
              <p:txBody>
                <a:bodyPr rtlCol="0" anchor="ctr"/>
                <a:lstStyle/>
                <a:p>
                  <a:endParaRPr lang="ja-JP" altLang="en-US"/>
                </a:p>
              </p:txBody>
            </p:sp>
            <p:sp>
              <p:nvSpPr>
                <p:cNvPr id="166" name="フリーフォーム: 図形 24">
                  <a:extLst>
                    <a:ext uri="{FF2B5EF4-FFF2-40B4-BE49-F238E27FC236}">
                      <a16:creationId xmlns:a16="http://schemas.microsoft.com/office/drawing/2014/main" id="{4CADC03F-C048-4ECC-A24F-8EEEAB23A3AC}"/>
                    </a:ext>
                  </a:extLst>
                </p:cNvPr>
                <p:cNvSpPr/>
                <p:nvPr/>
              </p:nvSpPr>
              <p:spPr>
                <a:xfrm>
                  <a:off x="1108249" y="5565635"/>
                  <a:ext cx="152400" cy="180975"/>
                </a:xfrm>
                <a:custGeom>
                  <a:avLst/>
                  <a:gdLst>
                    <a:gd name="connsiteX0" fmla="*/ 7144 w 152400"/>
                    <a:gd name="connsiteY0" fmla="*/ 11116 h 180975"/>
                    <a:gd name="connsiteX1" fmla="*/ 50387 w 152400"/>
                    <a:gd name="connsiteY1" fmla="*/ 11116 h 180975"/>
                    <a:gd name="connsiteX2" fmla="*/ 50387 w 152400"/>
                    <a:gd name="connsiteY2" fmla="*/ 49330 h 180975"/>
                    <a:gd name="connsiteX3" fmla="*/ 51092 w 152400"/>
                    <a:gd name="connsiteY3" fmla="*/ 49330 h 180975"/>
                    <a:gd name="connsiteX4" fmla="*/ 106842 w 152400"/>
                    <a:gd name="connsiteY4" fmla="*/ 7144 h 180975"/>
                    <a:gd name="connsiteX5" fmla="*/ 149742 w 152400"/>
                    <a:gd name="connsiteY5" fmla="*/ 63951 h 180975"/>
                    <a:gd name="connsiteX6" fmla="*/ 149742 w 152400"/>
                    <a:gd name="connsiteY6" fmla="*/ 181175 h 180975"/>
                    <a:gd name="connsiteX7" fmla="*/ 106470 w 152400"/>
                    <a:gd name="connsiteY7" fmla="*/ 181175 h 180975"/>
                    <a:gd name="connsiteX8" fmla="*/ 106470 w 152400"/>
                    <a:gd name="connsiteY8" fmla="*/ 75047 h 180975"/>
                    <a:gd name="connsiteX9" fmla="*/ 87925 w 152400"/>
                    <a:gd name="connsiteY9" fmla="*/ 38214 h 180975"/>
                    <a:gd name="connsiteX10" fmla="*/ 50397 w 152400"/>
                    <a:gd name="connsiteY10" fmla="*/ 114376 h 180975"/>
                    <a:gd name="connsiteX11" fmla="*/ 50397 w 152400"/>
                    <a:gd name="connsiteY11" fmla="*/ 181175 h 180975"/>
                    <a:gd name="connsiteX12" fmla="*/ 7153 w 152400"/>
                    <a:gd name="connsiteY12" fmla="*/ 181175 h 180975"/>
                    <a:gd name="connsiteX13" fmla="*/ 7153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44" y="11116"/>
                      </a:moveTo>
                      <a:lnTo>
                        <a:pt x="50387" y="11116"/>
                      </a:lnTo>
                      <a:lnTo>
                        <a:pt x="50387" y="49330"/>
                      </a:lnTo>
                      <a:lnTo>
                        <a:pt x="51092" y="49330"/>
                      </a:lnTo>
                      <a:cubicBezTo>
                        <a:pt x="57893" y="35433"/>
                        <a:pt x="71847" y="7144"/>
                        <a:pt x="106842" y="7144"/>
                      </a:cubicBezTo>
                      <a:cubicBezTo>
                        <a:pt x="138655" y="7144"/>
                        <a:pt x="149742" y="27889"/>
                        <a:pt x="149742" y="63951"/>
                      </a:cubicBezTo>
                      <a:lnTo>
                        <a:pt x="149742" y="181175"/>
                      </a:lnTo>
                      <a:lnTo>
                        <a:pt x="106470" y="181175"/>
                      </a:lnTo>
                      <a:lnTo>
                        <a:pt x="106470" y="75047"/>
                      </a:lnTo>
                      <a:cubicBezTo>
                        <a:pt x="106470" y="53940"/>
                        <a:pt x="104708" y="38214"/>
                        <a:pt x="87925" y="38214"/>
                      </a:cubicBezTo>
                      <a:cubicBezTo>
                        <a:pt x="57560" y="38214"/>
                        <a:pt x="50397" y="87182"/>
                        <a:pt x="50397" y="114376"/>
                      </a:cubicBezTo>
                      <a:lnTo>
                        <a:pt x="50397" y="181175"/>
                      </a:lnTo>
                      <a:lnTo>
                        <a:pt x="7153" y="181175"/>
                      </a:lnTo>
                      <a:lnTo>
                        <a:pt x="7153" y="11116"/>
                      </a:lnTo>
                      <a:close/>
                    </a:path>
                  </a:pathLst>
                </a:custGeom>
                <a:grpFill/>
                <a:ln w="9525" cap="flat">
                  <a:noFill/>
                  <a:prstDash val="solid"/>
                  <a:miter/>
                </a:ln>
              </p:spPr>
              <p:txBody>
                <a:bodyPr rtlCol="0" anchor="ctr"/>
                <a:lstStyle/>
                <a:p>
                  <a:endParaRPr lang="ja-JP" altLang="en-US"/>
                </a:p>
              </p:txBody>
            </p:sp>
            <p:sp>
              <p:nvSpPr>
                <p:cNvPr id="167" name="フリーフォーム: 図形 25">
                  <a:extLst>
                    <a:ext uri="{FF2B5EF4-FFF2-40B4-BE49-F238E27FC236}">
                      <a16:creationId xmlns:a16="http://schemas.microsoft.com/office/drawing/2014/main" id="{093CCA68-5167-41C4-8124-E850F65046E3}"/>
                    </a:ext>
                  </a:extLst>
                </p:cNvPr>
                <p:cNvSpPr/>
                <p:nvPr/>
              </p:nvSpPr>
              <p:spPr>
                <a:xfrm>
                  <a:off x="1348364" y="5492921"/>
                  <a:ext cx="171450" cy="257175"/>
                </a:xfrm>
                <a:custGeom>
                  <a:avLst/>
                  <a:gdLst>
                    <a:gd name="connsiteX0" fmla="*/ 66475 w 171450"/>
                    <a:gd name="connsiteY0" fmla="*/ 35585 h 257175"/>
                    <a:gd name="connsiteX1" fmla="*/ 7144 w 171450"/>
                    <a:gd name="connsiteY1" fmla="*/ 35585 h 257175"/>
                    <a:gd name="connsiteX2" fmla="*/ 7144 w 171450"/>
                    <a:gd name="connsiteY2" fmla="*/ 7144 h 257175"/>
                    <a:gd name="connsiteX3" fmla="*/ 172603 w 171450"/>
                    <a:gd name="connsiteY3" fmla="*/ 7144 h 257175"/>
                    <a:gd name="connsiteX4" fmla="*/ 172603 w 171450"/>
                    <a:gd name="connsiteY4" fmla="*/ 35585 h 257175"/>
                    <a:gd name="connsiteX5" fmla="*/ 113271 w 171450"/>
                    <a:gd name="connsiteY5" fmla="*/ 35585 h 257175"/>
                    <a:gd name="connsiteX6" fmla="*/ 113271 w 171450"/>
                    <a:gd name="connsiteY6" fmla="*/ 253889 h 257175"/>
                    <a:gd name="connsiteX7" fmla="*/ 66465 w 171450"/>
                    <a:gd name="connsiteY7" fmla="*/ 253889 h 257175"/>
                    <a:gd name="connsiteX8" fmla="*/ 66465 w 171450"/>
                    <a:gd name="connsiteY8" fmla="*/ 3558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257175">
                      <a:moveTo>
                        <a:pt x="66475" y="35585"/>
                      </a:moveTo>
                      <a:lnTo>
                        <a:pt x="7144" y="35585"/>
                      </a:lnTo>
                      <a:lnTo>
                        <a:pt x="7144" y="7144"/>
                      </a:lnTo>
                      <a:lnTo>
                        <a:pt x="172603" y="7144"/>
                      </a:lnTo>
                      <a:lnTo>
                        <a:pt x="172603" y="35585"/>
                      </a:lnTo>
                      <a:lnTo>
                        <a:pt x="113271" y="35585"/>
                      </a:lnTo>
                      <a:lnTo>
                        <a:pt x="113271" y="253889"/>
                      </a:lnTo>
                      <a:lnTo>
                        <a:pt x="66465" y="253889"/>
                      </a:lnTo>
                      <a:lnTo>
                        <a:pt x="66465" y="35585"/>
                      </a:lnTo>
                      <a:close/>
                    </a:path>
                  </a:pathLst>
                </a:custGeom>
                <a:grpFill/>
                <a:ln w="9525" cap="flat">
                  <a:noFill/>
                  <a:prstDash val="solid"/>
                  <a:miter/>
                </a:ln>
              </p:spPr>
              <p:txBody>
                <a:bodyPr rtlCol="0" anchor="ctr"/>
                <a:lstStyle/>
                <a:p>
                  <a:endParaRPr lang="ja-JP" altLang="en-US"/>
                </a:p>
              </p:txBody>
            </p:sp>
            <p:sp>
              <p:nvSpPr>
                <p:cNvPr id="168" name="フリーフォーム: 図形 26">
                  <a:extLst>
                    <a:ext uri="{FF2B5EF4-FFF2-40B4-BE49-F238E27FC236}">
                      <a16:creationId xmlns:a16="http://schemas.microsoft.com/office/drawing/2014/main" id="{A4199214-E4AC-479E-A0EE-3CE638C84E84}"/>
                    </a:ext>
                  </a:extLst>
                </p:cNvPr>
                <p:cNvSpPr/>
                <p:nvPr/>
              </p:nvSpPr>
              <p:spPr>
                <a:xfrm>
                  <a:off x="1517833" y="5565635"/>
                  <a:ext cx="161925" cy="190500"/>
                </a:xfrm>
                <a:custGeom>
                  <a:avLst/>
                  <a:gdLst>
                    <a:gd name="connsiteX0" fmla="*/ 7144 w 161925"/>
                    <a:gd name="connsiteY0" fmla="*/ 96155 h 190500"/>
                    <a:gd name="connsiteX1" fmla="*/ 85753 w 161925"/>
                    <a:gd name="connsiteY1" fmla="*/ 7144 h 190500"/>
                    <a:gd name="connsiteX2" fmla="*/ 164020 w 161925"/>
                    <a:gd name="connsiteY2" fmla="*/ 96155 h 190500"/>
                    <a:gd name="connsiteX3" fmla="*/ 85753 w 161925"/>
                    <a:gd name="connsiteY3" fmla="*/ 185090 h 190500"/>
                    <a:gd name="connsiteX4" fmla="*/ 7144 w 161925"/>
                    <a:gd name="connsiteY4" fmla="*/ 96155 h 190500"/>
                    <a:gd name="connsiteX5" fmla="*/ 85753 w 161925"/>
                    <a:gd name="connsiteY5" fmla="*/ 168326 h 190500"/>
                    <a:gd name="connsiteX6" fmla="*/ 117205 w 161925"/>
                    <a:gd name="connsiteY6" fmla="*/ 96155 h 190500"/>
                    <a:gd name="connsiteX7" fmla="*/ 85753 w 161925"/>
                    <a:gd name="connsiteY7" fmla="*/ 23955 h 190500"/>
                    <a:gd name="connsiteX8" fmla="*/ 53940 w 161925"/>
                    <a:gd name="connsiteY8" fmla="*/ 96155 h 190500"/>
                    <a:gd name="connsiteX9" fmla="*/ 85753 w 161925"/>
                    <a:gd name="connsiteY9" fmla="*/ 16832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90500">
                      <a:moveTo>
                        <a:pt x="7144" y="96155"/>
                      </a:moveTo>
                      <a:cubicBezTo>
                        <a:pt x="7144" y="31451"/>
                        <a:pt x="37547" y="7144"/>
                        <a:pt x="85753" y="7144"/>
                      </a:cubicBezTo>
                      <a:cubicBezTo>
                        <a:pt x="133988" y="7144"/>
                        <a:pt x="164020" y="31451"/>
                        <a:pt x="164020" y="96155"/>
                      </a:cubicBezTo>
                      <a:cubicBezTo>
                        <a:pt x="164020" y="160810"/>
                        <a:pt x="133998" y="185090"/>
                        <a:pt x="85753" y="185090"/>
                      </a:cubicBezTo>
                      <a:cubicBezTo>
                        <a:pt x="37547" y="185090"/>
                        <a:pt x="7144" y="160810"/>
                        <a:pt x="7144" y="96155"/>
                      </a:cubicBezTo>
                      <a:close/>
                      <a:moveTo>
                        <a:pt x="85753" y="168326"/>
                      </a:moveTo>
                      <a:cubicBezTo>
                        <a:pt x="115424" y="168326"/>
                        <a:pt x="117205" y="133674"/>
                        <a:pt x="117205" y="96155"/>
                      </a:cubicBezTo>
                      <a:cubicBezTo>
                        <a:pt x="117205" y="58598"/>
                        <a:pt x="115424" y="23955"/>
                        <a:pt x="85753" y="23955"/>
                      </a:cubicBezTo>
                      <a:cubicBezTo>
                        <a:pt x="56454" y="23955"/>
                        <a:pt x="53940" y="58598"/>
                        <a:pt x="53940" y="96155"/>
                      </a:cubicBezTo>
                      <a:cubicBezTo>
                        <a:pt x="53940" y="133674"/>
                        <a:pt x="56445" y="168326"/>
                        <a:pt x="85753" y="168326"/>
                      </a:cubicBezTo>
                      <a:close/>
                    </a:path>
                  </a:pathLst>
                </a:custGeom>
                <a:grpFill/>
                <a:ln w="9525" cap="flat">
                  <a:noFill/>
                  <a:prstDash val="solid"/>
                  <a:miter/>
                </a:ln>
              </p:spPr>
              <p:txBody>
                <a:bodyPr rtlCol="0" anchor="ctr"/>
                <a:lstStyle/>
                <a:p>
                  <a:endParaRPr lang="ja-JP" altLang="en-US"/>
                </a:p>
              </p:txBody>
            </p:sp>
            <p:sp>
              <p:nvSpPr>
                <p:cNvPr id="169" name="フリーフォーム: 図形 27">
                  <a:extLst>
                    <a:ext uri="{FF2B5EF4-FFF2-40B4-BE49-F238E27FC236}">
                      <a16:creationId xmlns:a16="http://schemas.microsoft.com/office/drawing/2014/main" id="{DE82D2A3-1DB6-4A03-98A7-9E61852AF8A4}"/>
                    </a:ext>
                  </a:extLst>
                </p:cNvPr>
                <p:cNvSpPr/>
                <p:nvPr/>
              </p:nvSpPr>
              <p:spPr>
                <a:xfrm>
                  <a:off x="1708276" y="5569606"/>
                  <a:ext cx="152400" cy="180975"/>
                </a:xfrm>
                <a:custGeom>
                  <a:avLst/>
                  <a:gdLst>
                    <a:gd name="connsiteX0" fmla="*/ 106509 w 152400"/>
                    <a:gd name="connsiteY0" fmla="*/ 138989 h 180975"/>
                    <a:gd name="connsiteX1" fmla="*/ 105775 w 152400"/>
                    <a:gd name="connsiteY1" fmla="*/ 138989 h 180975"/>
                    <a:gd name="connsiteX2" fmla="*/ 53607 w 152400"/>
                    <a:gd name="connsiteY2" fmla="*/ 181118 h 180975"/>
                    <a:gd name="connsiteX3" fmla="*/ 7144 w 152400"/>
                    <a:gd name="connsiteY3" fmla="*/ 124301 h 180975"/>
                    <a:gd name="connsiteX4" fmla="*/ 7144 w 152400"/>
                    <a:gd name="connsiteY4" fmla="*/ 7144 h 180975"/>
                    <a:gd name="connsiteX5" fmla="*/ 50406 w 152400"/>
                    <a:gd name="connsiteY5" fmla="*/ 7144 h 180975"/>
                    <a:gd name="connsiteX6" fmla="*/ 50406 w 152400"/>
                    <a:gd name="connsiteY6" fmla="*/ 113252 h 180975"/>
                    <a:gd name="connsiteX7" fmla="*/ 72180 w 152400"/>
                    <a:gd name="connsiteY7" fmla="*/ 150038 h 180975"/>
                    <a:gd name="connsiteX8" fmla="*/ 106509 w 152400"/>
                    <a:gd name="connsiteY8" fmla="*/ 73933 h 180975"/>
                    <a:gd name="connsiteX9" fmla="*/ 106509 w 152400"/>
                    <a:gd name="connsiteY9" fmla="*/ 7144 h 180975"/>
                    <a:gd name="connsiteX10" fmla="*/ 149733 w 152400"/>
                    <a:gd name="connsiteY10" fmla="*/ 7144 h 180975"/>
                    <a:gd name="connsiteX11" fmla="*/ 149733 w 152400"/>
                    <a:gd name="connsiteY11" fmla="*/ 177203 h 180975"/>
                    <a:gd name="connsiteX12" fmla="*/ 106509 w 152400"/>
                    <a:gd name="connsiteY12" fmla="*/ 177203 h 180975"/>
                    <a:gd name="connsiteX13" fmla="*/ 106509 w 152400"/>
                    <a:gd name="connsiteY13" fmla="*/ 13898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106509" y="138989"/>
                      </a:moveTo>
                      <a:lnTo>
                        <a:pt x="105775" y="138989"/>
                      </a:lnTo>
                      <a:cubicBezTo>
                        <a:pt x="99336" y="152876"/>
                        <a:pt x="86125" y="181118"/>
                        <a:pt x="53607" y="181118"/>
                      </a:cubicBezTo>
                      <a:cubicBezTo>
                        <a:pt x="20746" y="181118"/>
                        <a:pt x="7144" y="160420"/>
                        <a:pt x="7144" y="124301"/>
                      </a:cubicBezTo>
                      <a:lnTo>
                        <a:pt x="7144" y="7144"/>
                      </a:lnTo>
                      <a:lnTo>
                        <a:pt x="50406" y="7144"/>
                      </a:lnTo>
                      <a:lnTo>
                        <a:pt x="50406" y="113252"/>
                      </a:lnTo>
                      <a:cubicBezTo>
                        <a:pt x="50406" y="134340"/>
                        <a:pt x="56102" y="150038"/>
                        <a:pt x="72180" y="150038"/>
                      </a:cubicBezTo>
                      <a:cubicBezTo>
                        <a:pt x="100070" y="150038"/>
                        <a:pt x="106509" y="101060"/>
                        <a:pt x="106509" y="73933"/>
                      </a:cubicBezTo>
                      <a:lnTo>
                        <a:pt x="106509" y="7144"/>
                      </a:lnTo>
                      <a:lnTo>
                        <a:pt x="149733" y="7144"/>
                      </a:lnTo>
                      <a:lnTo>
                        <a:pt x="149733" y="177203"/>
                      </a:lnTo>
                      <a:lnTo>
                        <a:pt x="106509" y="177203"/>
                      </a:lnTo>
                      <a:lnTo>
                        <a:pt x="106509" y="138989"/>
                      </a:lnTo>
                      <a:close/>
                    </a:path>
                  </a:pathLst>
                </a:custGeom>
                <a:grpFill/>
                <a:ln w="9525" cap="flat">
                  <a:noFill/>
                  <a:prstDash val="solid"/>
                  <a:miter/>
                </a:ln>
              </p:spPr>
              <p:txBody>
                <a:bodyPr rtlCol="0" anchor="ctr"/>
                <a:lstStyle/>
                <a:p>
                  <a:endParaRPr lang="ja-JP" altLang="en-US"/>
                </a:p>
              </p:txBody>
            </p:sp>
            <p:sp>
              <p:nvSpPr>
                <p:cNvPr id="170" name="フリーフォーム: 図形 28">
                  <a:extLst>
                    <a:ext uri="{FF2B5EF4-FFF2-40B4-BE49-F238E27FC236}">
                      <a16:creationId xmlns:a16="http://schemas.microsoft.com/office/drawing/2014/main" id="{B9D2F927-E5FD-4CD5-B3D4-BCAFB7B21BC9}"/>
                    </a:ext>
                  </a:extLst>
                </p:cNvPr>
                <p:cNvSpPr/>
                <p:nvPr/>
              </p:nvSpPr>
              <p:spPr>
                <a:xfrm>
                  <a:off x="1898376" y="5565635"/>
                  <a:ext cx="114300" cy="180975"/>
                </a:xfrm>
                <a:custGeom>
                  <a:avLst/>
                  <a:gdLst>
                    <a:gd name="connsiteX0" fmla="*/ 7144 w 114300"/>
                    <a:gd name="connsiteY0" fmla="*/ 11116 h 180975"/>
                    <a:gd name="connsiteX1" fmla="*/ 50378 w 114300"/>
                    <a:gd name="connsiteY1" fmla="*/ 11116 h 180975"/>
                    <a:gd name="connsiteX2" fmla="*/ 50378 w 114300"/>
                    <a:gd name="connsiteY2" fmla="*/ 53654 h 180975"/>
                    <a:gd name="connsiteX3" fmla="*/ 51121 w 114300"/>
                    <a:gd name="connsiteY3" fmla="*/ 53654 h 180975"/>
                    <a:gd name="connsiteX4" fmla="*/ 108623 w 114300"/>
                    <a:gd name="connsiteY4" fmla="*/ 7144 h 180975"/>
                    <a:gd name="connsiteX5" fmla="*/ 108623 w 114300"/>
                    <a:gd name="connsiteY5" fmla="*/ 51854 h 180975"/>
                    <a:gd name="connsiteX6" fmla="*/ 50378 w 114300"/>
                    <a:gd name="connsiteY6" fmla="*/ 105032 h 180975"/>
                    <a:gd name="connsiteX7" fmla="*/ 50378 w 114300"/>
                    <a:gd name="connsiteY7" fmla="*/ 181166 h 180975"/>
                    <a:gd name="connsiteX8" fmla="*/ 7144 w 114300"/>
                    <a:gd name="connsiteY8" fmla="*/ 181166 h 180975"/>
                    <a:gd name="connsiteX9" fmla="*/ 7144 w 114300"/>
                    <a:gd name="connsiteY9"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80975">
                      <a:moveTo>
                        <a:pt x="7144" y="11116"/>
                      </a:moveTo>
                      <a:lnTo>
                        <a:pt x="50378" y="11116"/>
                      </a:lnTo>
                      <a:lnTo>
                        <a:pt x="50378" y="53654"/>
                      </a:lnTo>
                      <a:lnTo>
                        <a:pt x="51121" y="53654"/>
                      </a:lnTo>
                      <a:cubicBezTo>
                        <a:pt x="62912" y="31451"/>
                        <a:pt x="76457" y="9306"/>
                        <a:pt x="108623" y="7144"/>
                      </a:cubicBezTo>
                      <a:lnTo>
                        <a:pt x="108623" y="51854"/>
                      </a:lnTo>
                      <a:cubicBezTo>
                        <a:pt x="65427" y="51854"/>
                        <a:pt x="50378" y="67170"/>
                        <a:pt x="50378" y="105032"/>
                      </a:cubicBezTo>
                      <a:lnTo>
                        <a:pt x="50378" y="181166"/>
                      </a:lnTo>
                      <a:lnTo>
                        <a:pt x="7144" y="181166"/>
                      </a:lnTo>
                      <a:lnTo>
                        <a:pt x="7144" y="11116"/>
                      </a:lnTo>
                      <a:close/>
                    </a:path>
                  </a:pathLst>
                </a:custGeom>
                <a:grpFill/>
                <a:ln w="9525" cap="flat">
                  <a:noFill/>
                  <a:prstDash val="solid"/>
                  <a:miter/>
                </a:ln>
              </p:spPr>
              <p:txBody>
                <a:bodyPr rtlCol="0" anchor="ctr"/>
                <a:lstStyle/>
                <a:p>
                  <a:endParaRPr lang="ja-JP" altLang="en-US"/>
                </a:p>
              </p:txBody>
            </p:sp>
            <p:sp>
              <p:nvSpPr>
                <p:cNvPr id="171" name="フリーフォーム: 図形 29">
                  <a:extLst>
                    <a:ext uri="{FF2B5EF4-FFF2-40B4-BE49-F238E27FC236}">
                      <a16:creationId xmlns:a16="http://schemas.microsoft.com/office/drawing/2014/main" id="{0EFAB5FD-45E6-422E-9DD8-8D55623026FF}"/>
                    </a:ext>
                  </a:extLst>
                </p:cNvPr>
                <p:cNvSpPr/>
                <p:nvPr/>
              </p:nvSpPr>
              <p:spPr>
                <a:xfrm>
                  <a:off x="2027763" y="5492911"/>
                  <a:ext cx="57150" cy="257175"/>
                </a:xfrm>
                <a:custGeom>
                  <a:avLst/>
                  <a:gdLst>
                    <a:gd name="connsiteX0" fmla="*/ 7144 w 57150"/>
                    <a:gd name="connsiteY0" fmla="*/ 7144 h 257175"/>
                    <a:gd name="connsiteX1" fmla="*/ 50378 w 57150"/>
                    <a:gd name="connsiteY1" fmla="*/ 7144 h 257175"/>
                    <a:gd name="connsiteX2" fmla="*/ 50378 w 57150"/>
                    <a:gd name="connsiteY2" fmla="*/ 46653 h 257175"/>
                    <a:gd name="connsiteX3" fmla="*/ 7144 w 57150"/>
                    <a:gd name="connsiteY3" fmla="*/ 46653 h 257175"/>
                    <a:gd name="connsiteX4" fmla="*/ 7144 w 57150"/>
                    <a:gd name="connsiteY4" fmla="*/ 7144 h 257175"/>
                    <a:gd name="connsiteX5" fmla="*/ 7144 w 57150"/>
                    <a:gd name="connsiteY5" fmla="*/ 83839 h 257175"/>
                    <a:gd name="connsiteX6" fmla="*/ 50378 w 57150"/>
                    <a:gd name="connsiteY6" fmla="*/ 83839 h 257175"/>
                    <a:gd name="connsiteX7" fmla="*/ 50378 w 57150"/>
                    <a:gd name="connsiteY7" fmla="*/ 253898 h 257175"/>
                    <a:gd name="connsiteX8" fmla="*/ 7144 w 57150"/>
                    <a:gd name="connsiteY8" fmla="*/ 253898 h 257175"/>
                    <a:gd name="connsiteX9" fmla="*/ 7144 w 57150"/>
                    <a:gd name="connsiteY9" fmla="*/ 8383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257175">
                      <a:moveTo>
                        <a:pt x="7144" y="7144"/>
                      </a:moveTo>
                      <a:lnTo>
                        <a:pt x="50378" y="7144"/>
                      </a:lnTo>
                      <a:lnTo>
                        <a:pt x="50378" y="46653"/>
                      </a:lnTo>
                      <a:lnTo>
                        <a:pt x="7144" y="46653"/>
                      </a:lnTo>
                      <a:lnTo>
                        <a:pt x="7144" y="7144"/>
                      </a:lnTo>
                      <a:close/>
                      <a:moveTo>
                        <a:pt x="7144" y="83839"/>
                      </a:moveTo>
                      <a:lnTo>
                        <a:pt x="50378" y="83839"/>
                      </a:lnTo>
                      <a:lnTo>
                        <a:pt x="50378" y="253898"/>
                      </a:lnTo>
                      <a:lnTo>
                        <a:pt x="7144" y="253898"/>
                      </a:lnTo>
                      <a:lnTo>
                        <a:pt x="7144" y="83839"/>
                      </a:lnTo>
                      <a:close/>
                    </a:path>
                  </a:pathLst>
                </a:custGeom>
                <a:grpFill/>
                <a:ln w="9525" cap="flat">
                  <a:noFill/>
                  <a:prstDash val="solid"/>
                  <a:miter/>
                </a:ln>
              </p:spPr>
              <p:txBody>
                <a:bodyPr rtlCol="0" anchor="ctr"/>
                <a:lstStyle/>
                <a:p>
                  <a:endParaRPr lang="ja-JP" altLang="en-US"/>
                </a:p>
              </p:txBody>
            </p:sp>
            <p:sp>
              <p:nvSpPr>
                <p:cNvPr id="172" name="フリーフォーム: 図形 30">
                  <a:extLst>
                    <a:ext uri="{FF2B5EF4-FFF2-40B4-BE49-F238E27FC236}">
                      <a16:creationId xmlns:a16="http://schemas.microsoft.com/office/drawing/2014/main" id="{33D63B9A-9C3E-438E-A226-85B62E9DB3F9}"/>
                    </a:ext>
                  </a:extLst>
                </p:cNvPr>
                <p:cNvSpPr/>
                <p:nvPr/>
              </p:nvSpPr>
              <p:spPr>
                <a:xfrm>
                  <a:off x="2104583" y="5565654"/>
                  <a:ext cx="123825" cy="190500"/>
                </a:xfrm>
                <a:custGeom>
                  <a:avLst/>
                  <a:gdLst>
                    <a:gd name="connsiteX0" fmla="*/ 107556 w 123825"/>
                    <a:gd name="connsiteY0" fmla="*/ 48968 h 190500"/>
                    <a:gd name="connsiteX1" fmla="*/ 66084 w 123825"/>
                    <a:gd name="connsiteY1" fmla="*/ 29299 h 190500"/>
                    <a:gd name="connsiteX2" fmla="*/ 45053 w 123825"/>
                    <a:gd name="connsiteY2" fmla="*/ 45348 h 190500"/>
                    <a:gd name="connsiteX3" fmla="*/ 93240 w 123825"/>
                    <a:gd name="connsiteY3" fmla="*/ 88249 h 190500"/>
                    <a:gd name="connsiteX4" fmla="*/ 118634 w 123825"/>
                    <a:gd name="connsiteY4" fmla="*/ 134026 h 190500"/>
                    <a:gd name="connsiteX5" fmla="*/ 53254 w 123825"/>
                    <a:gd name="connsiteY5" fmla="*/ 185090 h 190500"/>
                    <a:gd name="connsiteX6" fmla="*/ 8572 w 123825"/>
                    <a:gd name="connsiteY6" fmla="*/ 178298 h 190500"/>
                    <a:gd name="connsiteX7" fmla="*/ 8572 w 123825"/>
                    <a:gd name="connsiteY7" fmla="*/ 139694 h 190500"/>
                    <a:gd name="connsiteX8" fmla="*/ 53978 w 123825"/>
                    <a:gd name="connsiteY8" fmla="*/ 160468 h 190500"/>
                    <a:gd name="connsiteX9" fmla="*/ 79324 w 123825"/>
                    <a:gd name="connsiteY9" fmla="*/ 143313 h 190500"/>
                    <a:gd name="connsiteX10" fmla="*/ 30356 w 123825"/>
                    <a:gd name="connsiteY10" fmla="*/ 99346 h 190500"/>
                    <a:gd name="connsiteX11" fmla="*/ 7144 w 123825"/>
                    <a:gd name="connsiteY11" fmla="*/ 57531 h 190500"/>
                    <a:gd name="connsiteX12" fmla="*/ 67847 w 123825"/>
                    <a:gd name="connsiteY12" fmla="*/ 7144 h 190500"/>
                    <a:gd name="connsiteX13" fmla="*/ 107556 w 123825"/>
                    <a:gd name="connsiteY13" fmla="*/ 13611 h 190500"/>
                    <a:gd name="connsiteX14" fmla="*/ 107556 w 123825"/>
                    <a:gd name="connsiteY14" fmla="*/ 489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90500">
                      <a:moveTo>
                        <a:pt x="107556" y="48968"/>
                      </a:moveTo>
                      <a:cubicBezTo>
                        <a:pt x="97546" y="40396"/>
                        <a:pt x="83248" y="29299"/>
                        <a:pt x="66084" y="29299"/>
                      </a:cubicBezTo>
                      <a:cubicBezTo>
                        <a:pt x="57131" y="29299"/>
                        <a:pt x="45053" y="33547"/>
                        <a:pt x="45053" y="45348"/>
                      </a:cubicBezTo>
                      <a:cubicBezTo>
                        <a:pt x="45053" y="61817"/>
                        <a:pt x="76438" y="73981"/>
                        <a:pt x="93240" y="88249"/>
                      </a:cubicBezTo>
                      <a:cubicBezTo>
                        <a:pt x="111833" y="103679"/>
                        <a:pt x="118634" y="114367"/>
                        <a:pt x="118634" y="134026"/>
                      </a:cubicBezTo>
                      <a:cubicBezTo>
                        <a:pt x="118634" y="171174"/>
                        <a:pt x="88297" y="185090"/>
                        <a:pt x="53254" y="185090"/>
                      </a:cubicBezTo>
                      <a:cubicBezTo>
                        <a:pt x="32499" y="185090"/>
                        <a:pt x="16069" y="180451"/>
                        <a:pt x="8572" y="178298"/>
                      </a:cubicBezTo>
                      <a:lnTo>
                        <a:pt x="8572" y="139694"/>
                      </a:lnTo>
                      <a:cubicBezTo>
                        <a:pt x="16459" y="146504"/>
                        <a:pt x="33642" y="160468"/>
                        <a:pt x="53978" y="160468"/>
                      </a:cubicBezTo>
                      <a:cubicBezTo>
                        <a:pt x="69647" y="160468"/>
                        <a:pt x="79324" y="153686"/>
                        <a:pt x="79324" y="143313"/>
                      </a:cubicBezTo>
                      <a:cubicBezTo>
                        <a:pt x="79324" y="126168"/>
                        <a:pt x="47501" y="113614"/>
                        <a:pt x="30356" y="99346"/>
                      </a:cubicBezTo>
                      <a:cubicBezTo>
                        <a:pt x="11725" y="83591"/>
                        <a:pt x="7144" y="73990"/>
                        <a:pt x="7144" y="57531"/>
                      </a:cubicBezTo>
                      <a:cubicBezTo>
                        <a:pt x="7144" y="31804"/>
                        <a:pt x="24632" y="7144"/>
                        <a:pt x="67847" y="7144"/>
                      </a:cubicBezTo>
                      <a:cubicBezTo>
                        <a:pt x="86449" y="7144"/>
                        <a:pt x="101479" y="12173"/>
                        <a:pt x="107556" y="13611"/>
                      </a:cubicBezTo>
                      <a:lnTo>
                        <a:pt x="107556" y="48968"/>
                      </a:lnTo>
                      <a:close/>
                    </a:path>
                  </a:pathLst>
                </a:custGeom>
                <a:grpFill/>
                <a:ln w="9525" cap="flat">
                  <a:noFill/>
                  <a:prstDash val="solid"/>
                  <a:miter/>
                </a:ln>
              </p:spPr>
              <p:txBody>
                <a:bodyPr rtlCol="0" anchor="ctr"/>
                <a:lstStyle/>
                <a:p>
                  <a:endParaRPr lang="ja-JP" altLang="en-US"/>
                </a:p>
              </p:txBody>
            </p:sp>
            <p:sp>
              <p:nvSpPr>
                <p:cNvPr id="173" name="フリーフォーム: 図形 31">
                  <a:extLst>
                    <a:ext uri="{FF2B5EF4-FFF2-40B4-BE49-F238E27FC236}">
                      <a16:creationId xmlns:a16="http://schemas.microsoft.com/office/drawing/2014/main" id="{096AF09C-D07D-4655-95D3-4D2367F49D4E}"/>
                    </a:ext>
                  </a:extLst>
                </p:cNvPr>
                <p:cNvSpPr/>
                <p:nvPr/>
              </p:nvSpPr>
              <p:spPr>
                <a:xfrm>
                  <a:off x="2245724" y="5565635"/>
                  <a:ext cx="238125" cy="180975"/>
                </a:xfrm>
                <a:custGeom>
                  <a:avLst/>
                  <a:gdLst>
                    <a:gd name="connsiteX0" fmla="*/ 7144 w 238125"/>
                    <a:gd name="connsiteY0" fmla="*/ 11116 h 180975"/>
                    <a:gd name="connsiteX1" fmla="*/ 50387 w 238125"/>
                    <a:gd name="connsiteY1" fmla="*/ 11116 h 180975"/>
                    <a:gd name="connsiteX2" fmla="*/ 50387 w 238125"/>
                    <a:gd name="connsiteY2" fmla="*/ 49330 h 180975"/>
                    <a:gd name="connsiteX3" fmla="*/ 51111 w 238125"/>
                    <a:gd name="connsiteY3" fmla="*/ 49330 h 180975"/>
                    <a:gd name="connsiteX4" fmla="*/ 99956 w 238125"/>
                    <a:gd name="connsiteY4" fmla="*/ 7144 h 180975"/>
                    <a:gd name="connsiteX5" fmla="*/ 142894 w 238125"/>
                    <a:gd name="connsiteY5" fmla="*/ 47501 h 180975"/>
                    <a:gd name="connsiteX6" fmla="*/ 143637 w 238125"/>
                    <a:gd name="connsiteY6" fmla="*/ 47501 h 180975"/>
                    <a:gd name="connsiteX7" fmla="*/ 192881 w 238125"/>
                    <a:gd name="connsiteY7" fmla="*/ 7144 h 180975"/>
                    <a:gd name="connsiteX8" fmla="*/ 236153 w 238125"/>
                    <a:gd name="connsiteY8" fmla="*/ 67523 h 180975"/>
                    <a:gd name="connsiteX9" fmla="*/ 236153 w 238125"/>
                    <a:gd name="connsiteY9" fmla="*/ 181175 h 180975"/>
                    <a:gd name="connsiteX10" fmla="*/ 192881 w 238125"/>
                    <a:gd name="connsiteY10" fmla="*/ 181175 h 180975"/>
                    <a:gd name="connsiteX11" fmla="*/ 192881 w 238125"/>
                    <a:gd name="connsiteY11" fmla="*/ 70771 h 180975"/>
                    <a:gd name="connsiteX12" fmla="*/ 174688 w 238125"/>
                    <a:gd name="connsiteY12" fmla="*/ 38214 h 180975"/>
                    <a:gd name="connsiteX13" fmla="*/ 143285 w 238125"/>
                    <a:gd name="connsiteY13" fmla="*/ 104699 h 180975"/>
                    <a:gd name="connsiteX14" fmla="*/ 143285 w 238125"/>
                    <a:gd name="connsiteY14" fmla="*/ 181166 h 180975"/>
                    <a:gd name="connsiteX15" fmla="*/ 99956 w 238125"/>
                    <a:gd name="connsiteY15" fmla="*/ 181166 h 180975"/>
                    <a:gd name="connsiteX16" fmla="*/ 99956 w 238125"/>
                    <a:gd name="connsiteY16" fmla="*/ 75038 h 180975"/>
                    <a:gd name="connsiteX17" fmla="*/ 81467 w 238125"/>
                    <a:gd name="connsiteY17" fmla="*/ 38205 h 180975"/>
                    <a:gd name="connsiteX18" fmla="*/ 50387 w 238125"/>
                    <a:gd name="connsiteY18" fmla="*/ 114367 h 180975"/>
                    <a:gd name="connsiteX19" fmla="*/ 50387 w 238125"/>
                    <a:gd name="connsiteY19" fmla="*/ 181166 h 180975"/>
                    <a:gd name="connsiteX20" fmla="*/ 7144 w 238125"/>
                    <a:gd name="connsiteY20" fmla="*/ 181166 h 180975"/>
                    <a:gd name="connsiteX21" fmla="*/ 7144 w 238125"/>
                    <a:gd name="connsiteY21"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8125" h="180975">
                      <a:moveTo>
                        <a:pt x="7144" y="11116"/>
                      </a:moveTo>
                      <a:lnTo>
                        <a:pt x="50387" y="11116"/>
                      </a:lnTo>
                      <a:lnTo>
                        <a:pt x="50387" y="49330"/>
                      </a:lnTo>
                      <a:lnTo>
                        <a:pt x="51111" y="49330"/>
                      </a:lnTo>
                      <a:cubicBezTo>
                        <a:pt x="55683" y="34300"/>
                        <a:pt x="69713" y="7144"/>
                        <a:pt x="99956" y="7144"/>
                      </a:cubicBezTo>
                      <a:cubicBezTo>
                        <a:pt x="131845" y="7144"/>
                        <a:pt x="140846" y="32518"/>
                        <a:pt x="142894" y="47501"/>
                      </a:cubicBezTo>
                      <a:lnTo>
                        <a:pt x="143637" y="47501"/>
                      </a:lnTo>
                      <a:cubicBezTo>
                        <a:pt x="150076" y="34290"/>
                        <a:pt x="160754" y="7144"/>
                        <a:pt x="192881" y="7144"/>
                      </a:cubicBezTo>
                      <a:cubicBezTo>
                        <a:pt x="229324" y="7144"/>
                        <a:pt x="236153" y="38576"/>
                        <a:pt x="236153" y="67523"/>
                      </a:cubicBezTo>
                      <a:lnTo>
                        <a:pt x="236153" y="181175"/>
                      </a:lnTo>
                      <a:lnTo>
                        <a:pt x="192881" y="181175"/>
                      </a:lnTo>
                      <a:lnTo>
                        <a:pt x="192881" y="70771"/>
                      </a:lnTo>
                      <a:cubicBezTo>
                        <a:pt x="192881" y="57921"/>
                        <a:pt x="190795" y="38214"/>
                        <a:pt x="174688" y="38214"/>
                      </a:cubicBezTo>
                      <a:cubicBezTo>
                        <a:pt x="145390" y="38214"/>
                        <a:pt x="143285" y="89354"/>
                        <a:pt x="143285" y="104699"/>
                      </a:cubicBezTo>
                      <a:lnTo>
                        <a:pt x="143285" y="181166"/>
                      </a:lnTo>
                      <a:lnTo>
                        <a:pt x="99956" y="181166"/>
                      </a:lnTo>
                      <a:lnTo>
                        <a:pt x="99956" y="75038"/>
                      </a:lnTo>
                      <a:cubicBezTo>
                        <a:pt x="99956" y="53931"/>
                        <a:pt x="98279" y="38205"/>
                        <a:pt x="81467" y="38205"/>
                      </a:cubicBezTo>
                      <a:cubicBezTo>
                        <a:pt x="50730" y="38205"/>
                        <a:pt x="50387" y="96812"/>
                        <a:pt x="50387" y="114367"/>
                      </a:cubicBezTo>
                      <a:lnTo>
                        <a:pt x="50387" y="181166"/>
                      </a:lnTo>
                      <a:lnTo>
                        <a:pt x="7144" y="181166"/>
                      </a:lnTo>
                      <a:lnTo>
                        <a:pt x="7144" y="11116"/>
                      </a:lnTo>
                      <a:close/>
                    </a:path>
                  </a:pathLst>
                </a:custGeom>
                <a:grpFill/>
                <a:ln w="9525" cap="flat">
                  <a:noFill/>
                  <a:prstDash val="solid"/>
                  <a:miter/>
                </a:ln>
              </p:spPr>
              <p:txBody>
                <a:bodyPr rtlCol="0" anchor="ctr"/>
                <a:lstStyle/>
                <a:p>
                  <a:endParaRPr lang="ja-JP" altLang="en-US"/>
                </a:p>
              </p:txBody>
            </p:sp>
            <p:sp>
              <p:nvSpPr>
                <p:cNvPr id="174" name="フリーフォーム: 図形 32">
                  <a:extLst>
                    <a:ext uri="{FF2B5EF4-FFF2-40B4-BE49-F238E27FC236}">
                      <a16:creationId xmlns:a16="http://schemas.microsoft.com/office/drawing/2014/main" id="{59EFE376-62AE-4634-A247-A6D254798C16}"/>
                    </a:ext>
                  </a:extLst>
                </p:cNvPr>
                <p:cNvSpPr/>
                <p:nvPr/>
              </p:nvSpPr>
              <p:spPr>
                <a:xfrm>
                  <a:off x="2571898" y="5492911"/>
                  <a:ext cx="228600" cy="257175"/>
                </a:xfrm>
                <a:custGeom>
                  <a:avLst/>
                  <a:gdLst>
                    <a:gd name="connsiteX0" fmla="*/ 92212 w 228600"/>
                    <a:gd name="connsiteY0" fmla="*/ 7144 h 257175"/>
                    <a:gd name="connsiteX1" fmla="*/ 140113 w 228600"/>
                    <a:gd name="connsiteY1" fmla="*/ 7144 h 257175"/>
                    <a:gd name="connsiteX2" fmla="*/ 225857 w 228600"/>
                    <a:gd name="connsiteY2" fmla="*/ 253889 h 257175"/>
                    <a:gd name="connsiteX3" fmla="*/ 176203 w 228600"/>
                    <a:gd name="connsiteY3" fmla="*/ 253889 h 257175"/>
                    <a:gd name="connsiteX4" fmla="*/ 154752 w 228600"/>
                    <a:gd name="connsiteY4" fmla="*/ 183842 h 257175"/>
                    <a:gd name="connsiteX5" fmla="*/ 70809 w 228600"/>
                    <a:gd name="connsiteY5" fmla="*/ 183842 h 257175"/>
                    <a:gd name="connsiteX6" fmla="*/ 48616 w 228600"/>
                    <a:gd name="connsiteY6" fmla="*/ 253889 h 257175"/>
                    <a:gd name="connsiteX7" fmla="*/ 7144 w 228600"/>
                    <a:gd name="connsiteY7" fmla="*/ 253889 h 257175"/>
                    <a:gd name="connsiteX8" fmla="*/ 92212 w 228600"/>
                    <a:gd name="connsiteY8" fmla="*/ 7144 h 257175"/>
                    <a:gd name="connsiteX9" fmla="*/ 79010 w 228600"/>
                    <a:gd name="connsiteY9" fmla="*/ 157734 h 257175"/>
                    <a:gd name="connsiteX10" fmla="*/ 146952 w 228600"/>
                    <a:gd name="connsiteY10" fmla="*/ 157734 h 257175"/>
                    <a:gd name="connsiteX11" fmla="*/ 113690 w 228600"/>
                    <a:gd name="connsiteY11" fmla="*/ 48816 h 257175"/>
                    <a:gd name="connsiteX12" fmla="*/ 112966 w 228600"/>
                    <a:gd name="connsiteY12" fmla="*/ 48816 h 257175"/>
                    <a:gd name="connsiteX13" fmla="*/ 79010 w 228600"/>
                    <a:gd name="connsiteY13" fmla="*/ 15773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57175">
                      <a:moveTo>
                        <a:pt x="92212" y="7144"/>
                      </a:moveTo>
                      <a:lnTo>
                        <a:pt x="140113" y="7144"/>
                      </a:lnTo>
                      <a:lnTo>
                        <a:pt x="225857" y="253889"/>
                      </a:lnTo>
                      <a:lnTo>
                        <a:pt x="176203" y="253889"/>
                      </a:lnTo>
                      <a:lnTo>
                        <a:pt x="154752" y="183842"/>
                      </a:lnTo>
                      <a:lnTo>
                        <a:pt x="70809" y="183842"/>
                      </a:lnTo>
                      <a:lnTo>
                        <a:pt x="48616" y="253889"/>
                      </a:lnTo>
                      <a:lnTo>
                        <a:pt x="7144" y="253889"/>
                      </a:lnTo>
                      <a:lnTo>
                        <a:pt x="92212" y="7144"/>
                      </a:lnTo>
                      <a:close/>
                      <a:moveTo>
                        <a:pt x="79010" y="157734"/>
                      </a:moveTo>
                      <a:lnTo>
                        <a:pt x="146952" y="157734"/>
                      </a:lnTo>
                      <a:lnTo>
                        <a:pt x="113690" y="48816"/>
                      </a:lnTo>
                      <a:lnTo>
                        <a:pt x="112966" y="48816"/>
                      </a:lnTo>
                      <a:lnTo>
                        <a:pt x="79010" y="157734"/>
                      </a:lnTo>
                      <a:close/>
                    </a:path>
                  </a:pathLst>
                </a:custGeom>
                <a:grpFill/>
                <a:ln w="9525" cap="flat">
                  <a:noFill/>
                  <a:prstDash val="solid"/>
                  <a:miter/>
                </a:ln>
              </p:spPr>
              <p:txBody>
                <a:bodyPr rtlCol="0" anchor="ctr"/>
                <a:lstStyle/>
                <a:p>
                  <a:endParaRPr lang="ja-JP" altLang="en-US"/>
                </a:p>
              </p:txBody>
            </p:sp>
            <p:sp>
              <p:nvSpPr>
                <p:cNvPr id="175" name="フリーフォーム: 図形 33">
                  <a:extLst>
                    <a:ext uri="{FF2B5EF4-FFF2-40B4-BE49-F238E27FC236}">
                      <a16:creationId xmlns:a16="http://schemas.microsoft.com/office/drawing/2014/main" id="{C3C61736-C33E-41E7-927C-225205AC16A2}"/>
                    </a:ext>
                  </a:extLst>
                </p:cNvPr>
                <p:cNvSpPr/>
                <p:nvPr/>
              </p:nvSpPr>
              <p:spPr>
                <a:xfrm>
                  <a:off x="2801365" y="5565625"/>
                  <a:ext cx="152400" cy="266700"/>
                </a:xfrm>
                <a:custGeom>
                  <a:avLst/>
                  <a:gdLst>
                    <a:gd name="connsiteX0" fmla="*/ 154381 w 152400"/>
                    <a:gd name="connsiteY0" fmla="*/ 186852 h 266700"/>
                    <a:gd name="connsiteX1" fmla="*/ 70409 w 152400"/>
                    <a:gd name="connsiteY1" fmla="*/ 261642 h 266700"/>
                    <a:gd name="connsiteX2" fmla="*/ 19698 w 152400"/>
                    <a:gd name="connsiteY2" fmla="*/ 254441 h 266700"/>
                    <a:gd name="connsiteX3" fmla="*/ 19698 w 152400"/>
                    <a:gd name="connsiteY3" fmla="*/ 214036 h 266700"/>
                    <a:gd name="connsiteX4" fmla="*/ 74314 w 152400"/>
                    <a:gd name="connsiteY4" fmla="*/ 237268 h 266700"/>
                    <a:gd name="connsiteX5" fmla="*/ 111109 w 152400"/>
                    <a:gd name="connsiteY5" fmla="*/ 181899 h 266700"/>
                    <a:gd name="connsiteX6" fmla="*/ 111109 w 152400"/>
                    <a:gd name="connsiteY6" fmla="*/ 156496 h 266700"/>
                    <a:gd name="connsiteX7" fmla="*/ 110442 w 152400"/>
                    <a:gd name="connsiteY7" fmla="*/ 156496 h 266700"/>
                    <a:gd name="connsiteX8" fmla="*/ 69723 w 152400"/>
                    <a:gd name="connsiteY8" fmla="*/ 181175 h 266700"/>
                    <a:gd name="connsiteX9" fmla="*/ 7144 w 152400"/>
                    <a:gd name="connsiteY9" fmla="*/ 92945 h 266700"/>
                    <a:gd name="connsiteX10" fmla="*/ 65408 w 152400"/>
                    <a:gd name="connsiteY10" fmla="*/ 7144 h 266700"/>
                    <a:gd name="connsiteX11" fmla="*/ 110452 w 152400"/>
                    <a:gd name="connsiteY11" fmla="*/ 38576 h 266700"/>
                    <a:gd name="connsiteX12" fmla="*/ 111119 w 152400"/>
                    <a:gd name="connsiteY12" fmla="*/ 38576 h 266700"/>
                    <a:gd name="connsiteX13" fmla="*/ 111119 w 152400"/>
                    <a:gd name="connsiteY13" fmla="*/ 11116 h 266700"/>
                    <a:gd name="connsiteX14" fmla="*/ 154391 w 152400"/>
                    <a:gd name="connsiteY14" fmla="*/ 11116 h 266700"/>
                    <a:gd name="connsiteX15" fmla="*/ 154391 w 152400"/>
                    <a:gd name="connsiteY15" fmla="*/ 186852 h 266700"/>
                    <a:gd name="connsiteX16" fmla="*/ 82905 w 152400"/>
                    <a:gd name="connsiteY16" fmla="*/ 156505 h 266700"/>
                    <a:gd name="connsiteX17" fmla="*/ 109004 w 152400"/>
                    <a:gd name="connsiteY17" fmla="*/ 96831 h 266700"/>
                    <a:gd name="connsiteX18" fmla="*/ 82572 w 152400"/>
                    <a:gd name="connsiteY18" fmla="*/ 33957 h 266700"/>
                    <a:gd name="connsiteX19" fmla="*/ 53940 w 152400"/>
                    <a:gd name="connsiteY19" fmla="*/ 95764 h 266700"/>
                    <a:gd name="connsiteX20" fmla="*/ 82905 w 152400"/>
                    <a:gd name="connsiteY20" fmla="*/ 15650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266700">
                      <a:moveTo>
                        <a:pt x="154381" y="186852"/>
                      </a:moveTo>
                      <a:cubicBezTo>
                        <a:pt x="154381" y="229134"/>
                        <a:pt x="137246" y="261642"/>
                        <a:pt x="70409" y="261642"/>
                      </a:cubicBezTo>
                      <a:cubicBezTo>
                        <a:pt x="45739" y="261642"/>
                        <a:pt x="30413" y="257289"/>
                        <a:pt x="19698" y="254441"/>
                      </a:cubicBezTo>
                      <a:lnTo>
                        <a:pt x="19698" y="214036"/>
                      </a:lnTo>
                      <a:cubicBezTo>
                        <a:pt x="28632" y="220828"/>
                        <a:pt x="51120" y="237268"/>
                        <a:pt x="74314" y="237268"/>
                      </a:cubicBezTo>
                      <a:cubicBezTo>
                        <a:pt x="107575" y="237268"/>
                        <a:pt x="111109" y="213360"/>
                        <a:pt x="111109" y="181899"/>
                      </a:cubicBezTo>
                      <a:lnTo>
                        <a:pt x="111109" y="156496"/>
                      </a:lnTo>
                      <a:lnTo>
                        <a:pt x="110442" y="156496"/>
                      </a:lnTo>
                      <a:cubicBezTo>
                        <a:pt x="104299" y="167631"/>
                        <a:pt x="96469" y="181175"/>
                        <a:pt x="69723" y="181175"/>
                      </a:cubicBezTo>
                      <a:cubicBezTo>
                        <a:pt x="23565" y="181175"/>
                        <a:pt x="7144" y="145094"/>
                        <a:pt x="7144" y="92945"/>
                      </a:cubicBezTo>
                      <a:cubicBezTo>
                        <a:pt x="7144" y="49663"/>
                        <a:pt x="21822" y="7144"/>
                        <a:pt x="65408" y="7144"/>
                      </a:cubicBezTo>
                      <a:cubicBezTo>
                        <a:pt x="92183" y="7144"/>
                        <a:pt x="103679" y="26460"/>
                        <a:pt x="110452" y="38576"/>
                      </a:cubicBezTo>
                      <a:lnTo>
                        <a:pt x="111119" y="38576"/>
                      </a:lnTo>
                      <a:lnTo>
                        <a:pt x="111119" y="11116"/>
                      </a:lnTo>
                      <a:lnTo>
                        <a:pt x="154391" y="11116"/>
                      </a:lnTo>
                      <a:lnTo>
                        <a:pt x="154391" y="186852"/>
                      </a:lnTo>
                      <a:close/>
                      <a:moveTo>
                        <a:pt x="82905" y="156505"/>
                      </a:moveTo>
                      <a:cubicBezTo>
                        <a:pt x="109004" y="156505"/>
                        <a:pt x="109004" y="119015"/>
                        <a:pt x="109004" y="96831"/>
                      </a:cubicBezTo>
                      <a:cubicBezTo>
                        <a:pt x="109004" y="71095"/>
                        <a:pt x="107870" y="33957"/>
                        <a:pt x="82572" y="33957"/>
                      </a:cubicBezTo>
                      <a:cubicBezTo>
                        <a:pt x="57140" y="33957"/>
                        <a:pt x="53940" y="70771"/>
                        <a:pt x="53940" y="95764"/>
                      </a:cubicBezTo>
                      <a:cubicBezTo>
                        <a:pt x="53940" y="119329"/>
                        <a:pt x="57140" y="156505"/>
                        <a:pt x="82905" y="156505"/>
                      </a:cubicBezTo>
                      <a:close/>
                    </a:path>
                  </a:pathLst>
                </a:custGeom>
                <a:grpFill/>
                <a:ln w="9525" cap="flat">
                  <a:noFill/>
                  <a:prstDash val="solid"/>
                  <a:miter/>
                </a:ln>
              </p:spPr>
              <p:txBody>
                <a:bodyPr rtlCol="0" anchor="ctr"/>
                <a:lstStyle/>
                <a:p>
                  <a:endParaRPr lang="ja-JP" altLang="en-US"/>
                </a:p>
              </p:txBody>
            </p:sp>
            <p:sp>
              <p:nvSpPr>
                <p:cNvPr id="176" name="フリーフォーム: 図形 34">
                  <a:extLst>
                    <a:ext uri="{FF2B5EF4-FFF2-40B4-BE49-F238E27FC236}">
                      <a16:creationId xmlns:a16="http://schemas.microsoft.com/office/drawing/2014/main" id="{3CE9F15D-60F2-4475-AA2C-8D49200365A4}"/>
                    </a:ext>
                  </a:extLst>
                </p:cNvPr>
                <p:cNvSpPr/>
                <p:nvPr/>
              </p:nvSpPr>
              <p:spPr>
                <a:xfrm>
                  <a:off x="2982530" y="5565625"/>
                  <a:ext cx="152400" cy="190500"/>
                </a:xfrm>
                <a:custGeom>
                  <a:avLst/>
                  <a:gdLst>
                    <a:gd name="connsiteX0" fmla="*/ 148685 w 152400"/>
                    <a:gd name="connsiteY0" fmla="*/ 173345 h 190500"/>
                    <a:gd name="connsiteX1" fmla="*/ 93659 w 152400"/>
                    <a:gd name="connsiteY1" fmla="*/ 185099 h 190500"/>
                    <a:gd name="connsiteX2" fmla="*/ 7144 w 152400"/>
                    <a:gd name="connsiteY2" fmla="*/ 88259 h 190500"/>
                    <a:gd name="connsiteX3" fmla="*/ 82887 w 152400"/>
                    <a:gd name="connsiteY3" fmla="*/ 7144 h 190500"/>
                    <a:gd name="connsiteX4" fmla="*/ 151847 w 152400"/>
                    <a:gd name="connsiteY4" fmla="*/ 71085 h 190500"/>
                    <a:gd name="connsiteX5" fmla="*/ 151847 w 152400"/>
                    <a:gd name="connsiteY5" fmla="*/ 77581 h 190500"/>
                    <a:gd name="connsiteX6" fmla="*/ 50387 w 152400"/>
                    <a:gd name="connsiteY6" fmla="*/ 77581 h 190500"/>
                    <a:gd name="connsiteX7" fmla="*/ 115462 w 152400"/>
                    <a:gd name="connsiteY7" fmla="*/ 162973 h 190500"/>
                    <a:gd name="connsiteX8" fmla="*/ 148685 w 152400"/>
                    <a:gd name="connsiteY8" fmla="*/ 155486 h 190500"/>
                    <a:gd name="connsiteX9" fmla="*/ 148685 w 152400"/>
                    <a:gd name="connsiteY9" fmla="*/ 173345 h 190500"/>
                    <a:gd name="connsiteX10" fmla="*/ 110128 w 152400"/>
                    <a:gd name="connsiteY10" fmla="*/ 59684 h 190500"/>
                    <a:gd name="connsiteX11" fmla="*/ 81534 w 152400"/>
                    <a:gd name="connsiteY11" fmla="*/ 23965 h 190500"/>
                    <a:gd name="connsiteX12" fmla="*/ 50387 w 152400"/>
                    <a:gd name="connsiteY12" fmla="*/ 59684 h 190500"/>
                    <a:gd name="connsiteX13" fmla="*/ 110128 w 152400"/>
                    <a:gd name="connsiteY13" fmla="*/ 5968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90500">
                      <a:moveTo>
                        <a:pt x="148685" y="173345"/>
                      </a:moveTo>
                      <a:cubicBezTo>
                        <a:pt x="129359" y="181527"/>
                        <a:pt x="118681" y="185099"/>
                        <a:pt x="93659" y="185099"/>
                      </a:cubicBezTo>
                      <a:cubicBezTo>
                        <a:pt x="48920" y="185099"/>
                        <a:pt x="7144" y="159420"/>
                        <a:pt x="7144" y="88259"/>
                      </a:cubicBezTo>
                      <a:cubicBezTo>
                        <a:pt x="7144" y="41424"/>
                        <a:pt x="26794" y="7144"/>
                        <a:pt x="82887" y="7144"/>
                      </a:cubicBezTo>
                      <a:cubicBezTo>
                        <a:pt x="130083" y="7144"/>
                        <a:pt x="151847" y="32176"/>
                        <a:pt x="151847" y="71085"/>
                      </a:cubicBezTo>
                      <a:lnTo>
                        <a:pt x="151847" y="77581"/>
                      </a:lnTo>
                      <a:lnTo>
                        <a:pt x="50387" y="77581"/>
                      </a:lnTo>
                      <a:cubicBezTo>
                        <a:pt x="50387" y="106499"/>
                        <a:pt x="66856" y="162973"/>
                        <a:pt x="115462" y="162973"/>
                      </a:cubicBezTo>
                      <a:cubicBezTo>
                        <a:pt x="126844" y="162973"/>
                        <a:pt x="138322" y="159420"/>
                        <a:pt x="148685" y="155486"/>
                      </a:cubicBezTo>
                      <a:lnTo>
                        <a:pt x="148685" y="173345"/>
                      </a:lnTo>
                      <a:close/>
                      <a:moveTo>
                        <a:pt x="110128" y="59684"/>
                      </a:moveTo>
                      <a:cubicBezTo>
                        <a:pt x="110128" y="47520"/>
                        <a:pt x="105070" y="23965"/>
                        <a:pt x="81534" y="23965"/>
                      </a:cubicBezTo>
                      <a:cubicBezTo>
                        <a:pt x="56512" y="23965"/>
                        <a:pt x="51473" y="51873"/>
                        <a:pt x="50387" y="59684"/>
                      </a:cubicBezTo>
                      <a:lnTo>
                        <a:pt x="110128" y="59684"/>
                      </a:lnTo>
                      <a:close/>
                    </a:path>
                  </a:pathLst>
                </a:custGeom>
                <a:grpFill/>
                <a:ln w="9525" cap="flat">
                  <a:noFill/>
                  <a:prstDash val="solid"/>
                  <a:miter/>
                </a:ln>
              </p:spPr>
              <p:txBody>
                <a:bodyPr rtlCol="0" anchor="ctr"/>
                <a:lstStyle/>
                <a:p>
                  <a:endParaRPr lang="ja-JP" altLang="en-US"/>
                </a:p>
              </p:txBody>
            </p:sp>
            <p:sp>
              <p:nvSpPr>
                <p:cNvPr id="177" name="フリーフォーム: 図形 35">
                  <a:extLst>
                    <a:ext uri="{FF2B5EF4-FFF2-40B4-BE49-F238E27FC236}">
                      <a16:creationId xmlns:a16="http://schemas.microsoft.com/office/drawing/2014/main" id="{08E314C1-6C82-419E-A9F6-72E96B6F3BFE}"/>
                    </a:ext>
                  </a:extLst>
                </p:cNvPr>
                <p:cNvSpPr/>
                <p:nvPr/>
              </p:nvSpPr>
              <p:spPr>
                <a:xfrm>
                  <a:off x="3161905" y="5565635"/>
                  <a:ext cx="152400" cy="180975"/>
                </a:xfrm>
                <a:custGeom>
                  <a:avLst/>
                  <a:gdLst>
                    <a:gd name="connsiteX0" fmla="*/ 7153 w 152400"/>
                    <a:gd name="connsiteY0" fmla="*/ 11116 h 180975"/>
                    <a:gd name="connsiteX1" fmla="*/ 50444 w 152400"/>
                    <a:gd name="connsiteY1" fmla="*/ 11116 h 180975"/>
                    <a:gd name="connsiteX2" fmla="*/ 50444 w 152400"/>
                    <a:gd name="connsiteY2" fmla="*/ 49330 h 180975"/>
                    <a:gd name="connsiteX3" fmla="*/ 51054 w 152400"/>
                    <a:gd name="connsiteY3" fmla="*/ 49330 h 180975"/>
                    <a:gd name="connsiteX4" fmla="*/ 106880 w 152400"/>
                    <a:gd name="connsiteY4" fmla="*/ 7144 h 180975"/>
                    <a:gd name="connsiteX5" fmla="*/ 149742 w 152400"/>
                    <a:gd name="connsiteY5" fmla="*/ 63951 h 180975"/>
                    <a:gd name="connsiteX6" fmla="*/ 149742 w 152400"/>
                    <a:gd name="connsiteY6" fmla="*/ 181175 h 180975"/>
                    <a:gd name="connsiteX7" fmla="*/ 106490 w 152400"/>
                    <a:gd name="connsiteY7" fmla="*/ 181175 h 180975"/>
                    <a:gd name="connsiteX8" fmla="*/ 106490 w 152400"/>
                    <a:gd name="connsiteY8" fmla="*/ 75047 h 180975"/>
                    <a:gd name="connsiteX9" fmla="*/ 87887 w 152400"/>
                    <a:gd name="connsiteY9" fmla="*/ 38214 h 180975"/>
                    <a:gd name="connsiteX10" fmla="*/ 50435 w 152400"/>
                    <a:gd name="connsiteY10" fmla="*/ 114376 h 180975"/>
                    <a:gd name="connsiteX11" fmla="*/ 50435 w 152400"/>
                    <a:gd name="connsiteY11" fmla="*/ 181175 h 180975"/>
                    <a:gd name="connsiteX12" fmla="*/ 7144 w 152400"/>
                    <a:gd name="connsiteY12" fmla="*/ 181175 h 180975"/>
                    <a:gd name="connsiteX13" fmla="*/ 7144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53" y="11116"/>
                      </a:moveTo>
                      <a:lnTo>
                        <a:pt x="50444" y="11116"/>
                      </a:lnTo>
                      <a:lnTo>
                        <a:pt x="50444" y="49330"/>
                      </a:lnTo>
                      <a:lnTo>
                        <a:pt x="51054" y="49330"/>
                      </a:lnTo>
                      <a:cubicBezTo>
                        <a:pt x="57922" y="35433"/>
                        <a:pt x="71799" y="7144"/>
                        <a:pt x="106880" y="7144"/>
                      </a:cubicBezTo>
                      <a:cubicBezTo>
                        <a:pt x="138674" y="7144"/>
                        <a:pt x="149742" y="27889"/>
                        <a:pt x="149742" y="63951"/>
                      </a:cubicBezTo>
                      <a:lnTo>
                        <a:pt x="149742" y="181175"/>
                      </a:lnTo>
                      <a:lnTo>
                        <a:pt x="106490" y="181175"/>
                      </a:lnTo>
                      <a:lnTo>
                        <a:pt x="106490" y="75047"/>
                      </a:lnTo>
                      <a:cubicBezTo>
                        <a:pt x="106490" y="53940"/>
                        <a:pt x="104718" y="38214"/>
                        <a:pt x="87887" y="38214"/>
                      </a:cubicBezTo>
                      <a:cubicBezTo>
                        <a:pt x="57560" y="38214"/>
                        <a:pt x="50435" y="87182"/>
                        <a:pt x="50435" y="114376"/>
                      </a:cubicBezTo>
                      <a:lnTo>
                        <a:pt x="50435" y="181175"/>
                      </a:lnTo>
                      <a:lnTo>
                        <a:pt x="7144" y="181175"/>
                      </a:lnTo>
                      <a:lnTo>
                        <a:pt x="7144" y="11116"/>
                      </a:lnTo>
                      <a:close/>
                    </a:path>
                  </a:pathLst>
                </a:custGeom>
                <a:grpFill/>
                <a:ln w="9525" cap="flat">
                  <a:noFill/>
                  <a:prstDash val="solid"/>
                  <a:miter/>
                </a:ln>
              </p:spPr>
              <p:txBody>
                <a:bodyPr rtlCol="0" anchor="ctr"/>
                <a:lstStyle/>
                <a:p>
                  <a:endParaRPr lang="ja-JP" altLang="en-US"/>
                </a:p>
              </p:txBody>
            </p:sp>
            <p:sp>
              <p:nvSpPr>
                <p:cNvPr id="178" name="フリーフォーム: 図形 36">
                  <a:extLst>
                    <a:ext uri="{FF2B5EF4-FFF2-40B4-BE49-F238E27FC236}">
                      <a16:creationId xmlns:a16="http://schemas.microsoft.com/office/drawing/2014/main" id="{E5E35256-9F7D-4F87-895A-45A390F4C73D}"/>
                    </a:ext>
                  </a:extLst>
                </p:cNvPr>
                <p:cNvSpPr/>
                <p:nvPr/>
              </p:nvSpPr>
              <p:spPr>
                <a:xfrm>
                  <a:off x="3339851" y="5565635"/>
                  <a:ext cx="152400" cy="190500"/>
                </a:xfrm>
                <a:custGeom>
                  <a:avLst/>
                  <a:gdLst>
                    <a:gd name="connsiteX0" fmla="*/ 148686 w 152400"/>
                    <a:gd name="connsiteY0" fmla="*/ 174765 h 190500"/>
                    <a:gd name="connsiteX1" fmla="*/ 95774 w 152400"/>
                    <a:gd name="connsiteY1" fmla="*/ 185090 h 190500"/>
                    <a:gd name="connsiteX2" fmla="*/ 7144 w 152400"/>
                    <a:gd name="connsiteY2" fmla="*/ 89354 h 190500"/>
                    <a:gd name="connsiteX3" fmla="*/ 83991 w 152400"/>
                    <a:gd name="connsiteY3" fmla="*/ 7144 h 190500"/>
                    <a:gd name="connsiteX4" fmla="*/ 149771 w 152400"/>
                    <a:gd name="connsiteY4" fmla="*/ 68637 h 190500"/>
                    <a:gd name="connsiteX5" fmla="*/ 103613 w 152400"/>
                    <a:gd name="connsiteY5" fmla="*/ 68637 h 190500"/>
                    <a:gd name="connsiteX6" fmla="*/ 82182 w 152400"/>
                    <a:gd name="connsiteY6" fmla="*/ 23955 h 190500"/>
                    <a:gd name="connsiteX7" fmla="*/ 53921 w 152400"/>
                    <a:gd name="connsiteY7" fmla="*/ 74705 h 190500"/>
                    <a:gd name="connsiteX8" fmla="*/ 115110 w 152400"/>
                    <a:gd name="connsiteY8" fmla="*/ 162973 h 190500"/>
                    <a:gd name="connsiteX9" fmla="*/ 148667 w 152400"/>
                    <a:gd name="connsiteY9" fmla="*/ 156496 h 190500"/>
                    <a:gd name="connsiteX10" fmla="*/ 148667 w 152400"/>
                    <a:gd name="connsiteY10" fmla="*/ 1747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90500">
                      <a:moveTo>
                        <a:pt x="148686" y="174765"/>
                      </a:moveTo>
                      <a:cubicBezTo>
                        <a:pt x="131179" y="181175"/>
                        <a:pt x="117596" y="185090"/>
                        <a:pt x="95774" y="185090"/>
                      </a:cubicBezTo>
                      <a:cubicBezTo>
                        <a:pt x="46063" y="185090"/>
                        <a:pt x="7144" y="157572"/>
                        <a:pt x="7144" y="89354"/>
                      </a:cubicBezTo>
                      <a:cubicBezTo>
                        <a:pt x="7144" y="40405"/>
                        <a:pt x="30785" y="7144"/>
                        <a:pt x="83991" y="7144"/>
                      </a:cubicBezTo>
                      <a:cubicBezTo>
                        <a:pt x="134351" y="7144"/>
                        <a:pt x="149771" y="30004"/>
                        <a:pt x="149771" y="68637"/>
                      </a:cubicBezTo>
                      <a:lnTo>
                        <a:pt x="103613" y="68637"/>
                      </a:lnTo>
                      <a:cubicBezTo>
                        <a:pt x="103613" y="38576"/>
                        <a:pt x="100784" y="23955"/>
                        <a:pt x="82182" y="23955"/>
                      </a:cubicBezTo>
                      <a:cubicBezTo>
                        <a:pt x="62551" y="23955"/>
                        <a:pt x="53921" y="50349"/>
                        <a:pt x="53921" y="74705"/>
                      </a:cubicBezTo>
                      <a:cubicBezTo>
                        <a:pt x="53921" y="119005"/>
                        <a:pt x="76115" y="162973"/>
                        <a:pt x="115110" y="162973"/>
                      </a:cubicBezTo>
                      <a:cubicBezTo>
                        <a:pt x="128264" y="162973"/>
                        <a:pt x="138256" y="160096"/>
                        <a:pt x="148667" y="156496"/>
                      </a:cubicBezTo>
                      <a:lnTo>
                        <a:pt x="148667" y="174765"/>
                      </a:lnTo>
                      <a:close/>
                    </a:path>
                  </a:pathLst>
                </a:custGeom>
                <a:grpFill/>
                <a:ln w="9525" cap="flat">
                  <a:noFill/>
                  <a:prstDash val="solid"/>
                  <a:miter/>
                </a:ln>
              </p:spPr>
              <p:txBody>
                <a:bodyPr rtlCol="0" anchor="ctr"/>
                <a:lstStyle/>
                <a:p>
                  <a:endParaRPr lang="ja-JP" altLang="en-US"/>
                </a:p>
              </p:txBody>
            </p:sp>
            <p:sp>
              <p:nvSpPr>
                <p:cNvPr id="179" name="フリーフォーム: 図形 37">
                  <a:extLst>
                    <a:ext uri="{FF2B5EF4-FFF2-40B4-BE49-F238E27FC236}">
                      <a16:creationId xmlns:a16="http://schemas.microsoft.com/office/drawing/2014/main" id="{CB79EAEC-6B0D-4C5B-AD2F-18C2335E2E11}"/>
                    </a:ext>
                  </a:extLst>
                </p:cNvPr>
                <p:cNvSpPr/>
                <p:nvPr/>
              </p:nvSpPr>
              <p:spPr>
                <a:xfrm>
                  <a:off x="3499938" y="5569606"/>
                  <a:ext cx="171450" cy="257175"/>
                </a:xfrm>
                <a:custGeom>
                  <a:avLst/>
                  <a:gdLst>
                    <a:gd name="connsiteX0" fmla="*/ 70809 w 171450"/>
                    <a:gd name="connsiteY0" fmla="*/ 179727 h 257175"/>
                    <a:gd name="connsiteX1" fmla="*/ 7144 w 171450"/>
                    <a:gd name="connsiteY1" fmla="*/ 7144 h 257175"/>
                    <a:gd name="connsiteX2" fmla="*/ 51454 w 171450"/>
                    <a:gd name="connsiteY2" fmla="*/ 7144 h 257175"/>
                    <a:gd name="connsiteX3" fmla="*/ 90097 w 171450"/>
                    <a:gd name="connsiteY3" fmla="*/ 123225 h 257175"/>
                    <a:gd name="connsiteX4" fmla="*/ 90726 w 171450"/>
                    <a:gd name="connsiteY4" fmla="*/ 123225 h 257175"/>
                    <a:gd name="connsiteX5" fmla="*/ 130445 w 171450"/>
                    <a:gd name="connsiteY5" fmla="*/ 7144 h 257175"/>
                    <a:gd name="connsiteX6" fmla="*/ 165497 w 171450"/>
                    <a:gd name="connsiteY6" fmla="*/ 7144 h 257175"/>
                    <a:gd name="connsiteX7" fmla="*/ 80363 w 171450"/>
                    <a:gd name="connsiteY7" fmla="*/ 253689 h 257175"/>
                    <a:gd name="connsiteX8" fmla="*/ 45387 w 171450"/>
                    <a:gd name="connsiteY8" fmla="*/ 253689 h 257175"/>
                    <a:gd name="connsiteX9" fmla="*/ 70809 w 171450"/>
                    <a:gd name="connsiteY9" fmla="*/ 17972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57175">
                      <a:moveTo>
                        <a:pt x="70809" y="179727"/>
                      </a:moveTo>
                      <a:lnTo>
                        <a:pt x="7144" y="7144"/>
                      </a:lnTo>
                      <a:lnTo>
                        <a:pt x="51454" y="7144"/>
                      </a:lnTo>
                      <a:lnTo>
                        <a:pt x="90097" y="123225"/>
                      </a:lnTo>
                      <a:lnTo>
                        <a:pt x="90726" y="123225"/>
                      </a:lnTo>
                      <a:lnTo>
                        <a:pt x="130445" y="7144"/>
                      </a:lnTo>
                      <a:lnTo>
                        <a:pt x="165497" y="7144"/>
                      </a:lnTo>
                      <a:lnTo>
                        <a:pt x="80363" y="253689"/>
                      </a:lnTo>
                      <a:lnTo>
                        <a:pt x="45387" y="253689"/>
                      </a:lnTo>
                      <a:lnTo>
                        <a:pt x="70809" y="179727"/>
                      </a:lnTo>
                      <a:close/>
                    </a:path>
                  </a:pathLst>
                </a:custGeom>
                <a:grpFill/>
                <a:ln w="9525" cap="flat">
                  <a:noFill/>
                  <a:prstDash val="solid"/>
                  <a:miter/>
                </a:ln>
              </p:spPr>
              <p:txBody>
                <a:bodyPr rtlCol="0" anchor="ctr"/>
                <a:lstStyle/>
                <a:p>
                  <a:endParaRPr lang="ja-JP" altLang="en-US"/>
                </a:p>
              </p:txBody>
            </p:sp>
          </p:grpSp>
          <p:grpSp>
            <p:nvGrpSpPr>
              <p:cNvPr id="112" name="グループ化 111"/>
              <p:cNvGrpSpPr>
                <a:grpSpLocks noChangeAspect="1"/>
              </p:cNvGrpSpPr>
              <p:nvPr userDrawn="1"/>
            </p:nvGrpSpPr>
            <p:grpSpPr>
              <a:xfrm>
                <a:off x="2534400" y="6660000"/>
                <a:ext cx="3564000" cy="150760"/>
                <a:chOff x="427811" y="5856214"/>
                <a:chExt cx="3229242" cy="136598"/>
              </a:xfrm>
              <a:solidFill>
                <a:schemeClr val="bg1"/>
              </a:solidFill>
            </p:grpSpPr>
            <p:sp>
              <p:nvSpPr>
                <p:cNvPr id="113" name="フリーフォーム: 図形 38">
                  <a:extLst>
                    <a:ext uri="{FF2B5EF4-FFF2-40B4-BE49-F238E27FC236}">
                      <a16:creationId xmlns:a16="http://schemas.microsoft.com/office/drawing/2014/main" id="{87782128-FA2B-4515-862B-93F408EA171B}"/>
                    </a:ext>
                  </a:extLst>
                </p:cNvPr>
                <p:cNvSpPr/>
                <p:nvPr/>
              </p:nvSpPr>
              <p:spPr>
                <a:xfrm>
                  <a:off x="427811" y="5857776"/>
                  <a:ext cx="104775" cy="104775"/>
                </a:xfrm>
                <a:custGeom>
                  <a:avLst/>
                  <a:gdLst>
                    <a:gd name="connsiteX0" fmla="*/ 7144 w 104775"/>
                    <a:gd name="connsiteY0" fmla="*/ 7144 h 104775"/>
                    <a:gd name="connsiteX1" fmla="*/ 27946 w 104775"/>
                    <a:gd name="connsiteY1" fmla="*/ 7144 h 104775"/>
                    <a:gd name="connsiteX2" fmla="*/ 54959 w 104775"/>
                    <a:gd name="connsiteY2" fmla="*/ 86487 h 104775"/>
                    <a:gd name="connsiteX3" fmla="*/ 55236 w 104775"/>
                    <a:gd name="connsiteY3" fmla="*/ 86487 h 104775"/>
                    <a:gd name="connsiteX4" fmla="*/ 82401 w 104775"/>
                    <a:gd name="connsiteY4" fmla="*/ 7144 h 104775"/>
                    <a:gd name="connsiteX5" fmla="*/ 102480 w 104775"/>
                    <a:gd name="connsiteY5" fmla="*/ 7144 h 104775"/>
                    <a:gd name="connsiteX6" fmla="*/ 102480 w 104775"/>
                    <a:gd name="connsiteY6" fmla="*/ 104737 h 104775"/>
                    <a:gd name="connsiteX7" fmla="*/ 88478 w 104775"/>
                    <a:gd name="connsiteY7" fmla="*/ 104737 h 104775"/>
                    <a:gd name="connsiteX8" fmla="*/ 88478 w 104775"/>
                    <a:gd name="connsiteY8" fmla="*/ 20421 h 104775"/>
                    <a:gd name="connsiteX9" fmla="*/ 88192 w 104775"/>
                    <a:gd name="connsiteY9" fmla="*/ 20421 h 104775"/>
                    <a:gd name="connsiteX10" fmla="*/ 59627 w 104775"/>
                    <a:gd name="connsiteY10" fmla="*/ 104737 h 104775"/>
                    <a:gd name="connsiteX11" fmla="*/ 47730 w 104775"/>
                    <a:gd name="connsiteY11" fmla="*/ 104737 h 104775"/>
                    <a:gd name="connsiteX12" fmla="*/ 19164 w 104775"/>
                    <a:gd name="connsiteY12" fmla="*/ 20421 h 104775"/>
                    <a:gd name="connsiteX13" fmla="*/ 18879 w 104775"/>
                    <a:gd name="connsiteY13" fmla="*/ 20421 h 104775"/>
                    <a:gd name="connsiteX14" fmla="*/ 18879 w 104775"/>
                    <a:gd name="connsiteY14" fmla="*/ 104737 h 104775"/>
                    <a:gd name="connsiteX15" fmla="*/ 7144 w 104775"/>
                    <a:gd name="connsiteY15" fmla="*/ 104737 h 104775"/>
                    <a:gd name="connsiteX16" fmla="*/ 7144 w 104775"/>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104775">
                      <a:moveTo>
                        <a:pt x="7144" y="7144"/>
                      </a:moveTo>
                      <a:lnTo>
                        <a:pt x="27946" y="7144"/>
                      </a:lnTo>
                      <a:lnTo>
                        <a:pt x="54959" y="86487"/>
                      </a:lnTo>
                      <a:lnTo>
                        <a:pt x="55236" y="86487"/>
                      </a:lnTo>
                      <a:lnTo>
                        <a:pt x="82401" y="7144"/>
                      </a:lnTo>
                      <a:lnTo>
                        <a:pt x="102480" y="7144"/>
                      </a:lnTo>
                      <a:lnTo>
                        <a:pt x="102480" y="104737"/>
                      </a:lnTo>
                      <a:lnTo>
                        <a:pt x="88478" y="104737"/>
                      </a:lnTo>
                      <a:lnTo>
                        <a:pt x="88478" y="20421"/>
                      </a:lnTo>
                      <a:lnTo>
                        <a:pt x="88192" y="20421"/>
                      </a:lnTo>
                      <a:lnTo>
                        <a:pt x="59627" y="104737"/>
                      </a:lnTo>
                      <a:lnTo>
                        <a:pt x="47730" y="104737"/>
                      </a:lnTo>
                      <a:lnTo>
                        <a:pt x="19164" y="20421"/>
                      </a:lnTo>
                      <a:lnTo>
                        <a:pt x="18879" y="20421"/>
                      </a:lnTo>
                      <a:lnTo>
                        <a:pt x="18879" y="104737"/>
                      </a:lnTo>
                      <a:lnTo>
                        <a:pt x="7144" y="104737"/>
                      </a:lnTo>
                      <a:lnTo>
                        <a:pt x="7144" y="7144"/>
                      </a:lnTo>
                      <a:close/>
                    </a:path>
                  </a:pathLst>
                </a:custGeom>
                <a:grpFill/>
                <a:ln w="9525" cap="flat">
                  <a:noFill/>
                  <a:prstDash val="solid"/>
                  <a:miter/>
                </a:ln>
              </p:spPr>
              <p:txBody>
                <a:bodyPr rtlCol="0" anchor="ctr"/>
                <a:lstStyle/>
                <a:p>
                  <a:endParaRPr lang="ja-JP" altLang="en-US"/>
                </a:p>
              </p:txBody>
            </p:sp>
            <p:sp>
              <p:nvSpPr>
                <p:cNvPr id="114" name="フリーフォーム: 図形 39">
                  <a:extLst>
                    <a:ext uri="{FF2B5EF4-FFF2-40B4-BE49-F238E27FC236}">
                      <a16:creationId xmlns:a16="http://schemas.microsoft.com/office/drawing/2014/main" id="{181D821C-4F2B-4BEA-86BE-0CD5A64FBF6E}"/>
                    </a:ext>
                  </a:extLst>
                </p:cNvPr>
                <p:cNvSpPr/>
                <p:nvPr/>
              </p:nvSpPr>
              <p:spPr>
                <a:xfrm>
                  <a:off x="545073"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06 w 28575"/>
                    <a:gd name="connsiteY5" fmla="*/ 37405 h 104775"/>
                    <a:gd name="connsiteX6" fmla="*/ 21993 w 28575"/>
                    <a:gd name="connsiteY6" fmla="*/ 37405 h 104775"/>
                    <a:gd name="connsiteX7" fmla="*/ 21993 w 28575"/>
                    <a:gd name="connsiteY7" fmla="*/ 104727 h 104775"/>
                    <a:gd name="connsiteX8" fmla="*/ 7706 w 28575"/>
                    <a:gd name="connsiteY8" fmla="*/ 104727 h 104775"/>
                    <a:gd name="connsiteX9" fmla="*/ 7706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06" y="37405"/>
                      </a:moveTo>
                      <a:lnTo>
                        <a:pt x="21993" y="37405"/>
                      </a:lnTo>
                      <a:lnTo>
                        <a:pt x="21993" y="104727"/>
                      </a:lnTo>
                      <a:lnTo>
                        <a:pt x="7706" y="104727"/>
                      </a:lnTo>
                      <a:lnTo>
                        <a:pt x="7706" y="37405"/>
                      </a:lnTo>
                      <a:close/>
                    </a:path>
                  </a:pathLst>
                </a:custGeom>
                <a:grpFill/>
                <a:ln w="9525" cap="flat">
                  <a:noFill/>
                  <a:prstDash val="solid"/>
                  <a:miter/>
                </a:ln>
              </p:spPr>
              <p:txBody>
                <a:bodyPr rtlCol="0" anchor="ctr"/>
                <a:lstStyle/>
                <a:p>
                  <a:endParaRPr lang="ja-JP" altLang="en-US"/>
                </a:p>
              </p:txBody>
            </p:sp>
            <p:sp>
              <p:nvSpPr>
                <p:cNvPr id="115" name="フリーフォーム: 図形 40">
                  <a:extLst>
                    <a:ext uri="{FF2B5EF4-FFF2-40B4-BE49-F238E27FC236}">
                      <a16:creationId xmlns:a16="http://schemas.microsoft.com/office/drawing/2014/main" id="{25120B74-FB56-4CE0-81F4-FDE9EC2E231D}"/>
                    </a:ext>
                  </a:extLst>
                </p:cNvPr>
                <p:cNvSpPr/>
                <p:nvPr/>
              </p:nvSpPr>
              <p:spPr>
                <a:xfrm>
                  <a:off x="581697"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0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90" y="7144"/>
                        <a:pt x="45330" y="7144"/>
                      </a:cubicBezTo>
                      <a:cubicBezTo>
                        <a:pt x="57217" y="7144"/>
                        <a:pt x="62303" y="17040"/>
                        <a:pt x="62303" y="26803"/>
                      </a:cubicBezTo>
                      <a:lnTo>
                        <a:pt x="62303" y="76029"/>
                      </a:lnTo>
                      <a:lnTo>
                        <a:pt x="48016" y="76029"/>
                      </a:lnTo>
                      <a:lnTo>
                        <a:pt x="48016" y="33871"/>
                      </a:lnTo>
                      <a:cubicBezTo>
                        <a:pt x="48016" y="25384"/>
                        <a:pt x="46739" y="17745"/>
                        <a:pt x="39529" y="17745"/>
                      </a:cubicBezTo>
                      <a:cubicBezTo>
                        <a:pt x="2538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16" name="フリーフォーム: 図形 41">
                  <a:extLst>
                    <a:ext uri="{FF2B5EF4-FFF2-40B4-BE49-F238E27FC236}">
                      <a16:creationId xmlns:a16="http://schemas.microsoft.com/office/drawing/2014/main" id="{C52114EE-9D82-4A8C-9905-57133820810F}"/>
                    </a:ext>
                  </a:extLst>
                </p:cNvPr>
                <p:cNvSpPr/>
                <p:nvPr/>
              </p:nvSpPr>
              <p:spPr>
                <a:xfrm>
                  <a:off x="657945" y="5857776"/>
                  <a:ext cx="28575" cy="104775"/>
                </a:xfrm>
                <a:custGeom>
                  <a:avLst/>
                  <a:gdLst>
                    <a:gd name="connsiteX0" fmla="*/ 7144 w 28575"/>
                    <a:gd name="connsiteY0" fmla="*/ 7144 h 104775"/>
                    <a:gd name="connsiteX1" fmla="*/ 22555 w 28575"/>
                    <a:gd name="connsiteY1" fmla="*/ 7144 h 104775"/>
                    <a:gd name="connsiteX2" fmla="*/ 2255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55" y="7144"/>
                      </a:lnTo>
                      <a:lnTo>
                        <a:pt x="22555" y="21279"/>
                      </a:lnTo>
                      <a:lnTo>
                        <a:pt x="7144" y="21279"/>
                      </a:lnTo>
                      <a:lnTo>
                        <a:pt x="7144" y="7144"/>
                      </a:lnTo>
                      <a:close/>
                      <a:moveTo>
                        <a:pt x="7715" y="37405"/>
                      </a:moveTo>
                      <a:lnTo>
                        <a:pt x="22003" y="37405"/>
                      </a:lnTo>
                      <a:lnTo>
                        <a:pt x="22003" y="104727"/>
                      </a:lnTo>
                      <a:lnTo>
                        <a:pt x="7715" y="104727"/>
                      </a:lnTo>
                      <a:lnTo>
                        <a:pt x="7715" y="37405"/>
                      </a:lnTo>
                      <a:close/>
                    </a:path>
                  </a:pathLst>
                </a:custGeom>
                <a:grpFill/>
                <a:ln w="9525" cap="flat">
                  <a:noFill/>
                  <a:prstDash val="solid"/>
                  <a:miter/>
                </a:ln>
              </p:spPr>
              <p:txBody>
                <a:bodyPr rtlCol="0" anchor="ctr"/>
                <a:lstStyle/>
                <a:p>
                  <a:endParaRPr lang="ja-JP" altLang="en-US"/>
                </a:p>
              </p:txBody>
            </p:sp>
            <p:sp>
              <p:nvSpPr>
                <p:cNvPr id="117" name="フリーフォーム: 図形 42">
                  <a:extLst>
                    <a:ext uri="{FF2B5EF4-FFF2-40B4-BE49-F238E27FC236}">
                      <a16:creationId xmlns:a16="http://schemas.microsoft.com/office/drawing/2014/main" id="{1946BD77-D232-47D0-9CE8-73FB6DB59404}"/>
                    </a:ext>
                  </a:extLst>
                </p:cNvPr>
                <p:cNvSpPr/>
                <p:nvPr/>
              </p:nvSpPr>
              <p:spPr>
                <a:xfrm>
                  <a:off x="691606" y="5886465"/>
                  <a:ext cx="57150" cy="76200"/>
                </a:xfrm>
                <a:custGeom>
                  <a:avLst/>
                  <a:gdLst>
                    <a:gd name="connsiteX0" fmla="*/ 46606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8 w 57150"/>
                    <a:gd name="connsiteY8" fmla="*/ 60055 h 76200"/>
                    <a:gd name="connsiteX9" fmla="*/ 7144 w 57150"/>
                    <a:gd name="connsiteY9" fmla="*/ 26527 h 76200"/>
                    <a:gd name="connsiteX10" fmla="*/ 30756 w 57150"/>
                    <a:gd name="connsiteY10" fmla="*/ 7144 h 76200"/>
                    <a:gd name="connsiteX11" fmla="*/ 46596 w 57150"/>
                    <a:gd name="connsiteY11" fmla="*/ 9820 h 76200"/>
                    <a:gd name="connsiteX12" fmla="*/ 4659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33" y="15364"/>
                        <a:pt x="29642" y="15364"/>
                      </a:cubicBezTo>
                      <a:cubicBezTo>
                        <a:pt x="25108" y="15364"/>
                        <a:pt x="20021" y="17336"/>
                        <a:pt x="20021" y="22431"/>
                      </a:cubicBezTo>
                      <a:cubicBezTo>
                        <a:pt x="20021"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46" y="68542"/>
                      </a:cubicBezTo>
                      <a:cubicBezTo>
                        <a:pt x="34147" y="68542"/>
                        <a:pt x="37548" y="64303"/>
                        <a:pt x="37548" y="60055"/>
                      </a:cubicBezTo>
                      <a:cubicBezTo>
                        <a:pt x="37548" y="48168"/>
                        <a:pt x="7144" y="45768"/>
                        <a:pt x="7144" y="26527"/>
                      </a:cubicBezTo>
                      <a:cubicBezTo>
                        <a:pt x="7144" y="16335"/>
                        <a:pt x="13935" y="7144"/>
                        <a:pt x="30756" y="7144"/>
                      </a:cubicBezTo>
                      <a:cubicBezTo>
                        <a:pt x="37976" y="7144"/>
                        <a:pt x="44196" y="9115"/>
                        <a:pt x="46596" y="9820"/>
                      </a:cubicBezTo>
                      <a:lnTo>
                        <a:pt x="46596" y="22003"/>
                      </a:lnTo>
                      <a:close/>
                    </a:path>
                  </a:pathLst>
                </a:custGeom>
                <a:grpFill/>
                <a:ln w="9525" cap="flat">
                  <a:noFill/>
                  <a:prstDash val="solid"/>
                  <a:miter/>
                </a:ln>
              </p:spPr>
              <p:txBody>
                <a:bodyPr rtlCol="0" anchor="ctr"/>
                <a:lstStyle/>
                <a:p>
                  <a:endParaRPr lang="ja-JP" altLang="en-US"/>
                </a:p>
              </p:txBody>
            </p:sp>
            <p:sp>
              <p:nvSpPr>
                <p:cNvPr id="118" name="フリーフォーム: 図形 43">
                  <a:extLst>
                    <a:ext uri="{FF2B5EF4-FFF2-40B4-BE49-F238E27FC236}">
                      <a16:creationId xmlns:a16="http://schemas.microsoft.com/office/drawing/2014/main" id="{569C7674-C4FE-43AB-8495-3F6E3F81DEB1}"/>
                    </a:ext>
                  </a:extLst>
                </p:cNvPr>
                <p:cNvSpPr/>
                <p:nvPr/>
              </p:nvSpPr>
              <p:spPr>
                <a:xfrm>
                  <a:off x="745356"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67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7"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68" y="31623"/>
                      </a:lnTo>
                      <a:lnTo>
                        <a:pt x="50568" y="38967"/>
                      </a:lnTo>
                      <a:lnTo>
                        <a:pt x="32185" y="38967"/>
                      </a:lnTo>
                      <a:lnTo>
                        <a:pt x="32185" y="77714"/>
                      </a:lnTo>
                      <a:cubicBezTo>
                        <a:pt x="32185" y="87611"/>
                        <a:pt x="33176" y="92430"/>
                        <a:pt x="42367" y="92430"/>
                      </a:cubicBezTo>
                      <a:cubicBezTo>
                        <a:pt x="44625" y="92430"/>
                        <a:pt x="47034" y="92154"/>
                        <a:pt x="49006" y="91297"/>
                      </a:cubicBezTo>
                      <a:lnTo>
                        <a:pt x="49006" y="99498"/>
                      </a:lnTo>
                      <a:close/>
                    </a:path>
                  </a:pathLst>
                </a:custGeom>
                <a:grpFill/>
                <a:ln w="9525" cap="flat">
                  <a:noFill/>
                  <a:prstDash val="solid"/>
                  <a:miter/>
                </a:ln>
              </p:spPr>
              <p:txBody>
                <a:bodyPr rtlCol="0" anchor="ctr"/>
                <a:lstStyle/>
                <a:p>
                  <a:endParaRPr lang="ja-JP" altLang="en-US"/>
                </a:p>
              </p:txBody>
            </p:sp>
            <p:sp>
              <p:nvSpPr>
                <p:cNvPr id="119" name="フリーフォーム: 図形 44">
                  <a:extLst>
                    <a:ext uri="{FF2B5EF4-FFF2-40B4-BE49-F238E27FC236}">
                      <a16:creationId xmlns:a16="http://schemas.microsoft.com/office/drawing/2014/main" id="{D7B4BAB7-53D2-4947-A138-3EA5268EF36C}"/>
                    </a:ext>
                  </a:extLst>
                </p:cNvPr>
                <p:cNvSpPr/>
                <p:nvPr/>
              </p:nvSpPr>
              <p:spPr>
                <a:xfrm>
                  <a:off x="801515"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20" name="フリーフォーム: 図形 45">
                  <a:extLst>
                    <a:ext uri="{FF2B5EF4-FFF2-40B4-BE49-F238E27FC236}">
                      <a16:creationId xmlns:a16="http://schemas.microsoft.com/office/drawing/2014/main" id="{359B3F44-F462-4F32-861C-4559037C36C4}"/>
                    </a:ext>
                  </a:extLst>
                </p:cNvPr>
                <p:cNvSpPr/>
                <p:nvPr/>
              </p:nvSpPr>
              <p:spPr>
                <a:xfrm>
                  <a:off x="841253" y="5888037"/>
                  <a:ext cx="76200" cy="104775"/>
                </a:xfrm>
                <a:custGeom>
                  <a:avLst/>
                  <a:gdLst>
                    <a:gd name="connsiteX0" fmla="*/ 33033 w 76200"/>
                    <a:gd name="connsiteY0" fmla="*/ 75181 h 104775"/>
                    <a:gd name="connsiteX1" fmla="*/ 7144 w 76200"/>
                    <a:gd name="connsiteY1" fmla="*/ 7144 h 104775"/>
                    <a:gd name="connsiteX2" fmla="*/ 22003 w 76200"/>
                    <a:gd name="connsiteY2" fmla="*/ 7144 h 104775"/>
                    <a:gd name="connsiteX3" fmla="*/ 39681 w 76200"/>
                    <a:gd name="connsiteY3" fmla="*/ 55235 h 104775"/>
                    <a:gd name="connsiteX4" fmla="*/ 39957 w 76200"/>
                    <a:gd name="connsiteY4" fmla="*/ 55235 h 104775"/>
                    <a:gd name="connsiteX5" fmla="*/ 55797 w 76200"/>
                    <a:gd name="connsiteY5" fmla="*/ 7144 h 104775"/>
                    <a:gd name="connsiteX6" fmla="*/ 69237 w 76200"/>
                    <a:gd name="connsiteY6" fmla="*/ 7144 h 104775"/>
                    <a:gd name="connsiteX7" fmla="*/ 34576 w 76200"/>
                    <a:gd name="connsiteY7" fmla="*/ 104737 h 104775"/>
                    <a:gd name="connsiteX8" fmla="*/ 23117 w 76200"/>
                    <a:gd name="connsiteY8" fmla="*/ 104737 h 104775"/>
                    <a:gd name="connsiteX9" fmla="*/ 33033 w 76200"/>
                    <a:gd name="connsiteY9" fmla="*/ 7518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04775">
                      <a:moveTo>
                        <a:pt x="33033" y="75181"/>
                      </a:moveTo>
                      <a:lnTo>
                        <a:pt x="7144" y="7144"/>
                      </a:lnTo>
                      <a:lnTo>
                        <a:pt x="22003" y="7144"/>
                      </a:lnTo>
                      <a:lnTo>
                        <a:pt x="39681" y="55235"/>
                      </a:lnTo>
                      <a:lnTo>
                        <a:pt x="39957" y="55235"/>
                      </a:lnTo>
                      <a:lnTo>
                        <a:pt x="55797" y="7144"/>
                      </a:lnTo>
                      <a:lnTo>
                        <a:pt x="69237" y="7144"/>
                      </a:lnTo>
                      <a:lnTo>
                        <a:pt x="34576" y="104737"/>
                      </a:lnTo>
                      <a:lnTo>
                        <a:pt x="23117" y="104737"/>
                      </a:lnTo>
                      <a:lnTo>
                        <a:pt x="33033" y="75181"/>
                      </a:lnTo>
                      <a:close/>
                    </a:path>
                  </a:pathLst>
                </a:custGeom>
                <a:grpFill/>
                <a:ln w="9525" cap="flat">
                  <a:noFill/>
                  <a:prstDash val="solid"/>
                  <a:miter/>
                </a:ln>
              </p:spPr>
              <p:txBody>
                <a:bodyPr rtlCol="0" anchor="ctr"/>
                <a:lstStyle/>
                <a:p>
                  <a:endParaRPr lang="ja-JP" altLang="en-US"/>
                </a:p>
              </p:txBody>
            </p:sp>
            <p:sp>
              <p:nvSpPr>
                <p:cNvPr id="121" name="フリーフォーム: 図形 46">
                  <a:extLst>
                    <a:ext uri="{FF2B5EF4-FFF2-40B4-BE49-F238E27FC236}">
                      <a16:creationId xmlns:a16="http://schemas.microsoft.com/office/drawing/2014/main" id="{371C8AB4-DCE5-4256-A608-0298511FB4C3}"/>
                    </a:ext>
                  </a:extLst>
                </p:cNvPr>
                <p:cNvSpPr/>
                <p:nvPr/>
              </p:nvSpPr>
              <p:spPr>
                <a:xfrm>
                  <a:off x="948762" y="5886475"/>
                  <a:ext cx="66675" cy="76200"/>
                </a:xfrm>
                <a:custGeom>
                  <a:avLst/>
                  <a:gdLst>
                    <a:gd name="connsiteX0" fmla="*/ 7144 w 66675"/>
                    <a:gd name="connsiteY0" fmla="*/ 42358 h 76200"/>
                    <a:gd name="connsiteX1" fmla="*/ 36843 w 66675"/>
                    <a:gd name="connsiteY1" fmla="*/ 7144 h 76200"/>
                    <a:gd name="connsiteX2" fmla="*/ 66694 w 66675"/>
                    <a:gd name="connsiteY2" fmla="*/ 42358 h 76200"/>
                    <a:gd name="connsiteX3" fmla="*/ 36843 w 66675"/>
                    <a:gd name="connsiteY3" fmla="*/ 77571 h 76200"/>
                    <a:gd name="connsiteX4" fmla="*/ 7144 w 66675"/>
                    <a:gd name="connsiteY4" fmla="*/ 42358 h 76200"/>
                    <a:gd name="connsiteX5" fmla="*/ 36843 w 66675"/>
                    <a:gd name="connsiteY5" fmla="*/ 71647 h 76200"/>
                    <a:gd name="connsiteX6" fmla="*/ 51130 w 66675"/>
                    <a:gd name="connsiteY6" fmla="*/ 42367 h 76200"/>
                    <a:gd name="connsiteX7" fmla="*/ 36843 w 66675"/>
                    <a:gd name="connsiteY7" fmla="*/ 13087 h 76200"/>
                    <a:gd name="connsiteX8" fmla="*/ 22708 w 66675"/>
                    <a:gd name="connsiteY8" fmla="*/ 42367 h 76200"/>
                    <a:gd name="connsiteX9" fmla="*/ 36843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40" y="7144"/>
                        <a:pt x="36843" y="7144"/>
                      </a:cubicBezTo>
                      <a:cubicBezTo>
                        <a:pt x="56645" y="7144"/>
                        <a:pt x="66694" y="19593"/>
                        <a:pt x="66694" y="42358"/>
                      </a:cubicBezTo>
                      <a:cubicBezTo>
                        <a:pt x="66694" y="65122"/>
                        <a:pt x="56645" y="77571"/>
                        <a:pt x="36843" y="77571"/>
                      </a:cubicBezTo>
                      <a:cubicBezTo>
                        <a:pt x="17040" y="77571"/>
                        <a:pt x="7144" y="65132"/>
                        <a:pt x="7144" y="42358"/>
                      </a:cubicBezTo>
                      <a:close/>
                      <a:moveTo>
                        <a:pt x="36843" y="71647"/>
                      </a:moveTo>
                      <a:cubicBezTo>
                        <a:pt x="49578" y="71647"/>
                        <a:pt x="51130" y="54683"/>
                        <a:pt x="51130" y="42367"/>
                      </a:cubicBezTo>
                      <a:cubicBezTo>
                        <a:pt x="51130" y="30070"/>
                        <a:pt x="49578" y="13087"/>
                        <a:pt x="36843" y="13087"/>
                      </a:cubicBezTo>
                      <a:cubicBezTo>
                        <a:pt x="24260" y="13087"/>
                        <a:pt x="22708" y="30070"/>
                        <a:pt x="22708" y="42367"/>
                      </a:cubicBezTo>
                      <a:cubicBezTo>
                        <a:pt x="22698" y="54673"/>
                        <a:pt x="24251" y="71647"/>
                        <a:pt x="36843" y="71647"/>
                      </a:cubicBezTo>
                      <a:close/>
                    </a:path>
                  </a:pathLst>
                </a:custGeom>
                <a:grpFill/>
                <a:ln w="9525" cap="flat">
                  <a:noFill/>
                  <a:prstDash val="solid"/>
                  <a:miter/>
                </a:ln>
              </p:spPr>
              <p:txBody>
                <a:bodyPr rtlCol="0" anchor="ctr"/>
                <a:lstStyle/>
                <a:p>
                  <a:endParaRPr lang="ja-JP" altLang="en-US"/>
                </a:p>
              </p:txBody>
            </p:sp>
            <p:sp>
              <p:nvSpPr>
                <p:cNvPr id="122" name="フリーフォーム: 図形 47">
                  <a:extLst>
                    <a:ext uri="{FF2B5EF4-FFF2-40B4-BE49-F238E27FC236}">
                      <a16:creationId xmlns:a16="http://schemas.microsoft.com/office/drawing/2014/main" id="{1FB3BF4D-5FD8-496B-8B3D-C93A4BC042E7}"/>
                    </a:ext>
                  </a:extLst>
                </p:cNvPr>
                <p:cNvSpPr/>
                <p:nvPr/>
              </p:nvSpPr>
              <p:spPr>
                <a:xfrm>
                  <a:off x="1017637"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grpFill/>
                <a:ln w="9525" cap="flat">
                  <a:noFill/>
                  <a:prstDash val="solid"/>
                  <a:miter/>
                </a:ln>
              </p:spPr>
              <p:txBody>
                <a:bodyPr rtlCol="0" anchor="ctr"/>
                <a:lstStyle/>
                <a:p>
                  <a:endParaRPr lang="ja-JP" altLang="en-US"/>
                </a:p>
              </p:txBody>
            </p:sp>
            <p:sp>
              <p:nvSpPr>
                <p:cNvPr id="123" name="フリーフォーム: 図形 48">
                  <a:extLst>
                    <a:ext uri="{FF2B5EF4-FFF2-40B4-BE49-F238E27FC236}">
                      <a16:creationId xmlns:a16="http://schemas.microsoft.com/office/drawing/2014/main" id="{84518A65-C672-4F1E-805B-28AD874BDFD6}"/>
                    </a:ext>
                  </a:extLst>
                </p:cNvPr>
                <p:cNvSpPr/>
                <p:nvPr/>
              </p:nvSpPr>
              <p:spPr>
                <a:xfrm>
                  <a:off x="1114811" y="5857776"/>
                  <a:ext cx="57150" cy="104775"/>
                </a:xfrm>
                <a:custGeom>
                  <a:avLst/>
                  <a:gdLst>
                    <a:gd name="connsiteX0" fmla="*/ 7144 w 57150"/>
                    <a:gd name="connsiteY0" fmla="*/ 7144 h 104775"/>
                    <a:gd name="connsiteX1" fmla="*/ 22708 w 57150"/>
                    <a:gd name="connsiteY1" fmla="*/ 7144 h 104775"/>
                    <a:gd name="connsiteX2" fmla="*/ 22708 w 57150"/>
                    <a:gd name="connsiteY2" fmla="*/ 94545 h 104775"/>
                    <a:gd name="connsiteX3" fmla="*/ 58769 w 57150"/>
                    <a:gd name="connsiteY3" fmla="*/ 94545 h 104775"/>
                    <a:gd name="connsiteX4" fmla="*/ 58769 w 57150"/>
                    <a:gd name="connsiteY4" fmla="*/ 104737 h 104775"/>
                    <a:gd name="connsiteX5" fmla="*/ 7144 w 57150"/>
                    <a:gd name="connsiteY5" fmla="*/ 104737 h 104775"/>
                    <a:gd name="connsiteX6" fmla="*/ 7144 w 57150"/>
                    <a:gd name="connsiteY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04775">
                      <a:moveTo>
                        <a:pt x="7144" y="7144"/>
                      </a:moveTo>
                      <a:lnTo>
                        <a:pt x="22708" y="7144"/>
                      </a:lnTo>
                      <a:lnTo>
                        <a:pt x="22708" y="94545"/>
                      </a:lnTo>
                      <a:lnTo>
                        <a:pt x="58769" y="94545"/>
                      </a:lnTo>
                      <a:lnTo>
                        <a:pt x="58769" y="104737"/>
                      </a:lnTo>
                      <a:lnTo>
                        <a:pt x="7144" y="104737"/>
                      </a:lnTo>
                      <a:lnTo>
                        <a:pt x="7144" y="7144"/>
                      </a:lnTo>
                      <a:close/>
                    </a:path>
                  </a:pathLst>
                </a:custGeom>
                <a:grpFill/>
                <a:ln w="9525" cap="flat">
                  <a:noFill/>
                  <a:prstDash val="solid"/>
                  <a:miter/>
                </a:ln>
              </p:spPr>
              <p:txBody>
                <a:bodyPr rtlCol="0" anchor="ctr"/>
                <a:lstStyle/>
                <a:p>
                  <a:endParaRPr lang="ja-JP" altLang="en-US"/>
                </a:p>
              </p:txBody>
            </p:sp>
            <p:sp>
              <p:nvSpPr>
                <p:cNvPr id="124" name="フリーフォーム: 図形 49">
                  <a:extLst>
                    <a:ext uri="{FF2B5EF4-FFF2-40B4-BE49-F238E27FC236}">
                      <a16:creationId xmlns:a16="http://schemas.microsoft.com/office/drawing/2014/main" id="{83B1F61D-8BE3-4431-B0D0-4481C927DB4F}"/>
                    </a:ext>
                  </a:extLst>
                </p:cNvPr>
                <p:cNvSpPr/>
                <p:nvPr/>
              </p:nvSpPr>
              <p:spPr>
                <a:xfrm>
                  <a:off x="1172523" y="5886475"/>
                  <a:ext cx="57150" cy="76200"/>
                </a:xfrm>
                <a:custGeom>
                  <a:avLst/>
                  <a:gdLst>
                    <a:gd name="connsiteX0" fmla="*/ 44768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8 w 57150"/>
                    <a:gd name="connsiteY4" fmla="*/ 38548 h 76200"/>
                    <a:gd name="connsiteX5" fmla="*/ 44768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8 w 57150"/>
                    <a:gd name="connsiteY12" fmla="*/ 76038 h 76200"/>
                    <a:gd name="connsiteX13" fmla="*/ 44768 w 57150"/>
                    <a:gd name="connsiteY13" fmla="*/ 66694 h 76200"/>
                    <a:gd name="connsiteX14" fmla="*/ 44768 w 57150"/>
                    <a:gd name="connsiteY14" fmla="*/ 44482 h 76200"/>
                    <a:gd name="connsiteX15" fmla="*/ 22708 w 57150"/>
                    <a:gd name="connsiteY15" fmla="*/ 58636 h 76200"/>
                    <a:gd name="connsiteX16" fmla="*/ 30909 w 57150"/>
                    <a:gd name="connsiteY16" fmla="*/ 68666 h 76200"/>
                    <a:gd name="connsiteX17" fmla="*/ 44768 w 57150"/>
                    <a:gd name="connsiteY17" fmla="*/ 52406 h 76200"/>
                    <a:gd name="connsiteX18" fmla="*/ 4476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8" y="66694"/>
                      </a:moveTo>
                      <a:lnTo>
                        <a:pt x="44491" y="66694"/>
                      </a:lnTo>
                      <a:cubicBezTo>
                        <a:pt x="42224" y="70656"/>
                        <a:pt x="36290" y="77581"/>
                        <a:pt x="25537" y="77581"/>
                      </a:cubicBezTo>
                      <a:cubicBezTo>
                        <a:pt x="14926" y="77581"/>
                        <a:pt x="7144" y="70085"/>
                        <a:pt x="7144" y="60760"/>
                      </a:cubicBezTo>
                      <a:cubicBezTo>
                        <a:pt x="7144" y="39957"/>
                        <a:pt x="35862" y="38976"/>
                        <a:pt x="44768" y="38548"/>
                      </a:cubicBezTo>
                      <a:lnTo>
                        <a:pt x="44768" y="32613"/>
                      </a:lnTo>
                      <a:cubicBezTo>
                        <a:pt x="44768" y="25251"/>
                        <a:pt x="44768" y="13078"/>
                        <a:pt x="35290" y="13078"/>
                      </a:cubicBezTo>
                      <a:cubicBezTo>
                        <a:pt x="26518" y="13078"/>
                        <a:pt x="24965" y="19869"/>
                        <a:pt x="24394" y="27794"/>
                      </a:cubicBezTo>
                      <a:lnTo>
                        <a:pt x="9401" y="27794"/>
                      </a:lnTo>
                      <a:cubicBezTo>
                        <a:pt x="10106" y="17745"/>
                        <a:pt x="14069" y="7144"/>
                        <a:pt x="35290" y="7144"/>
                      </a:cubicBezTo>
                      <a:cubicBezTo>
                        <a:pt x="57217" y="7144"/>
                        <a:pt x="59055" y="19440"/>
                        <a:pt x="59055" y="32613"/>
                      </a:cubicBezTo>
                      <a:lnTo>
                        <a:pt x="59055" y="76038"/>
                      </a:lnTo>
                      <a:lnTo>
                        <a:pt x="44768" y="76038"/>
                      </a:lnTo>
                      <a:lnTo>
                        <a:pt x="44768" y="66694"/>
                      </a:lnTo>
                      <a:close/>
                      <a:moveTo>
                        <a:pt x="44768" y="44482"/>
                      </a:moveTo>
                      <a:cubicBezTo>
                        <a:pt x="38824" y="44910"/>
                        <a:pt x="22708" y="46177"/>
                        <a:pt x="22708" y="58636"/>
                      </a:cubicBezTo>
                      <a:cubicBezTo>
                        <a:pt x="22708" y="64703"/>
                        <a:pt x="26241" y="68666"/>
                        <a:pt x="30909" y="68666"/>
                      </a:cubicBezTo>
                      <a:cubicBezTo>
                        <a:pt x="35862" y="68666"/>
                        <a:pt x="44768" y="63865"/>
                        <a:pt x="44768" y="52406"/>
                      </a:cubicBezTo>
                      <a:lnTo>
                        <a:pt x="44768" y="44482"/>
                      </a:lnTo>
                      <a:close/>
                    </a:path>
                  </a:pathLst>
                </a:custGeom>
                <a:grpFill/>
                <a:ln w="9525" cap="flat">
                  <a:noFill/>
                  <a:prstDash val="solid"/>
                  <a:miter/>
                </a:ln>
              </p:spPr>
              <p:txBody>
                <a:bodyPr rtlCol="0" anchor="ctr"/>
                <a:lstStyle/>
                <a:p>
                  <a:endParaRPr lang="ja-JP" altLang="en-US"/>
                </a:p>
              </p:txBody>
            </p:sp>
            <p:sp>
              <p:nvSpPr>
                <p:cNvPr id="125" name="フリーフォーム: 図形 50">
                  <a:extLst>
                    <a:ext uri="{FF2B5EF4-FFF2-40B4-BE49-F238E27FC236}">
                      <a16:creationId xmlns:a16="http://schemas.microsoft.com/office/drawing/2014/main" id="{8B9EE32A-DCFD-45AD-B758-27B97FAD7835}"/>
                    </a:ext>
                  </a:extLst>
                </p:cNvPr>
                <p:cNvSpPr/>
                <p:nvPr/>
              </p:nvSpPr>
              <p:spPr>
                <a:xfrm>
                  <a:off x="1245075"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89" y="7144"/>
                        <a:pt x="45339" y="7144"/>
                      </a:cubicBezTo>
                      <a:cubicBezTo>
                        <a:pt x="57217" y="7144"/>
                        <a:pt x="62303" y="17040"/>
                        <a:pt x="62303" y="26803"/>
                      </a:cubicBezTo>
                      <a:lnTo>
                        <a:pt x="62303" y="76029"/>
                      </a:lnTo>
                      <a:lnTo>
                        <a:pt x="48016" y="76029"/>
                      </a:lnTo>
                      <a:lnTo>
                        <a:pt x="48016" y="33871"/>
                      </a:lnTo>
                      <a:cubicBezTo>
                        <a:pt x="48016" y="25384"/>
                        <a:pt x="46749" y="17745"/>
                        <a:pt x="39529" y="17745"/>
                      </a:cubicBezTo>
                      <a:cubicBezTo>
                        <a:pt x="2538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26" name="フリーフォーム: 図形 51">
                  <a:extLst>
                    <a:ext uri="{FF2B5EF4-FFF2-40B4-BE49-F238E27FC236}">
                      <a16:creationId xmlns:a16="http://schemas.microsoft.com/office/drawing/2014/main" id="{61D4ABC4-D296-46D5-AF02-615228026135}"/>
                    </a:ext>
                  </a:extLst>
                </p:cNvPr>
                <p:cNvSpPr/>
                <p:nvPr/>
              </p:nvSpPr>
              <p:spPr>
                <a:xfrm>
                  <a:off x="1316379" y="5857776"/>
                  <a:ext cx="66675" cy="104775"/>
                </a:xfrm>
                <a:custGeom>
                  <a:avLst/>
                  <a:gdLst>
                    <a:gd name="connsiteX0" fmla="*/ 50283 w 66675"/>
                    <a:gd name="connsiteY0" fmla="*/ 93697 h 104775"/>
                    <a:gd name="connsiteX1" fmla="*/ 49997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49997 w 66675"/>
                    <a:gd name="connsiteY5" fmla="*/ 46729 h 104775"/>
                    <a:gd name="connsiteX6" fmla="*/ 50283 w 66675"/>
                    <a:gd name="connsiteY6" fmla="*/ 46729 h 104775"/>
                    <a:gd name="connsiteX7" fmla="*/ 50283 w 66675"/>
                    <a:gd name="connsiteY7" fmla="*/ 7144 h 104775"/>
                    <a:gd name="connsiteX8" fmla="*/ 64570 w 66675"/>
                    <a:gd name="connsiteY8" fmla="*/ 7144 h 104775"/>
                    <a:gd name="connsiteX9" fmla="*/ 64570 w 66675"/>
                    <a:gd name="connsiteY9" fmla="*/ 104737 h 104775"/>
                    <a:gd name="connsiteX10" fmla="*/ 50283 w 66675"/>
                    <a:gd name="connsiteY10" fmla="*/ 104737 h 104775"/>
                    <a:gd name="connsiteX11" fmla="*/ 50283 w 66675"/>
                    <a:gd name="connsiteY11" fmla="*/ 93697 h 104775"/>
                    <a:gd name="connsiteX12" fmla="*/ 36271 w 66675"/>
                    <a:gd name="connsiteY12" fmla="*/ 97241 h 104775"/>
                    <a:gd name="connsiteX13" fmla="*/ 49711 w 66675"/>
                    <a:gd name="connsiteY13" fmla="*/ 71066 h 104775"/>
                    <a:gd name="connsiteX14" fmla="*/ 36271 w 66675"/>
                    <a:gd name="connsiteY14" fmla="*/ 44053 h 104775"/>
                    <a:gd name="connsiteX15" fmla="*/ 22689 w 66675"/>
                    <a:gd name="connsiteY15" fmla="*/ 71066 h 104775"/>
                    <a:gd name="connsiteX16" fmla="*/ 36271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3" y="93697"/>
                      </a:moveTo>
                      <a:lnTo>
                        <a:pt x="49997" y="93697"/>
                      </a:lnTo>
                      <a:cubicBezTo>
                        <a:pt x="48016" y="98222"/>
                        <a:pt x="43358" y="106270"/>
                        <a:pt x="32461" y="106270"/>
                      </a:cubicBezTo>
                      <a:cubicBezTo>
                        <a:pt x="13078" y="106270"/>
                        <a:pt x="7144" y="90440"/>
                        <a:pt x="7144" y="71056"/>
                      </a:cubicBezTo>
                      <a:cubicBezTo>
                        <a:pt x="7144" y="50835"/>
                        <a:pt x="14640" y="35843"/>
                        <a:pt x="32461" y="35843"/>
                      </a:cubicBezTo>
                      <a:cubicBezTo>
                        <a:pt x="43910" y="35843"/>
                        <a:pt x="48016" y="43062"/>
                        <a:pt x="49997" y="46729"/>
                      </a:cubicBezTo>
                      <a:lnTo>
                        <a:pt x="50283" y="46729"/>
                      </a:lnTo>
                      <a:lnTo>
                        <a:pt x="50283" y="7144"/>
                      </a:lnTo>
                      <a:lnTo>
                        <a:pt x="64570" y="7144"/>
                      </a:lnTo>
                      <a:lnTo>
                        <a:pt x="64570" y="104737"/>
                      </a:lnTo>
                      <a:lnTo>
                        <a:pt x="50283" y="104737"/>
                      </a:lnTo>
                      <a:lnTo>
                        <a:pt x="50283" y="93697"/>
                      </a:lnTo>
                      <a:close/>
                      <a:moveTo>
                        <a:pt x="36271" y="97241"/>
                      </a:moveTo>
                      <a:cubicBezTo>
                        <a:pt x="48006" y="97241"/>
                        <a:pt x="49711" y="82248"/>
                        <a:pt x="49711" y="71066"/>
                      </a:cubicBezTo>
                      <a:cubicBezTo>
                        <a:pt x="49711" y="59331"/>
                        <a:pt x="48578" y="44053"/>
                        <a:pt x="36271" y="44053"/>
                      </a:cubicBezTo>
                      <a:cubicBezTo>
                        <a:pt x="25098" y="44053"/>
                        <a:pt x="22689" y="59331"/>
                        <a:pt x="22689" y="71066"/>
                      </a:cubicBezTo>
                      <a:cubicBezTo>
                        <a:pt x="22689" y="82239"/>
                        <a:pt x="24822" y="97241"/>
                        <a:pt x="36271" y="97241"/>
                      </a:cubicBezTo>
                      <a:close/>
                    </a:path>
                  </a:pathLst>
                </a:custGeom>
                <a:grpFill/>
                <a:ln w="9525" cap="flat">
                  <a:noFill/>
                  <a:prstDash val="solid"/>
                  <a:miter/>
                </a:ln>
              </p:spPr>
              <p:txBody>
                <a:bodyPr rtlCol="0" anchor="ctr"/>
                <a:lstStyle/>
                <a:p>
                  <a:endParaRPr lang="ja-JP" altLang="en-US"/>
                </a:p>
              </p:txBody>
            </p:sp>
            <p:sp>
              <p:nvSpPr>
                <p:cNvPr id="127" name="フリーフォーム: 図形 52">
                  <a:extLst>
                    <a:ext uri="{FF2B5EF4-FFF2-40B4-BE49-F238E27FC236}">
                      <a16:creationId xmlns:a16="http://schemas.microsoft.com/office/drawing/2014/main" id="{6885CB9A-4C72-420B-9A76-3CB6C883C928}"/>
                    </a:ext>
                  </a:extLst>
                </p:cNvPr>
                <p:cNvSpPr/>
                <p:nvPr/>
              </p:nvSpPr>
              <p:spPr>
                <a:xfrm>
                  <a:off x="1392189"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grpFill/>
                <a:ln w="9525" cap="flat">
                  <a:noFill/>
                  <a:prstDash val="solid"/>
                  <a:miter/>
                </a:ln>
              </p:spPr>
              <p:txBody>
                <a:bodyPr rtlCol="0" anchor="ctr"/>
                <a:lstStyle/>
                <a:p>
                  <a:endParaRPr lang="ja-JP" altLang="en-US"/>
                </a:p>
              </p:txBody>
            </p:sp>
            <p:sp>
              <p:nvSpPr>
                <p:cNvPr id="128" name="フリーフォーム: 図形 53">
                  <a:extLst>
                    <a:ext uri="{FF2B5EF4-FFF2-40B4-BE49-F238E27FC236}">
                      <a16:creationId xmlns:a16="http://schemas.microsoft.com/office/drawing/2014/main" id="{944CEF4F-B915-474B-B8F1-F585D656B8B1}"/>
                    </a:ext>
                  </a:extLst>
                </p:cNvPr>
                <p:cNvSpPr/>
                <p:nvPr/>
              </p:nvSpPr>
              <p:spPr>
                <a:xfrm>
                  <a:off x="1466722" y="5857776"/>
                  <a:ext cx="28575" cy="104775"/>
                </a:xfrm>
                <a:custGeom>
                  <a:avLst/>
                  <a:gdLst>
                    <a:gd name="connsiteX0" fmla="*/ 7144 w 28575"/>
                    <a:gd name="connsiteY0" fmla="*/ 7144 h 104775"/>
                    <a:gd name="connsiteX1" fmla="*/ 22708 w 28575"/>
                    <a:gd name="connsiteY1" fmla="*/ 7144 h 104775"/>
                    <a:gd name="connsiteX2" fmla="*/ 22708 w 28575"/>
                    <a:gd name="connsiteY2" fmla="*/ 104737 h 104775"/>
                    <a:gd name="connsiteX3" fmla="*/ 7144 w 28575"/>
                    <a:gd name="connsiteY3" fmla="*/ 104737 h 104775"/>
                    <a:gd name="connsiteX4" fmla="*/ 7144 w 285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04775">
                      <a:moveTo>
                        <a:pt x="7144" y="7144"/>
                      </a:moveTo>
                      <a:lnTo>
                        <a:pt x="22708" y="7144"/>
                      </a:lnTo>
                      <a:lnTo>
                        <a:pt x="22708" y="104737"/>
                      </a:lnTo>
                      <a:lnTo>
                        <a:pt x="7144" y="104737"/>
                      </a:lnTo>
                      <a:lnTo>
                        <a:pt x="7144" y="7144"/>
                      </a:lnTo>
                      <a:close/>
                    </a:path>
                  </a:pathLst>
                </a:custGeom>
                <a:grpFill/>
                <a:ln w="9525" cap="flat">
                  <a:noFill/>
                  <a:prstDash val="solid"/>
                  <a:miter/>
                </a:ln>
              </p:spPr>
              <p:txBody>
                <a:bodyPr rtlCol="0" anchor="ctr"/>
                <a:lstStyle/>
                <a:p>
                  <a:endParaRPr lang="ja-JP" altLang="en-US"/>
                </a:p>
              </p:txBody>
            </p:sp>
            <p:sp>
              <p:nvSpPr>
                <p:cNvPr id="129" name="フリーフォーム: 図形 54">
                  <a:extLst>
                    <a:ext uri="{FF2B5EF4-FFF2-40B4-BE49-F238E27FC236}">
                      <a16:creationId xmlns:a16="http://schemas.microsoft.com/office/drawing/2014/main" id="{2D38D432-6ECF-43D5-A340-5E62E8B12FC8}"/>
                    </a:ext>
                  </a:extLst>
                </p:cNvPr>
                <p:cNvSpPr/>
                <p:nvPr/>
              </p:nvSpPr>
              <p:spPr>
                <a:xfrm>
                  <a:off x="1504622"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30" name="フリーフォーム: 図形 55">
                  <a:extLst>
                    <a:ext uri="{FF2B5EF4-FFF2-40B4-BE49-F238E27FC236}">
                      <a16:creationId xmlns:a16="http://schemas.microsoft.com/office/drawing/2014/main" id="{F6E0011F-AD13-4A4D-BBA4-E4576338016F}"/>
                    </a:ext>
                  </a:extLst>
                </p:cNvPr>
                <p:cNvSpPr/>
                <p:nvPr/>
              </p:nvSpPr>
              <p:spPr>
                <a:xfrm>
                  <a:off x="1573945"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grpFill/>
                <a:ln w="9525" cap="flat">
                  <a:noFill/>
                  <a:prstDash val="solid"/>
                  <a:miter/>
                </a:ln>
              </p:spPr>
              <p:txBody>
                <a:bodyPr rtlCol="0" anchor="ctr"/>
                <a:lstStyle/>
                <a:p>
                  <a:endParaRPr lang="ja-JP" altLang="en-US"/>
                </a:p>
              </p:txBody>
            </p:sp>
            <p:sp>
              <p:nvSpPr>
                <p:cNvPr id="131" name="フリーフォーム: 図形 56">
                  <a:extLst>
                    <a:ext uri="{FF2B5EF4-FFF2-40B4-BE49-F238E27FC236}">
                      <a16:creationId xmlns:a16="http://schemas.microsoft.com/office/drawing/2014/main" id="{34089865-F721-4220-90A0-529C03F502AF}"/>
                    </a:ext>
                  </a:extLst>
                </p:cNvPr>
                <p:cNvSpPr/>
                <p:nvPr/>
              </p:nvSpPr>
              <p:spPr>
                <a:xfrm>
                  <a:off x="1630943"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32" name="フリーフォーム: 図形 57">
                  <a:extLst>
                    <a:ext uri="{FF2B5EF4-FFF2-40B4-BE49-F238E27FC236}">
                      <a16:creationId xmlns:a16="http://schemas.microsoft.com/office/drawing/2014/main" id="{7770C859-062D-4E73-A8AB-689CFB071BB3}"/>
                    </a:ext>
                  </a:extLst>
                </p:cNvPr>
                <p:cNvSpPr/>
                <p:nvPr/>
              </p:nvSpPr>
              <p:spPr>
                <a:xfrm>
                  <a:off x="1676348" y="5886475"/>
                  <a:ext cx="57150" cy="76200"/>
                </a:xfrm>
                <a:custGeom>
                  <a:avLst/>
                  <a:gdLst>
                    <a:gd name="connsiteX0" fmla="*/ 44758 w 57150"/>
                    <a:gd name="connsiteY0" fmla="*/ 66694 h 76200"/>
                    <a:gd name="connsiteX1" fmla="*/ 44482 w 57150"/>
                    <a:gd name="connsiteY1" fmla="*/ 66694 h 76200"/>
                    <a:gd name="connsiteX2" fmla="*/ 25527 w 57150"/>
                    <a:gd name="connsiteY2" fmla="*/ 77581 h 76200"/>
                    <a:gd name="connsiteX3" fmla="*/ 7144 w 57150"/>
                    <a:gd name="connsiteY3" fmla="*/ 60760 h 76200"/>
                    <a:gd name="connsiteX4" fmla="*/ 44758 w 57150"/>
                    <a:gd name="connsiteY4" fmla="*/ 38548 h 76200"/>
                    <a:gd name="connsiteX5" fmla="*/ 44758 w 57150"/>
                    <a:gd name="connsiteY5" fmla="*/ 32613 h 76200"/>
                    <a:gd name="connsiteX6" fmla="*/ 35290 w 57150"/>
                    <a:gd name="connsiteY6" fmla="*/ 13078 h 76200"/>
                    <a:gd name="connsiteX7" fmla="*/ 24393 w 57150"/>
                    <a:gd name="connsiteY7" fmla="*/ 27794 h 76200"/>
                    <a:gd name="connsiteX8" fmla="*/ 9401 w 57150"/>
                    <a:gd name="connsiteY8" fmla="*/ 27794 h 76200"/>
                    <a:gd name="connsiteX9" fmla="*/ 35290 w 57150"/>
                    <a:gd name="connsiteY9" fmla="*/ 7144 h 76200"/>
                    <a:gd name="connsiteX10" fmla="*/ 59045 w 57150"/>
                    <a:gd name="connsiteY10" fmla="*/ 32613 h 76200"/>
                    <a:gd name="connsiteX11" fmla="*/ 59045 w 57150"/>
                    <a:gd name="connsiteY11" fmla="*/ 76038 h 76200"/>
                    <a:gd name="connsiteX12" fmla="*/ 44758 w 57150"/>
                    <a:gd name="connsiteY12" fmla="*/ 76038 h 76200"/>
                    <a:gd name="connsiteX13" fmla="*/ 44758 w 57150"/>
                    <a:gd name="connsiteY13" fmla="*/ 66694 h 76200"/>
                    <a:gd name="connsiteX14" fmla="*/ 44758 w 57150"/>
                    <a:gd name="connsiteY14" fmla="*/ 44482 h 76200"/>
                    <a:gd name="connsiteX15" fmla="*/ 22698 w 57150"/>
                    <a:gd name="connsiteY15" fmla="*/ 58636 h 76200"/>
                    <a:gd name="connsiteX16" fmla="*/ 30899 w 57150"/>
                    <a:gd name="connsiteY16" fmla="*/ 68666 h 76200"/>
                    <a:gd name="connsiteX17" fmla="*/ 44758 w 57150"/>
                    <a:gd name="connsiteY17" fmla="*/ 52406 h 76200"/>
                    <a:gd name="connsiteX18" fmla="*/ 4475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58" y="66694"/>
                      </a:moveTo>
                      <a:lnTo>
                        <a:pt x="44482" y="66694"/>
                      </a:lnTo>
                      <a:cubicBezTo>
                        <a:pt x="42224" y="70656"/>
                        <a:pt x="36281" y="77581"/>
                        <a:pt x="25527" y="77581"/>
                      </a:cubicBezTo>
                      <a:cubicBezTo>
                        <a:pt x="14916" y="77581"/>
                        <a:pt x="7144" y="70085"/>
                        <a:pt x="7144" y="60760"/>
                      </a:cubicBezTo>
                      <a:cubicBezTo>
                        <a:pt x="7144" y="39957"/>
                        <a:pt x="35852" y="38976"/>
                        <a:pt x="44758" y="38548"/>
                      </a:cubicBezTo>
                      <a:lnTo>
                        <a:pt x="44758" y="32613"/>
                      </a:lnTo>
                      <a:cubicBezTo>
                        <a:pt x="44758" y="25251"/>
                        <a:pt x="44758" y="13078"/>
                        <a:pt x="35290" y="13078"/>
                      </a:cubicBezTo>
                      <a:cubicBezTo>
                        <a:pt x="26518" y="13078"/>
                        <a:pt x="24965" y="19869"/>
                        <a:pt x="24393" y="27794"/>
                      </a:cubicBezTo>
                      <a:lnTo>
                        <a:pt x="9401" y="27794"/>
                      </a:lnTo>
                      <a:cubicBezTo>
                        <a:pt x="10106" y="17745"/>
                        <a:pt x="14068" y="7144"/>
                        <a:pt x="35290" y="7144"/>
                      </a:cubicBezTo>
                      <a:cubicBezTo>
                        <a:pt x="57217" y="7144"/>
                        <a:pt x="59045" y="19440"/>
                        <a:pt x="59045" y="32613"/>
                      </a:cubicBezTo>
                      <a:lnTo>
                        <a:pt x="59045" y="76038"/>
                      </a:lnTo>
                      <a:lnTo>
                        <a:pt x="44758" y="76038"/>
                      </a:lnTo>
                      <a:lnTo>
                        <a:pt x="44758" y="66694"/>
                      </a:lnTo>
                      <a:close/>
                      <a:moveTo>
                        <a:pt x="44758" y="44482"/>
                      </a:moveTo>
                      <a:cubicBezTo>
                        <a:pt x="38824" y="44910"/>
                        <a:pt x="22698" y="46177"/>
                        <a:pt x="22698" y="58636"/>
                      </a:cubicBezTo>
                      <a:cubicBezTo>
                        <a:pt x="22698" y="64703"/>
                        <a:pt x="26232" y="68666"/>
                        <a:pt x="30899" y="68666"/>
                      </a:cubicBezTo>
                      <a:cubicBezTo>
                        <a:pt x="35852" y="68666"/>
                        <a:pt x="44758" y="63865"/>
                        <a:pt x="44758" y="52406"/>
                      </a:cubicBezTo>
                      <a:lnTo>
                        <a:pt x="44758" y="44482"/>
                      </a:lnTo>
                      <a:close/>
                    </a:path>
                  </a:pathLst>
                </a:custGeom>
                <a:grpFill/>
                <a:ln w="9525" cap="flat">
                  <a:noFill/>
                  <a:prstDash val="solid"/>
                  <a:miter/>
                </a:ln>
              </p:spPr>
              <p:txBody>
                <a:bodyPr rtlCol="0" anchor="ctr"/>
                <a:lstStyle/>
                <a:p>
                  <a:endParaRPr lang="ja-JP" altLang="en-US"/>
                </a:p>
              </p:txBody>
            </p:sp>
            <p:sp>
              <p:nvSpPr>
                <p:cNvPr id="133" name="フリーフォーム: 図形 58">
                  <a:extLst>
                    <a:ext uri="{FF2B5EF4-FFF2-40B4-BE49-F238E27FC236}">
                      <a16:creationId xmlns:a16="http://schemas.microsoft.com/office/drawing/2014/main" id="{7F255FA4-CFED-436E-96CB-BF9F764B6D35}"/>
                    </a:ext>
                  </a:extLst>
                </p:cNvPr>
                <p:cNvSpPr/>
                <p:nvPr/>
              </p:nvSpPr>
              <p:spPr>
                <a:xfrm>
                  <a:off x="1745938" y="5886465"/>
                  <a:ext cx="57150" cy="76200"/>
                </a:xfrm>
                <a:custGeom>
                  <a:avLst/>
                  <a:gdLst>
                    <a:gd name="connsiteX0" fmla="*/ 46606 w 57150"/>
                    <a:gd name="connsiteY0" fmla="*/ 22003 h 76200"/>
                    <a:gd name="connsiteX1" fmla="*/ 29632 w 57150"/>
                    <a:gd name="connsiteY1" fmla="*/ 15364 h 76200"/>
                    <a:gd name="connsiteX2" fmla="*/ 20021 w 57150"/>
                    <a:gd name="connsiteY2" fmla="*/ 22431 h 76200"/>
                    <a:gd name="connsiteX3" fmla="*/ 50844 w 57150"/>
                    <a:gd name="connsiteY3" fmla="*/ 57236 h 76200"/>
                    <a:gd name="connsiteX4" fmla="*/ 2524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7 w 57150"/>
                    <a:gd name="connsiteY8" fmla="*/ 60055 h 76200"/>
                    <a:gd name="connsiteX9" fmla="*/ 7144 w 57150"/>
                    <a:gd name="connsiteY9" fmla="*/ 26527 h 76200"/>
                    <a:gd name="connsiteX10" fmla="*/ 3075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23" y="15364"/>
                        <a:pt x="29632" y="15364"/>
                      </a:cubicBezTo>
                      <a:cubicBezTo>
                        <a:pt x="25098" y="15364"/>
                        <a:pt x="20021" y="17336"/>
                        <a:pt x="20021" y="22431"/>
                      </a:cubicBezTo>
                      <a:cubicBezTo>
                        <a:pt x="20021" y="34595"/>
                        <a:pt x="50844" y="35728"/>
                        <a:pt x="50844" y="57236"/>
                      </a:cubicBezTo>
                      <a:cubicBezTo>
                        <a:pt x="50844" y="71656"/>
                        <a:pt x="39529" y="77591"/>
                        <a:pt x="25241" y="77591"/>
                      </a:cubicBezTo>
                      <a:cubicBezTo>
                        <a:pt x="16621" y="77591"/>
                        <a:pt x="10678" y="75771"/>
                        <a:pt x="7277" y="74628"/>
                      </a:cubicBezTo>
                      <a:lnTo>
                        <a:pt x="7277" y="61474"/>
                      </a:lnTo>
                      <a:cubicBezTo>
                        <a:pt x="11382" y="64303"/>
                        <a:pt x="18031" y="68542"/>
                        <a:pt x="25946" y="68542"/>
                      </a:cubicBezTo>
                      <a:cubicBezTo>
                        <a:pt x="34147" y="68542"/>
                        <a:pt x="37547" y="64303"/>
                        <a:pt x="37547" y="60055"/>
                      </a:cubicBezTo>
                      <a:cubicBezTo>
                        <a:pt x="37547" y="48168"/>
                        <a:pt x="7144" y="45768"/>
                        <a:pt x="7144" y="26527"/>
                      </a:cubicBezTo>
                      <a:cubicBezTo>
                        <a:pt x="7144" y="16335"/>
                        <a:pt x="13935" y="7144"/>
                        <a:pt x="3075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p>
              </p:txBody>
            </p:sp>
            <p:sp>
              <p:nvSpPr>
                <p:cNvPr id="134" name="フリーフォーム: 図形 59">
                  <a:extLst>
                    <a:ext uri="{FF2B5EF4-FFF2-40B4-BE49-F238E27FC236}">
                      <a16:creationId xmlns:a16="http://schemas.microsoft.com/office/drawing/2014/main" id="{90534B6C-94AA-4B6F-8EE6-E6FDB2E08DBD}"/>
                    </a:ext>
                  </a:extLst>
                </p:cNvPr>
                <p:cNvSpPr/>
                <p:nvPr/>
              </p:nvSpPr>
              <p:spPr>
                <a:xfrm>
                  <a:off x="1799678"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78 w 57150"/>
                    <a:gd name="connsiteY10" fmla="*/ 31623 h 104775"/>
                    <a:gd name="connsiteX11" fmla="*/ 50578 w 57150"/>
                    <a:gd name="connsiteY11" fmla="*/ 38967 h 104775"/>
                    <a:gd name="connsiteX12" fmla="*/ 32185 w 57150"/>
                    <a:gd name="connsiteY12" fmla="*/ 38967 h 104775"/>
                    <a:gd name="connsiteX13" fmla="*/ 32185 w 57150"/>
                    <a:gd name="connsiteY13" fmla="*/ 77714 h 104775"/>
                    <a:gd name="connsiteX14" fmla="*/ 42376 w 57150"/>
                    <a:gd name="connsiteY14" fmla="*/ 92430 h 104775"/>
                    <a:gd name="connsiteX15" fmla="*/ 49016 w 57150"/>
                    <a:gd name="connsiteY15" fmla="*/ 91297 h 104775"/>
                    <a:gd name="connsiteX16" fmla="*/ 4901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6"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78" y="31623"/>
                      </a:lnTo>
                      <a:lnTo>
                        <a:pt x="50578" y="38967"/>
                      </a:lnTo>
                      <a:lnTo>
                        <a:pt x="32185" y="38967"/>
                      </a:lnTo>
                      <a:lnTo>
                        <a:pt x="32185" y="77714"/>
                      </a:lnTo>
                      <a:cubicBezTo>
                        <a:pt x="32185" y="87611"/>
                        <a:pt x="33176" y="92430"/>
                        <a:pt x="42376" y="92430"/>
                      </a:cubicBezTo>
                      <a:cubicBezTo>
                        <a:pt x="44634" y="92430"/>
                        <a:pt x="47044" y="92154"/>
                        <a:pt x="49016" y="91297"/>
                      </a:cubicBezTo>
                      <a:lnTo>
                        <a:pt x="49016" y="99498"/>
                      </a:lnTo>
                      <a:close/>
                    </a:path>
                  </a:pathLst>
                </a:custGeom>
                <a:grpFill/>
                <a:ln w="9525" cap="flat">
                  <a:noFill/>
                  <a:prstDash val="solid"/>
                  <a:miter/>
                </a:ln>
              </p:spPr>
              <p:txBody>
                <a:bodyPr rtlCol="0" anchor="ctr"/>
                <a:lstStyle/>
                <a:p>
                  <a:endParaRPr lang="ja-JP" altLang="en-US"/>
                </a:p>
              </p:txBody>
            </p:sp>
            <p:sp>
              <p:nvSpPr>
                <p:cNvPr id="135" name="フリーフォーム: 図形 60">
                  <a:extLst>
                    <a:ext uri="{FF2B5EF4-FFF2-40B4-BE49-F238E27FC236}">
                      <a16:creationId xmlns:a16="http://schemas.microsoft.com/office/drawing/2014/main" id="{A5190D53-C199-480E-BAE3-063045A2C5B4}"/>
                    </a:ext>
                  </a:extLst>
                </p:cNvPr>
                <p:cNvSpPr/>
                <p:nvPr/>
              </p:nvSpPr>
              <p:spPr>
                <a:xfrm>
                  <a:off x="1855837"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36" name="フリーフォーム: 図形 61">
                  <a:extLst>
                    <a:ext uri="{FF2B5EF4-FFF2-40B4-BE49-F238E27FC236}">
                      <a16:creationId xmlns:a16="http://schemas.microsoft.com/office/drawing/2014/main" id="{83C5D7D2-277A-4D13-898E-68E37A502516}"/>
                    </a:ext>
                  </a:extLst>
                </p:cNvPr>
                <p:cNvSpPr/>
                <p:nvPr/>
              </p:nvSpPr>
              <p:spPr>
                <a:xfrm>
                  <a:off x="1905634" y="5888037"/>
                  <a:ext cx="66675" cy="76200"/>
                </a:xfrm>
                <a:custGeom>
                  <a:avLst/>
                  <a:gdLst>
                    <a:gd name="connsiteX0" fmla="*/ 47873 w 66675"/>
                    <a:gd name="connsiteY0" fmla="*/ 58493 h 76200"/>
                    <a:gd name="connsiteX1" fmla="*/ 47597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15 w 66675"/>
                    <a:gd name="connsiteY8" fmla="*/ 34995 h 76200"/>
                    <a:gd name="connsiteX9" fmla="*/ 4801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3" y="65408"/>
                        <a:pt x="48015" y="43348"/>
                        <a:pt x="48015" y="34995"/>
                      </a:cubicBezTo>
                      <a:lnTo>
                        <a:pt x="48015"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p>
              </p:txBody>
            </p:sp>
            <p:sp>
              <p:nvSpPr>
                <p:cNvPr id="137" name="フリーフォーム: 図形 62">
                  <a:extLst>
                    <a:ext uri="{FF2B5EF4-FFF2-40B4-BE49-F238E27FC236}">
                      <a16:creationId xmlns:a16="http://schemas.microsoft.com/office/drawing/2014/main" id="{B41410D5-D3CA-4B80-A938-FD1486E35285}"/>
                    </a:ext>
                  </a:extLst>
                </p:cNvPr>
                <p:cNvSpPr/>
                <p:nvPr/>
              </p:nvSpPr>
              <p:spPr>
                <a:xfrm>
                  <a:off x="1976776" y="5886465"/>
                  <a:ext cx="66675" cy="76200"/>
                </a:xfrm>
                <a:custGeom>
                  <a:avLst/>
                  <a:gdLst>
                    <a:gd name="connsiteX0" fmla="*/ 58912 w 66675"/>
                    <a:gd name="connsiteY0" fmla="*/ 74200 h 76200"/>
                    <a:gd name="connsiteX1" fmla="*/ 40948 w 66675"/>
                    <a:gd name="connsiteY1" fmla="*/ 77581 h 76200"/>
                    <a:gd name="connsiteX2" fmla="*/ 7144 w 66675"/>
                    <a:gd name="connsiteY2" fmla="*/ 39681 h 76200"/>
                    <a:gd name="connsiteX3" fmla="*/ 35709 w 66675"/>
                    <a:gd name="connsiteY3" fmla="*/ 7144 h 76200"/>
                    <a:gd name="connsiteX4" fmla="*/ 59893 w 66675"/>
                    <a:gd name="connsiteY4" fmla="*/ 30623 h 76200"/>
                    <a:gd name="connsiteX5" fmla="*/ 44910 w 66675"/>
                    <a:gd name="connsiteY5" fmla="*/ 30623 h 76200"/>
                    <a:gd name="connsiteX6" fmla="*/ 35147 w 66675"/>
                    <a:gd name="connsiteY6" fmla="*/ 13078 h 76200"/>
                    <a:gd name="connsiteX7" fmla="*/ 22698 w 66675"/>
                    <a:gd name="connsiteY7" fmla="*/ 34862 h 76200"/>
                    <a:gd name="connsiteX8" fmla="*/ 46892 w 66675"/>
                    <a:gd name="connsiteY8" fmla="*/ 70075 h 76200"/>
                    <a:gd name="connsiteX9" fmla="*/ 58912 w 66675"/>
                    <a:gd name="connsiteY9" fmla="*/ 67542 h 76200"/>
                    <a:gd name="connsiteX10" fmla="*/ 58912 w 66675"/>
                    <a:gd name="connsiteY10" fmla="*/ 74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6200">
                      <a:moveTo>
                        <a:pt x="58912" y="74200"/>
                      </a:moveTo>
                      <a:cubicBezTo>
                        <a:pt x="53121" y="76324"/>
                        <a:pt x="47034" y="77581"/>
                        <a:pt x="40948" y="77581"/>
                      </a:cubicBezTo>
                      <a:cubicBezTo>
                        <a:pt x="19593" y="77581"/>
                        <a:pt x="7144" y="64703"/>
                        <a:pt x="7144" y="39681"/>
                      </a:cubicBezTo>
                      <a:cubicBezTo>
                        <a:pt x="7144" y="19593"/>
                        <a:pt x="16335" y="7144"/>
                        <a:pt x="35709" y="7144"/>
                      </a:cubicBezTo>
                      <a:cubicBezTo>
                        <a:pt x="53816" y="7144"/>
                        <a:pt x="59893" y="16764"/>
                        <a:pt x="59893" y="30623"/>
                      </a:cubicBezTo>
                      <a:lnTo>
                        <a:pt x="44910" y="30623"/>
                      </a:lnTo>
                      <a:cubicBezTo>
                        <a:pt x="44910" y="22565"/>
                        <a:pt x="44053" y="13078"/>
                        <a:pt x="35147" y="13078"/>
                      </a:cubicBezTo>
                      <a:cubicBezTo>
                        <a:pt x="26946" y="13078"/>
                        <a:pt x="22698" y="22698"/>
                        <a:pt x="22698" y="34862"/>
                      </a:cubicBezTo>
                      <a:cubicBezTo>
                        <a:pt x="22698" y="51273"/>
                        <a:pt x="29632" y="70075"/>
                        <a:pt x="46892" y="70075"/>
                      </a:cubicBezTo>
                      <a:cubicBezTo>
                        <a:pt x="50987" y="70075"/>
                        <a:pt x="54950" y="69085"/>
                        <a:pt x="58912" y="67542"/>
                      </a:cubicBezTo>
                      <a:lnTo>
                        <a:pt x="58912" y="74200"/>
                      </a:lnTo>
                      <a:close/>
                    </a:path>
                  </a:pathLst>
                </a:custGeom>
                <a:grpFill/>
                <a:ln w="9525" cap="flat">
                  <a:noFill/>
                  <a:prstDash val="solid"/>
                  <a:miter/>
                </a:ln>
              </p:spPr>
              <p:txBody>
                <a:bodyPr rtlCol="0" anchor="ctr"/>
                <a:lstStyle/>
                <a:p>
                  <a:endParaRPr lang="ja-JP" altLang="en-US"/>
                </a:p>
              </p:txBody>
            </p:sp>
            <p:sp>
              <p:nvSpPr>
                <p:cNvPr id="138" name="フリーフォーム: 図形 63">
                  <a:extLst>
                    <a:ext uri="{FF2B5EF4-FFF2-40B4-BE49-F238E27FC236}">
                      <a16:creationId xmlns:a16="http://schemas.microsoft.com/office/drawing/2014/main" id="{CFC0431D-2937-4FF8-B401-29EA859953E0}"/>
                    </a:ext>
                  </a:extLst>
                </p:cNvPr>
                <p:cNvSpPr/>
                <p:nvPr/>
              </p:nvSpPr>
              <p:spPr>
                <a:xfrm>
                  <a:off x="2035469" y="5863567"/>
                  <a:ext cx="57150" cy="104775"/>
                </a:xfrm>
                <a:custGeom>
                  <a:avLst/>
                  <a:gdLst>
                    <a:gd name="connsiteX0" fmla="*/ 49016 w 57150"/>
                    <a:gd name="connsiteY0" fmla="*/ 99498 h 104775"/>
                    <a:gd name="connsiteX1" fmla="*/ 39119 w 57150"/>
                    <a:gd name="connsiteY1" fmla="*/ 100489 h 104775"/>
                    <a:gd name="connsiteX2" fmla="*/ 17898 w 57150"/>
                    <a:gd name="connsiteY2" fmla="*/ 83372 h 104775"/>
                    <a:gd name="connsiteX3" fmla="*/ 17898 w 57150"/>
                    <a:gd name="connsiteY3" fmla="*/ 38967 h 104775"/>
                    <a:gd name="connsiteX4" fmla="*/ 7144 w 57150"/>
                    <a:gd name="connsiteY4" fmla="*/ 38967 h 104775"/>
                    <a:gd name="connsiteX5" fmla="*/ 7144 w 57150"/>
                    <a:gd name="connsiteY5" fmla="*/ 31623 h 104775"/>
                    <a:gd name="connsiteX6" fmla="*/ 17898 w 57150"/>
                    <a:gd name="connsiteY6" fmla="*/ 31623 h 104775"/>
                    <a:gd name="connsiteX7" fmla="*/ 17898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67" y="100489"/>
                        <a:pt x="39119" y="100489"/>
                      </a:cubicBezTo>
                      <a:cubicBezTo>
                        <a:pt x="25680" y="100489"/>
                        <a:pt x="17898" y="96393"/>
                        <a:pt x="17898" y="83372"/>
                      </a:cubicBezTo>
                      <a:lnTo>
                        <a:pt x="17898" y="38967"/>
                      </a:lnTo>
                      <a:lnTo>
                        <a:pt x="7144" y="38967"/>
                      </a:lnTo>
                      <a:lnTo>
                        <a:pt x="7144" y="31623"/>
                      </a:lnTo>
                      <a:lnTo>
                        <a:pt x="17898" y="31623"/>
                      </a:lnTo>
                      <a:lnTo>
                        <a:pt x="17898" y="15773"/>
                      </a:lnTo>
                      <a:lnTo>
                        <a:pt x="32185" y="7144"/>
                      </a:lnTo>
                      <a:lnTo>
                        <a:pt x="32185" y="31623"/>
                      </a:lnTo>
                      <a:lnTo>
                        <a:pt x="50568" y="31623"/>
                      </a:lnTo>
                      <a:lnTo>
                        <a:pt x="50568" y="38967"/>
                      </a:lnTo>
                      <a:lnTo>
                        <a:pt x="32185" y="38967"/>
                      </a:lnTo>
                      <a:lnTo>
                        <a:pt x="32185" y="77714"/>
                      </a:lnTo>
                      <a:cubicBezTo>
                        <a:pt x="32185" y="87611"/>
                        <a:pt x="33176" y="92430"/>
                        <a:pt x="42358" y="92430"/>
                      </a:cubicBezTo>
                      <a:cubicBezTo>
                        <a:pt x="44625" y="92430"/>
                        <a:pt x="47025" y="92154"/>
                        <a:pt x="49006" y="91297"/>
                      </a:cubicBezTo>
                      <a:lnTo>
                        <a:pt x="49006" y="99498"/>
                      </a:lnTo>
                      <a:close/>
                    </a:path>
                  </a:pathLst>
                </a:custGeom>
                <a:grpFill/>
                <a:ln w="9525" cap="flat">
                  <a:noFill/>
                  <a:prstDash val="solid"/>
                  <a:miter/>
                </a:ln>
              </p:spPr>
              <p:txBody>
                <a:bodyPr rtlCol="0" anchor="ctr"/>
                <a:lstStyle/>
                <a:p>
                  <a:endParaRPr lang="ja-JP" altLang="en-US"/>
                </a:p>
              </p:txBody>
            </p:sp>
            <p:sp>
              <p:nvSpPr>
                <p:cNvPr id="139" name="フリーフォーム: 図形 64">
                  <a:extLst>
                    <a:ext uri="{FF2B5EF4-FFF2-40B4-BE49-F238E27FC236}">
                      <a16:creationId xmlns:a16="http://schemas.microsoft.com/office/drawing/2014/main" id="{854844E9-EE71-44DF-866E-CBBF73CB9195}"/>
                    </a:ext>
                  </a:extLst>
                </p:cNvPr>
                <p:cNvSpPr/>
                <p:nvPr/>
              </p:nvSpPr>
              <p:spPr>
                <a:xfrm>
                  <a:off x="2091629" y="5888037"/>
                  <a:ext cx="66675" cy="76200"/>
                </a:xfrm>
                <a:custGeom>
                  <a:avLst/>
                  <a:gdLst>
                    <a:gd name="connsiteX0" fmla="*/ 47873 w 66675"/>
                    <a:gd name="connsiteY0" fmla="*/ 58493 h 76200"/>
                    <a:gd name="connsiteX1" fmla="*/ 47596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25 w 66675"/>
                    <a:gd name="connsiteY8" fmla="*/ 34995 h 76200"/>
                    <a:gd name="connsiteX9" fmla="*/ 4802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6"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2" y="65408"/>
                        <a:pt x="48025" y="43348"/>
                        <a:pt x="48025" y="34995"/>
                      </a:cubicBezTo>
                      <a:lnTo>
                        <a:pt x="48025"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p>
              </p:txBody>
            </p:sp>
            <p:sp>
              <p:nvSpPr>
                <p:cNvPr id="140" name="フリーフォーム: 図形 65">
                  <a:extLst>
                    <a:ext uri="{FF2B5EF4-FFF2-40B4-BE49-F238E27FC236}">
                      <a16:creationId xmlns:a16="http://schemas.microsoft.com/office/drawing/2014/main" id="{350FFC09-DE5A-440B-A719-E0E3468ED97B}"/>
                    </a:ext>
                  </a:extLst>
                </p:cNvPr>
                <p:cNvSpPr/>
                <p:nvPr/>
              </p:nvSpPr>
              <p:spPr>
                <a:xfrm>
                  <a:off x="2167724"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41" name="フリーフォーム: 図形 66">
                  <a:extLst>
                    <a:ext uri="{FF2B5EF4-FFF2-40B4-BE49-F238E27FC236}">
                      <a16:creationId xmlns:a16="http://schemas.microsoft.com/office/drawing/2014/main" id="{F946BD97-810F-48A2-BB49-01C86F4D0E95}"/>
                    </a:ext>
                  </a:extLst>
                </p:cNvPr>
                <p:cNvSpPr/>
                <p:nvPr/>
              </p:nvSpPr>
              <p:spPr>
                <a:xfrm>
                  <a:off x="2212568" y="5886465"/>
                  <a:ext cx="66675" cy="76200"/>
                </a:xfrm>
                <a:custGeom>
                  <a:avLst/>
                  <a:gdLst>
                    <a:gd name="connsiteX0" fmla="*/ 60465 w 66675"/>
                    <a:gd name="connsiteY0" fmla="*/ 73771 h 76200"/>
                    <a:gd name="connsiteX1" fmla="*/ 40805 w 66675"/>
                    <a:gd name="connsiteY1" fmla="*/ 77581 h 76200"/>
                    <a:gd name="connsiteX2" fmla="*/ 7144 w 66675"/>
                    <a:gd name="connsiteY2" fmla="*/ 39405 h 76200"/>
                    <a:gd name="connsiteX3" fmla="*/ 35861 w 66675"/>
                    <a:gd name="connsiteY3" fmla="*/ 7144 h 76200"/>
                    <a:gd name="connsiteX4" fmla="*/ 61751 w 66675"/>
                    <a:gd name="connsiteY4" fmla="*/ 34728 h 76200"/>
                    <a:gd name="connsiteX5" fmla="*/ 21441 w 66675"/>
                    <a:gd name="connsiteY5" fmla="*/ 34728 h 76200"/>
                    <a:gd name="connsiteX6" fmla="*/ 47606 w 66675"/>
                    <a:gd name="connsiteY6" fmla="*/ 70075 h 76200"/>
                    <a:gd name="connsiteX7" fmla="*/ 60484 w 66675"/>
                    <a:gd name="connsiteY7" fmla="*/ 67246 h 76200"/>
                    <a:gd name="connsiteX8" fmla="*/ 60484 w 66675"/>
                    <a:gd name="connsiteY8" fmla="*/ 73771 h 76200"/>
                    <a:gd name="connsiteX9" fmla="*/ 47730 w 66675"/>
                    <a:gd name="connsiteY9" fmla="*/ 28232 h 76200"/>
                    <a:gd name="connsiteX10" fmla="*/ 35281 w 66675"/>
                    <a:gd name="connsiteY10" fmla="*/ 13087 h 76200"/>
                    <a:gd name="connsiteX11" fmla="*/ 21850 w 66675"/>
                    <a:gd name="connsiteY11" fmla="*/ 28232 h 76200"/>
                    <a:gd name="connsiteX12" fmla="*/ 47730 w 66675"/>
                    <a:gd name="connsiteY12" fmla="*/ 282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5" h="76200">
                      <a:moveTo>
                        <a:pt x="60465" y="73771"/>
                      </a:moveTo>
                      <a:cubicBezTo>
                        <a:pt x="54521" y="76172"/>
                        <a:pt x="49292" y="77581"/>
                        <a:pt x="40805" y="77581"/>
                      </a:cubicBezTo>
                      <a:cubicBezTo>
                        <a:pt x="22136" y="77581"/>
                        <a:pt x="7144" y="66551"/>
                        <a:pt x="7144" y="39405"/>
                      </a:cubicBezTo>
                      <a:cubicBezTo>
                        <a:pt x="7144" y="20726"/>
                        <a:pt x="14640" y="7144"/>
                        <a:pt x="35861" y="7144"/>
                      </a:cubicBezTo>
                      <a:cubicBezTo>
                        <a:pt x="57645" y="7144"/>
                        <a:pt x="61751" y="21707"/>
                        <a:pt x="61751" y="34728"/>
                      </a:cubicBezTo>
                      <a:lnTo>
                        <a:pt x="21441" y="34728"/>
                      </a:lnTo>
                      <a:cubicBezTo>
                        <a:pt x="21441" y="48015"/>
                        <a:pt x="27384" y="70075"/>
                        <a:pt x="47606" y="70075"/>
                      </a:cubicBezTo>
                      <a:cubicBezTo>
                        <a:pt x="51997" y="70075"/>
                        <a:pt x="56236" y="69237"/>
                        <a:pt x="60484" y="67246"/>
                      </a:cubicBezTo>
                      <a:lnTo>
                        <a:pt x="60484" y="73771"/>
                      </a:lnTo>
                      <a:close/>
                      <a:moveTo>
                        <a:pt x="47730" y="28232"/>
                      </a:moveTo>
                      <a:cubicBezTo>
                        <a:pt x="47730" y="23003"/>
                        <a:pt x="45901" y="13087"/>
                        <a:pt x="35281" y="13087"/>
                      </a:cubicBezTo>
                      <a:cubicBezTo>
                        <a:pt x="24251" y="13087"/>
                        <a:pt x="22127" y="24412"/>
                        <a:pt x="21850" y="28232"/>
                      </a:cubicBezTo>
                      <a:lnTo>
                        <a:pt x="47730" y="28232"/>
                      </a:lnTo>
                      <a:close/>
                    </a:path>
                  </a:pathLst>
                </a:custGeom>
                <a:grpFill/>
                <a:ln w="9525" cap="flat">
                  <a:noFill/>
                  <a:prstDash val="solid"/>
                  <a:miter/>
                </a:ln>
              </p:spPr>
              <p:txBody>
                <a:bodyPr rtlCol="0" anchor="ctr"/>
                <a:lstStyle/>
                <a:p>
                  <a:endParaRPr lang="ja-JP" altLang="en-US"/>
                </a:p>
              </p:txBody>
            </p:sp>
            <p:sp>
              <p:nvSpPr>
                <p:cNvPr id="142" name="フリーフォーム: 図形 67">
                  <a:extLst>
                    <a:ext uri="{FF2B5EF4-FFF2-40B4-BE49-F238E27FC236}">
                      <a16:creationId xmlns:a16="http://schemas.microsoft.com/office/drawing/2014/main" id="{92EDC592-05AB-4CC5-A560-BA875F02ACFA}"/>
                    </a:ext>
                  </a:extLst>
                </p:cNvPr>
                <p:cNvSpPr/>
                <p:nvPr/>
              </p:nvSpPr>
              <p:spPr>
                <a:xfrm>
                  <a:off x="2280605"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grpFill/>
                <a:ln w="9525" cap="flat">
                  <a:noFill/>
                  <a:prstDash val="solid"/>
                  <a:miter/>
                </a:ln>
              </p:spPr>
              <p:txBody>
                <a:bodyPr rtlCol="0" anchor="ctr"/>
                <a:lstStyle/>
                <a:p>
                  <a:endParaRPr lang="ja-JP" altLang="en-US"/>
                </a:p>
              </p:txBody>
            </p:sp>
            <p:sp>
              <p:nvSpPr>
                <p:cNvPr id="143" name="フリーフォーム: 図形 68">
                  <a:extLst>
                    <a:ext uri="{FF2B5EF4-FFF2-40B4-BE49-F238E27FC236}">
                      <a16:creationId xmlns:a16="http://schemas.microsoft.com/office/drawing/2014/main" id="{BDF6B956-73F8-450C-BB61-047A525E6F9D}"/>
                    </a:ext>
                  </a:extLst>
                </p:cNvPr>
                <p:cNvSpPr/>
                <p:nvPr/>
              </p:nvSpPr>
              <p:spPr>
                <a:xfrm>
                  <a:off x="2343260" y="5857766"/>
                  <a:ext cx="76200" cy="104775"/>
                </a:xfrm>
                <a:custGeom>
                  <a:avLst/>
                  <a:gdLst>
                    <a:gd name="connsiteX0" fmla="*/ 30756 w 76200"/>
                    <a:gd name="connsiteY0" fmla="*/ 16469 h 104775"/>
                    <a:gd name="connsiteX1" fmla="*/ 7144 w 76200"/>
                    <a:gd name="connsiteY1" fmla="*/ 16469 h 104775"/>
                    <a:gd name="connsiteX2" fmla="*/ 7144 w 76200"/>
                    <a:gd name="connsiteY2" fmla="*/ 7144 h 104775"/>
                    <a:gd name="connsiteX3" fmla="*/ 69942 w 76200"/>
                    <a:gd name="connsiteY3" fmla="*/ 7144 h 104775"/>
                    <a:gd name="connsiteX4" fmla="*/ 69942 w 76200"/>
                    <a:gd name="connsiteY4" fmla="*/ 16469 h 104775"/>
                    <a:gd name="connsiteX5" fmla="*/ 46329 w 76200"/>
                    <a:gd name="connsiteY5" fmla="*/ 16469 h 104775"/>
                    <a:gd name="connsiteX6" fmla="*/ 46329 w 76200"/>
                    <a:gd name="connsiteY6" fmla="*/ 104747 h 104775"/>
                    <a:gd name="connsiteX7" fmla="*/ 30766 w 76200"/>
                    <a:gd name="connsiteY7" fmla="*/ 104747 h 104775"/>
                    <a:gd name="connsiteX8" fmla="*/ 30766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56" y="16469"/>
                      </a:moveTo>
                      <a:lnTo>
                        <a:pt x="7144" y="16469"/>
                      </a:lnTo>
                      <a:lnTo>
                        <a:pt x="7144" y="7144"/>
                      </a:lnTo>
                      <a:lnTo>
                        <a:pt x="69942" y="7144"/>
                      </a:lnTo>
                      <a:lnTo>
                        <a:pt x="69942" y="16469"/>
                      </a:lnTo>
                      <a:lnTo>
                        <a:pt x="46329" y="16469"/>
                      </a:lnTo>
                      <a:lnTo>
                        <a:pt x="46329" y="104747"/>
                      </a:lnTo>
                      <a:lnTo>
                        <a:pt x="30766" y="104747"/>
                      </a:lnTo>
                      <a:lnTo>
                        <a:pt x="30766" y="16469"/>
                      </a:lnTo>
                      <a:close/>
                    </a:path>
                  </a:pathLst>
                </a:custGeom>
                <a:grpFill/>
                <a:ln w="9525" cap="flat">
                  <a:noFill/>
                  <a:prstDash val="solid"/>
                  <a:miter/>
                </a:ln>
              </p:spPr>
              <p:txBody>
                <a:bodyPr rtlCol="0" anchor="ctr"/>
                <a:lstStyle/>
                <a:p>
                  <a:endParaRPr lang="ja-JP" altLang="en-US"/>
                </a:p>
              </p:txBody>
            </p:sp>
            <p:sp>
              <p:nvSpPr>
                <p:cNvPr id="144" name="フリーフォーム: 図形 69">
                  <a:extLst>
                    <a:ext uri="{FF2B5EF4-FFF2-40B4-BE49-F238E27FC236}">
                      <a16:creationId xmlns:a16="http://schemas.microsoft.com/office/drawing/2014/main" id="{993B96EA-05E1-4922-B9F7-A01387ACC0BF}"/>
                    </a:ext>
                  </a:extLst>
                </p:cNvPr>
                <p:cNvSpPr/>
                <p:nvPr/>
              </p:nvSpPr>
              <p:spPr>
                <a:xfrm>
                  <a:off x="2416669"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45" name="フリーフォーム: 図形 70">
                  <a:extLst>
                    <a:ext uri="{FF2B5EF4-FFF2-40B4-BE49-F238E27FC236}">
                      <a16:creationId xmlns:a16="http://schemas.microsoft.com/office/drawing/2014/main" id="{56B140CF-5D3A-4452-A362-6C2FDB57483A}"/>
                    </a:ext>
                  </a:extLst>
                </p:cNvPr>
                <p:cNvSpPr/>
                <p:nvPr/>
              </p:nvSpPr>
              <p:spPr>
                <a:xfrm>
                  <a:off x="2462075" y="5886475"/>
                  <a:ext cx="57150" cy="76200"/>
                </a:xfrm>
                <a:custGeom>
                  <a:avLst/>
                  <a:gdLst>
                    <a:gd name="connsiteX0" fmla="*/ 44777 w 57150"/>
                    <a:gd name="connsiteY0" fmla="*/ 66694 h 76200"/>
                    <a:gd name="connsiteX1" fmla="*/ 44482 w 57150"/>
                    <a:gd name="connsiteY1" fmla="*/ 66694 h 76200"/>
                    <a:gd name="connsiteX2" fmla="*/ 25537 w 57150"/>
                    <a:gd name="connsiteY2" fmla="*/ 77581 h 76200"/>
                    <a:gd name="connsiteX3" fmla="*/ 7144 w 57150"/>
                    <a:gd name="connsiteY3" fmla="*/ 60760 h 76200"/>
                    <a:gd name="connsiteX4" fmla="*/ 44777 w 57150"/>
                    <a:gd name="connsiteY4" fmla="*/ 38548 h 76200"/>
                    <a:gd name="connsiteX5" fmla="*/ 44777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64 w 57150"/>
                    <a:gd name="connsiteY10" fmla="*/ 32613 h 76200"/>
                    <a:gd name="connsiteX11" fmla="*/ 59064 w 57150"/>
                    <a:gd name="connsiteY11" fmla="*/ 76038 h 76200"/>
                    <a:gd name="connsiteX12" fmla="*/ 44777 w 57150"/>
                    <a:gd name="connsiteY12" fmla="*/ 76038 h 76200"/>
                    <a:gd name="connsiteX13" fmla="*/ 44777 w 57150"/>
                    <a:gd name="connsiteY13" fmla="*/ 66694 h 76200"/>
                    <a:gd name="connsiteX14" fmla="*/ 44777 w 57150"/>
                    <a:gd name="connsiteY14" fmla="*/ 44482 h 76200"/>
                    <a:gd name="connsiteX15" fmla="*/ 22708 w 57150"/>
                    <a:gd name="connsiteY15" fmla="*/ 58636 h 76200"/>
                    <a:gd name="connsiteX16" fmla="*/ 30899 w 57150"/>
                    <a:gd name="connsiteY16" fmla="*/ 68666 h 76200"/>
                    <a:gd name="connsiteX17" fmla="*/ 44777 w 57150"/>
                    <a:gd name="connsiteY17" fmla="*/ 52406 h 76200"/>
                    <a:gd name="connsiteX18" fmla="*/ 4477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77" y="66694"/>
                      </a:moveTo>
                      <a:lnTo>
                        <a:pt x="44482" y="66694"/>
                      </a:lnTo>
                      <a:cubicBezTo>
                        <a:pt x="42224" y="70656"/>
                        <a:pt x="36281" y="77581"/>
                        <a:pt x="25537" y="77581"/>
                      </a:cubicBezTo>
                      <a:cubicBezTo>
                        <a:pt x="14926" y="77581"/>
                        <a:pt x="7144" y="70085"/>
                        <a:pt x="7144" y="60760"/>
                      </a:cubicBezTo>
                      <a:cubicBezTo>
                        <a:pt x="7144" y="39957"/>
                        <a:pt x="35861" y="38976"/>
                        <a:pt x="44777" y="38548"/>
                      </a:cubicBezTo>
                      <a:lnTo>
                        <a:pt x="44777" y="32613"/>
                      </a:lnTo>
                      <a:cubicBezTo>
                        <a:pt x="44777" y="25251"/>
                        <a:pt x="44777" y="13078"/>
                        <a:pt x="35290" y="13078"/>
                      </a:cubicBezTo>
                      <a:cubicBezTo>
                        <a:pt x="26518" y="13078"/>
                        <a:pt x="24965" y="19869"/>
                        <a:pt x="24394" y="27794"/>
                      </a:cubicBezTo>
                      <a:lnTo>
                        <a:pt x="9401" y="27794"/>
                      </a:lnTo>
                      <a:cubicBezTo>
                        <a:pt x="10106" y="17745"/>
                        <a:pt x="14068" y="7144"/>
                        <a:pt x="35290" y="7144"/>
                      </a:cubicBezTo>
                      <a:cubicBezTo>
                        <a:pt x="57217" y="7144"/>
                        <a:pt x="59064" y="19440"/>
                        <a:pt x="59064" y="32613"/>
                      </a:cubicBezTo>
                      <a:lnTo>
                        <a:pt x="59064" y="76038"/>
                      </a:lnTo>
                      <a:lnTo>
                        <a:pt x="44777" y="76038"/>
                      </a:lnTo>
                      <a:lnTo>
                        <a:pt x="44777" y="66694"/>
                      </a:lnTo>
                      <a:close/>
                      <a:moveTo>
                        <a:pt x="44777" y="44482"/>
                      </a:moveTo>
                      <a:cubicBezTo>
                        <a:pt x="38824" y="44910"/>
                        <a:pt x="22708" y="46177"/>
                        <a:pt x="22708" y="58636"/>
                      </a:cubicBezTo>
                      <a:cubicBezTo>
                        <a:pt x="22708" y="64703"/>
                        <a:pt x="26241" y="68666"/>
                        <a:pt x="30899" y="68666"/>
                      </a:cubicBezTo>
                      <a:cubicBezTo>
                        <a:pt x="35861" y="68666"/>
                        <a:pt x="44777" y="63865"/>
                        <a:pt x="44777" y="52406"/>
                      </a:cubicBezTo>
                      <a:lnTo>
                        <a:pt x="44777" y="44482"/>
                      </a:lnTo>
                      <a:close/>
                    </a:path>
                  </a:pathLst>
                </a:custGeom>
                <a:grpFill/>
                <a:ln w="9525" cap="flat">
                  <a:noFill/>
                  <a:prstDash val="solid"/>
                  <a:miter/>
                </a:ln>
              </p:spPr>
              <p:txBody>
                <a:bodyPr rtlCol="0" anchor="ctr"/>
                <a:lstStyle/>
                <a:p>
                  <a:endParaRPr lang="ja-JP" altLang="en-US"/>
                </a:p>
              </p:txBody>
            </p:sp>
            <p:sp>
              <p:nvSpPr>
                <p:cNvPr id="146" name="フリーフォーム: 図形 71">
                  <a:extLst>
                    <a:ext uri="{FF2B5EF4-FFF2-40B4-BE49-F238E27FC236}">
                      <a16:creationId xmlns:a16="http://schemas.microsoft.com/office/drawing/2014/main" id="{072E516E-D9E6-4E9E-A4CA-CECCF90B60C1}"/>
                    </a:ext>
                  </a:extLst>
                </p:cNvPr>
                <p:cNvSpPr/>
                <p:nvPr/>
              </p:nvSpPr>
              <p:spPr>
                <a:xfrm>
                  <a:off x="2534627" y="5886475"/>
                  <a:ext cx="66675" cy="76200"/>
                </a:xfrm>
                <a:custGeom>
                  <a:avLst/>
                  <a:gdLst>
                    <a:gd name="connsiteX0" fmla="*/ 7153 w 66675"/>
                    <a:gd name="connsiteY0" fmla="*/ 8706 h 76200"/>
                    <a:gd name="connsiteX1" fmla="*/ 21431 w 66675"/>
                    <a:gd name="connsiteY1" fmla="*/ 8706 h 76200"/>
                    <a:gd name="connsiteX2" fmla="*/ 21431 w 66675"/>
                    <a:gd name="connsiteY2" fmla="*/ 24689 h 76200"/>
                    <a:gd name="connsiteX3" fmla="*/ 21717 w 66675"/>
                    <a:gd name="connsiteY3" fmla="*/ 24689 h 76200"/>
                    <a:gd name="connsiteX4" fmla="*/ 45329 w 66675"/>
                    <a:gd name="connsiteY4" fmla="*/ 7144 h 76200"/>
                    <a:gd name="connsiteX5" fmla="*/ 62303 w 66675"/>
                    <a:gd name="connsiteY5" fmla="*/ 26803 h 76200"/>
                    <a:gd name="connsiteX6" fmla="*/ 62303 w 66675"/>
                    <a:gd name="connsiteY6" fmla="*/ 76029 h 76200"/>
                    <a:gd name="connsiteX7" fmla="*/ 48015 w 66675"/>
                    <a:gd name="connsiteY7" fmla="*/ 76029 h 76200"/>
                    <a:gd name="connsiteX8" fmla="*/ 48015 w 66675"/>
                    <a:gd name="connsiteY8" fmla="*/ 33871 h 76200"/>
                    <a:gd name="connsiteX9" fmla="*/ 39529 w 66675"/>
                    <a:gd name="connsiteY9" fmla="*/ 17745 h 76200"/>
                    <a:gd name="connsiteX10" fmla="*/ 21422 w 66675"/>
                    <a:gd name="connsiteY10" fmla="*/ 48158 h 76200"/>
                    <a:gd name="connsiteX11" fmla="*/ 21422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31" y="8706"/>
                      </a:lnTo>
                      <a:lnTo>
                        <a:pt x="21431" y="24689"/>
                      </a:lnTo>
                      <a:lnTo>
                        <a:pt x="21717" y="24689"/>
                      </a:lnTo>
                      <a:cubicBezTo>
                        <a:pt x="23974" y="19736"/>
                        <a:pt x="30489" y="7144"/>
                        <a:pt x="45329" y="7144"/>
                      </a:cubicBezTo>
                      <a:cubicBezTo>
                        <a:pt x="57217" y="7144"/>
                        <a:pt x="62303" y="17040"/>
                        <a:pt x="62303" y="26803"/>
                      </a:cubicBezTo>
                      <a:lnTo>
                        <a:pt x="62303" y="76029"/>
                      </a:lnTo>
                      <a:lnTo>
                        <a:pt x="48015" y="76029"/>
                      </a:lnTo>
                      <a:lnTo>
                        <a:pt x="48015" y="33871"/>
                      </a:lnTo>
                      <a:cubicBezTo>
                        <a:pt x="48015" y="25384"/>
                        <a:pt x="46739" y="17745"/>
                        <a:pt x="39529" y="17745"/>
                      </a:cubicBezTo>
                      <a:cubicBezTo>
                        <a:pt x="25384" y="17745"/>
                        <a:pt x="21422" y="39805"/>
                        <a:pt x="21422" y="48158"/>
                      </a:cubicBezTo>
                      <a:lnTo>
                        <a:pt x="21422"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47" name="フリーフォーム: 図形 72">
                  <a:extLst>
                    <a:ext uri="{FF2B5EF4-FFF2-40B4-BE49-F238E27FC236}">
                      <a16:creationId xmlns:a16="http://schemas.microsoft.com/office/drawing/2014/main" id="{4AEA0352-F612-4D79-87F2-DB20E980E7A6}"/>
                    </a:ext>
                  </a:extLst>
                </p:cNvPr>
                <p:cNvSpPr/>
                <p:nvPr/>
              </p:nvSpPr>
              <p:spPr>
                <a:xfrm>
                  <a:off x="2607750" y="5886465"/>
                  <a:ext cx="57150" cy="76200"/>
                </a:xfrm>
                <a:custGeom>
                  <a:avLst/>
                  <a:gdLst>
                    <a:gd name="connsiteX0" fmla="*/ 46615 w 57150"/>
                    <a:gd name="connsiteY0" fmla="*/ 22003 h 76200"/>
                    <a:gd name="connsiteX1" fmla="*/ 29642 w 57150"/>
                    <a:gd name="connsiteY1" fmla="*/ 15364 h 76200"/>
                    <a:gd name="connsiteX2" fmla="*/ 20022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5" y="18745"/>
                        <a:pt x="36433" y="15364"/>
                        <a:pt x="29642" y="15364"/>
                      </a:cubicBezTo>
                      <a:cubicBezTo>
                        <a:pt x="25108" y="15364"/>
                        <a:pt x="20022" y="17336"/>
                        <a:pt x="20022" y="22431"/>
                      </a:cubicBezTo>
                      <a:cubicBezTo>
                        <a:pt x="20022"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p>
              </p:txBody>
            </p:sp>
            <p:sp>
              <p:nvSpPr>
                <p:cNvPr id="148" name="フリーフォーム: 図形 73">
                  <a:extLst>
                    <a:ext uri="{FF2B5EF4-FFF2-40B4-BE49-F238E27FC236}">
                      <a16:creationId xmlns:a16="http://schemas.microsoft.com/office/drawing/2014/main" id="{D3AB9D52-439C-4EDC-A059-81CB00D3E00C}"/>
                    </a:ext>
                  </a:extLst>
                </p:cNvPr>
                <p:cNvSpPr/>
                <p:nvPr/>
              </p:nvSpPr>
              <p:spPr>
                <a:xfrm>
                  <a:off x="2668015" y="5886475"/>
                  <a:ext cx="66675" cy="104775"/>
                </a:xfrm>
                <a:custGeom>
                  <a:avLst/>
                  <a:gdLst>
                    <a:gd name="connsiteX0" fmla="*/ 7144 w 66675"/>
                    <a:gd name="connsiteY0" fmla="*/ 8706 h 104775"/>
                    <a:gd name="connsiteX1" fmla="*/ 21431 w 66675"/>
                    <a:gd name="connsiteY1" fmla="*/ 8706 h 104775"/>
                    <a:gd name="connsiteX2" fmla="*/ 21431 w 66675"/>
                    <a:gd name="connsiteY2" fmla="*/ 19736 h 104775"/>
                    <a:gd name="connsiteX3" fmla="*/ 21707 w 66675"/>
                    <a:gd name="connsiteY3" fmla="*/ 19736 h 104775"/>
                    <a:gd name="connsiteX4" fmla="*/ 39110 w 66675"/>
                    <a:gd name="connsiteY4" fmla="*/ 7144 h 104775"/>
                    <a:gd name="connsiteX5" fmla="*/ 64570 w 66675"/>
                    <a:gd name="connsiteY5" fmla="*/ 42358 h 104775"/>
                    <a:gd name="connsiteX6" fmla="*/ 39110 w 66675"/>
                    <a:gd name="connsiteY6" fmla="*/ 77571 h 104775"/>
                    <a:gd name="connsiteX7" fmla="*/ 21707 w 66675"/>
                    <a:gd name="connsiteY7" fmla="*/ 66684 h 104775"/>
                    <a:gd name="connsiteX8" fmla="*/ 21431 w 66675"/>
                    <a:gd name="connsiteY8" fmla="*/ 66684 h 104775"/>
                    <a:gd name="connsiteX9" fmla="*/ 21431 w 66675"/>
                    <a:gd name="connsiteY9" fmla="*/ 106289 h 104775"/>
                    <a:gd name="connsiteX10" fmla="*/ 7144 w 66675"/>
                    <a:gd name="connsiteY10" fmla="*/ 106289 h 104775"/>
                    <a:gd name="connsiteX11" fmla="*/ 7144 w 66675"/>
                    <a:gd name="connsiteY11" fmla="*/ 8706 h 104775"/>
                    <a:gd name="connsiteX12" fmla="*/ 35423 w 66675"/>
                    <a:gd name="connsiteY12" fmla="*/ 69370 h 104775"/>
                    <a:gd name="connsiteX13" fmla="*/ 49006 w 66675"/>
                    <a:gd name="connsiteY13" fmla="*/ 42358 h 104775"/>
                    <a:gd name="connsiteX14" fmla="*/ 35423 w 66675"/>
                    <a:gd name="connsiteY14" fmla="*/ 16202 h 104775"/>
                    <a:gd name="connsiteX15" fmla="*/ 21993 w 66675"/>
                    <a:gd name="connsiteY15" fmla="*/ 42358 h 104775"/>
                    <a:gd name="connsiteX16" fmla="*/ 35423 w 66675"/>
                    <a:gd name="connsiteY16" fmla="*/ 6937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7144" y="8706"/>
                      </a:moveTo>
                      <a:lnTo>
                        <a:pt x="21431" y="8706"/>
                      </a:lnTo>
                      <a:lnTo>
                        <a:pt x="21431" y="19736"/>
                      </a:lnTo>
                      <a:lnTo>
                        <a:pt x="21707" y="19736"/>
                      </a:lnTo>
                      <a:cubicBezTo>
                        <a:pt x="23689" y="15192"/>
                        <a:pt x="28356" y="7144"/>
                        <a:pt x="39110" y="7144"/>
                      </a:cubicBezTo>
                      <a:cubicBezTo>
                        <a:pt x="58626" y="7144"/>
                        <a:pt x="64570" y="22993"/>
                        <a:pt x="64570" y="42358"/>
                      </a:cubicBezTo>
                      <a:cubicBezTo>
                        <a:pt x="64570" y="62579"/>
                        <a:pt x="57074" y="77571"/>
                        <a:pt x="39110" y="77571"/>
                      </a:cubicBezTo>
                      <a:cubicBezTo>
                        <a:pt x="27794" y="77571"/>
                        <a:pt x="23689" y="70371"/>
                        <a:pt x="21707" y="66684"/>
                      </a:cubicBezTo>
                      <a:lnTo>
                        <a:pt x="21431" y="66684"/>
                      </a:lnTo>
                      <a:lnTo>
                        <a:pt x="21431" y="106289"/>
                      </a:lnTo>
                      <a:lnTo>
                        <a:pt x="7144" y="106289"/>
                      </a:lnTo>
                      <a:lnTo>
                        <a:pt x="7144" y="8706"/>
                      </a:lnTo>
                      <a:close/>
                      <a:moveTo>
                        <a:pt x="35423" y="69370"/>
                      </a:moveTo>
                      <a:cubicBezTo>
                        <a:pt x="46606" y="69370"/>
                        <a:pt x="49006" y="54092"/>
                        <a:pt x="49006" y="42358"/>
                      </a:cubicBezTo>
                      <a:cubicBezTo>
                        <a:pt x="49006" y="31194"/>
                        <a:pt x="46882" y="16202"/>
                        <a:pt x="35423" y="16202"/>
                      </a:cubicBezTo>
                      <a:cubicBezTo>
                        <a:pt x="23689" y="16202"/>
                        <a:pt x="21993" y="31194"/>
                        <a:pt x="21993" y="42358"/>
                      </a:cubicBezTo>
                      <a:cubicBezTo>
                        <a:pt x="21993" y="54102"/>
                        <a:pt x="23117" y="69370"/>
                        <a:pt x="35423" y="69370"/>
                      </a:cubicBezTo>
                      <a:close/>
                    </a:path>
                  </a:pathLst>
                </a:custGeom>
                <a:grpFill/>
                <a:ln w="9525" cap="flat">
                  <a:noFill/>
                  <a:prstDash val="solid"/>
                  <a:miter/>
                </a:ln>
              </p:spPr>
              <p:txBody>
                <a:bodyPr rtlCol="0" anchor="ctr"/>
                <a:lstStyle/>
                <a:p>
                  <a:endParaRPr lang="ja-JP" altLang="en-US"/>
                </a:p>
              </p:txBody>
            </p:sp>
            <p:sp>
              <p:nvSpPr>
                <p:cNvPr id="149" name="フリーフォーム: 図形 74">
                  <a:extLst>
                    <a:ext uri="{FF2B5EF4-FFF2-40B4-BE49-F238E27FC236}">
                      <a16:creationId xmlns:a16="http://schemas.microsoft.com/office/drawing/2014/main" id="{F3A4744E-4AEE-49B0-B574-1B4B5E970725}"/>
                    </a:ext>
                  </a:extLst>
                </p:cNvPr>
                <p:cNvSpPr/>
                <p:nvPr/>
              </p:nvSpPr>
              <p:spPr>
                <a:xfrm>
                  <a:off x="2736614"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3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45" y="7144"/>
                        <a:pt x="66694" y="19593"/>
                        <a:pt x="66694" y="42358"/>
                      </a:cubicBezTo>
                      <a:cubicBezTo>
                        <a:pt x="66694" y="65122"/>
                        <a:pt x="56645" y="77571"/>
                        <a:pt x="36852" y="77571"/>
                      </a:cubicBezTo>
                      <a:cubicBezTo>
                        <a:pt x="17050" y="77581"/>
                        <a:pt x="7144" y="65132"/>
                        <a:pt x="7144" y="42358"/>
                      </a:cubicBezTo>
                      <a:close/>
                      <a:moveTo>
                        <a:pt x="36852" y="71647"/>
                      </a:moveTo>
                      <a:cubicBezTo>
                        <a:pt x="49577" y="71647"/>
                        <a:pt x="51130" y="54683"/>
                        <a:pt x="51130" y="42367"/>
                      </a:cubicBezTo>
                      <a:cubicBezTo>
                        <a:pt x="51130" y="30070"/>
                        <a:pt x="49577" y="13087"/>
                        <a:pt x="36852" y="13087"/>
                      </a:cubicBezTo>
                      <a:cubicBezTo>
                        <a:pt x="24260" y="13087"/>
                        <a:pt x="22708" y="30070"/>
                        <a:pt x="22708" y="42367"/>
                      </a:cubicBezTo>
                      <a:cubicBezTo>
                        <a:pt x="22698" y="54673"/>
                        <a:pt x="24260" y="71647"/>
                        <a:pt x="36852" y="71647"/>
                      </a:cubicBezTo>
                      <a:close/>
                    </a:path>
                  </a:pathLst>
                </a:custGeom>
                <a:grpFill/>
                <a:ln w="9525" cap="flat">
                  <a:noFill/>
                  <a:prstDash val="solid"/>
                  <a:miter/>
                </a:ln>
              </p:spPr>
              <p:txBody>
                <a:bodyPr rtlCol="0" anchor="ctr"/>
                <a:lstStyle/>
                <a:p>
                  <a:endParaRPr lang="ja-JP" altLang="en-US"/>
                </a:p>
              </p:txBody>
            </p:sp>
            <p:sp>
              <p:nvSpPr>
                <p:cNvPr id="150" name="フリーフォーム: 図形 75">
                  <a:extLst>
                    <a:ext uri="{FF2B5EF4-FFF2-40B4-BE49-F238E27FC236}">
                      <a16:creationId xmlns:a16="http://schemas.microsoft.com/office/drawing/2014/main" id="{E9261859-6F89-41EA-AE2D-3C416CE827D7}"/>
                    </a:ext>
                  </a:extLst>
                </p:cNvPr>
                <p:cNvSpPr/>
                <p:nvPr/>
              </p:nvSpPr>
              <p:spPr>
                <a:xfrm>
                  <a:off x="2812290" y="5886475"/>
                  <a:ext cx="47625" cy="76200"/>
                </a:xfrm>
                <a:custGeom>
                  <a:avLst/>
                  <a:gdLst>
                    <a:gd name="connsiteX0" fmla="*/ 7144 w 47625"/>
                    <a:gd name="connsiteY0" fmla="*/ 8706 h 76200"/>
                    <a:gd name="connsiteX1" fmla="*/ 21422 w 47625"/>
                    <a:gd name="connsiteY1" fmla="*/ 8706 h 76200"/>
                    <a:gd name="connsiteX2" fmla="*/ 21422 w 47625"/>
                    <a:gd name="connsiteY2" fmla="*/ 25822 h 76200"/>
                    <a:gd name="connsiteX3" fmla="*/ 21708 w 47625"/>
                    <a:gd name="connsiteY3" fmla="*/ 25822 h 76200"/>
                    <a:gd name="connsiteX4" fmla="*/ 43491 w 47625"/>
                    <a:gd name="connsiteY4" fmla="*/ 7144 h 76200"/>
                    <a:gd name="connsiteX5" fmla="*/ 43491 w 47625"/>
                    <a:gd name="connsiteY5" fmla="*/ 21993 h 76200"/>
                    <a:gd name="connsiteX6" fmla="*/ 21422 w 47625"/>
                    <a:gd name="connsiteY6" fmla="*/ 45196 h 76200"/>
                    <a:gd name="connsiteX7" fmla="*/ 21422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2" y="8706"/>
                      </a:lnTo>
                      <a:lnTo>
                        <a:pt x="21422" y="25822"/>
                      </a:lnTo>
                      <a:lnTo>
                        <a:pt x="21708" y="25822"/>
                      </a:lnTo>
                      <a:cubicBezTo>
                        <a:pt x="26232" y="16764"/>
                        <a:pt x="31185" y="8134"/>
                        <a:pt x="43491" y="7144"/>
                      </a:cubicBezTo>
                      <a:lnTo>
                        <a:pt x="43491" y="21993"/>
                      </a:lnTo>
                      <a:cubicBezTo>
                        <a:pt x="29775" y="22422"/>
                        <a:pt x="21422" y="27089"/>
                        <a:pt x="21422" y="45196"/>
                      </a:cubicBezTo>
                      <a:lnTo>
                        <a:pt x="21422"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51" name="フリーフォーム: 図形 76">
                  <a:extLst>
                    <a:ext uri="{FF2B5EF4-FFF2-40B4-BE49-F238E27FC236}">
                      <a16:creationId xmlns:a16="http://schemas.microsoft.com/office/drawing/2014/main" id="{86E2A9C9-4F31-4B96-B9BE-F604B47D2567}"/>
                    </a:ext>
                  </a:extLst>
                </p:cNvPr>
                <p:cNvSpPr/>
                <p:nvPr/>
              </p:nvSpPr>
              <p:spPr>
                <a:xfrm>
                  <a:off x="2855562" y="5863567"/>
                  <a:ext cx="57150" cy="104775"/>
                </a:xfrm>
                <a:custGeom>
                  <a:avLst/>
                  <a:gdLst>
                    <a:gd name="connsiteX0" fmla="*/ 49016 w 57150"/>
                    <a:gd name="connsiteY0" fmla="*/ 99498 h 104775"/>
                    <a:gd name="connsiteX1" fmla="*/ 39110 w 57150"/>
                    <a:gd name="connsiteY1" fmla="*/ 100489 h 104775"/>
                    <a:gd name="connsiteX2" fmla="*/ 17888 w 57150"/>
                    <a:gd name="connsiteY2" fmla="*/ 83372 h 104775"/>
                    <a:gd name="connsiteX3" fmla="*/ 17888 w 57150"/>
                    <a:gd name="connsiteY3" fmla="*/ 38967 h 104775"/>
                    <a:gd name="connsiteX4" fmla="*/ 7144 w 57150"/>
                    <a:gd name="connsiteY4" fmla="*/ 38967 h 104775"/>
                    <a:gd name="connsiteX5" fmla="*/ 7144 w 57150"/>
                    <a:gd name="connsiteY5" fmla="*/ 31623 h 104775"/>
                    <a:gd name="connsiteX6" fmla="*/ 17888 w 57150"/>
                    <a:gd name="connsiteY6" fmla="*/ 31623 h 104775"/>
                    <a:gd name="connsiteX7" fmla="*/ 17888 w 57150"/>
                    <a:gd name="connsiteY7" fmla="*/ 15773 h 104775"/>
                    <a:gd name="connsiteX8" fmla="*/ 32175 w 57150"/>
                    <a:gd name="connsiteY8" fmla="*/ 7144 h 104775"/>
                    <a:gd name="connsiteX9" fmla="*/ 32175 w 57150"/>
                    <a:gd name="connsiteY9" fmla="*/ 31623 h 104775"/>
                    <a:gd name="connsiteX10" fmla="*/ 50568 w 57150"/>
                    <a:gd name="connsiteY10" fmla="*/ 31623 h 104775"/>
                    <a:gd name="connsiteX11" fmla="*/ 50568 w 57150"/>
                    <a:gd name="connsiteY11" fmla="*/ 38967 h 104775"/>
                    <a:gd name="connsiteX12" fmla="*/ 32175 w 57150"/>
                    <a:gd name="connsiteY12" fmla="*/ 38967 h 104775"/>
                    <a:gd name="connsiteX13" fmla="*/ 3217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77" y="100203"/>
                        <a:pt x="42367" y="100489"/>
                        <a:pt x="39110" y="100489"/>
                      </a:cubicBezTo>
                      <a:cubicBezTo>
                        <a:pt x="25679" y="100489"/>
                        <a:pt x="17888" y="96393"/>
                        <a:pt x="17888" y="83372"/>
                      </a:cubicBezTo>
                      <a:lnTo>
                        <a:pt x="17888" y="38967"/>
                      </a:lnTo>
                      <a:lnTo>
                        <a:pt x="7144" y="38967"/>
                      </a:lnTo>
                      <a:lnTo>
                        <a:pt x="7144" y="31623"/>
                      </a:lnTo>
                      <a:lnTo>
                        <a:pt x="17888" y="31623"/>
                      </a:lnTo>
                      <a:lnTo>
                        <a:pt x="17888" y="15773"/>
                      </a:lnTo>
                      <a:lnTo>
                        <a:pt x="32175" y="7144"/>
                      </a:lnTo>
                      <a:lnTo>
                        <a:pt x="32175" y="31623"/>
                      </a:lnTo>
                      <a:lnTo>
                        <a:pt x="50568" y="31623"/>
                      </a:lnTo>
                      <a:lnTo>
                        <a:pt x="50568" y="38967"/>
                      </a:lnTo>
                      <a:lnTo>
                        <a:pt x="32175" y="38967"/>
                      </a:lnTo>
                      <a:lnTo>
                        <a:pt x="32175" y="77714"/>
                      </a:lnTo>
                      <a:cubicBezTo>
                        <a:pt x="32175" y="87611"/>
                        <a:pt x="33166" y="92430"/>
                        <a:pt x="42358" y="92430"/>
                      </a:cubicBezTo>
                      <a:cubicBezTo>
                        <a:pt x="44615" y="92430"/>
                        <a:pt x="47025" y="92154"/>
                        <a:pt x="49006" y="91297"/>
                      </a:cubicBezTo>
                      <a:lnTo>
                        <a:pt x="49006" y="99498"/>
                      </a:lnTo>
                      <a:close/>
                    </a:path>
                  </a:pathLst>
                </a:custGeom>
                <a:grpFill/>
                <a:ln w="9525" cap="flat">
                  <a:noFill/>
                  <a:prstDash val="solid"/>
                  <a:miter/>
                </a:ln>
              </p:spPr>
              <p:txBody>
                <a:bodyPr rtlCol="0" anchor="ctr"/>
                <a:lstStyle/>
                <a:p>
                  <a:endParaRPr lang="ja-JP" altLang="en-US"/>
                </a:p>
              </p:txBody>
            </p:sp>
            <p:sp>
              <p:nvSpPr>
                <p:cNvPr id="152" name="フリーフォーム: 図形 77">
                  <a:extLst>
                    <a:ext uri="{FF2B5EF4-FFF2-40B4-BE49-F238E27FC236}">
                      <a16:creationId xmlns:a16="http://schemas.microsoft.com/office/drawing/2014/main" id="{93306D85-BA49-4DAF-A1FE-0B507C4A3020}"/>
                    </a:ext>
                  </a:extLst>
                </p:cNvPr>
                <p:cNvSpPr/>
                <p:nvPr/>
              </p:nvSpPr>
              <p:spPr>
                <a:xfrm>
                  <a:off x="2946659" y="5886475"/>
                  <a:ext cx="57150" cy="76200"/>
                </a:xfrm>
                <a:custGeom>
                  <a:avLst/>
                  <a:gdLst>
                    <a:gd name="connsiteX0" fmla="*/ 44767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7 w 57150"/>
                    <a:gd name="connsiteY4" fmla="*/ 38548 h 76200"/>
                    <a:gd name="connsiteX5" fmla="*/ 44767 w 57150"/>
                    <a:gd name="connsiteY5" fmla="*/ 32613 h 76200"/>
                    <a:gd name="connsiteX6" fmla="*/ 35290 w 57150"/>
                    <a:gd name="connsiteY6" fmla="*/ 13078 h 76200"/>
                    <a:gd name="connsiteX7" fmla="*/ 24403 w 57150"/>
                    <a:gd name="connsiteY7" fmla="*/ 27794 h 76200"/>
                    <a:gd name="connsiteX8" fmla="*/ 9410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7 w 57150"/>
                    <a:gd name="connsiteY12" fmla="*/ 76038 h 76200"/>
                    <a:gd name="connsiteX13" fmla="*/ 44767 w 57150"/>
                    <a:gd name="connsiteY13" fmla="*/ 66694 h 76200"/>
                    <a:gd name="connsiteX14" fmla="*/ 44767 w 57150"/>
                    <a:gd name="connsiteY14" fmla="*/ 44482 h 76200"/>
                    <a:gd name="connsiteX15" fmla="*/ 22708 w 57150"/>
                    <a:gd name="connsiteY15" fmla="*/ 58636 h 76200"/>
                    <a:gd name="connsiteX16" fmla="*/ 30909 w 57150"/>
                    <a:gd name="connsiteY16" fmla="*/ 68666 h 76200"/>
                    <a:gd name="connsiteX17" fmla="*/ 44767 w 57150"/>
                    <a:gd name="connsiteY17" fmla="*/ 52406 h 76200"/>
                    <a:gd name="connsiteX18" fmla="*/ 4476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7" y="66694"/>
                      </a:moveTo>
                      <a:lnTo>
                        <a:pt x="44491" y="66694"/>
                      </a:lnTo>
                      <a:cubicBezTo>
                        <a:pt x="42234" y="70656"/>
                        <a:pt x="36290" y="77581"/>
                        <a:pt x="25537" y="77581"/>
                      </a:cubicBezTo>
                      <a:cubicBezTo>
                        <a:pt x="14935" y="77581"/>
                        <a:pt x="7144" y="70085"/>
                        <a:pt x="7144" y="60760"/>
                      </a:cubicBezTo>
                      <a:cubicBezTo>
                        <a:pt x="7144" y="39957"/>
                        <a:pt x="35861" y="38976"/>
                        <a:pt x="44767" y="38548"/>
                      </a:cubicBezTo>
                      <a:lnTo>
                        <a:pt x="44767" y="32613"/>
                      </a:lnTo>
                      <a:cubicBezTo>
                        <a:pt x="44767" y="25251"/>
                        <a:pt x="44767" y="13078"/>
                        <a:pt x="35290" y="13078"/>
                      </a:cubicBezTo>
                      <a:cubicBezTo>
                        <a:pt x="26527" y="13078"/>
                        <a:pt x="24965" y="19869"/>
                        <a:pt x="24403" y="27794"/>
                      </a:cubicBezTo>
                      <a:lnTo>
                        <a:pt x="9410" y="27794"/>
                      </a:lnTo>
                      <a:cubicBezTo>
                        <a:pt x="10115" y="17745"/>
                        <a:pt x="14078" y="7144"/>
                        <a:pt x="35290" y="7144"/>
                      </a:cubicBezTo>
                      <a:cubicBezTo>
                        <a:pt x="57217" y="7144"/>
                        <a:pt x="59055" y="19440"/>
                        <a:pt x="59055" y="32613"/>
                      </a:cubicBezTo>
                      <a:lnTo>
                        <a:pt x="59055" y="76038"/>
                      </a:lnTo>
                      <a:lnTo>
                        <a:pt x="44767" y="76038"/>
                      </a:lnTo>
                      <a:lnTo>
                        <a:pt x="44767" y="66694"/>
                      </a:lnTo>
                      <a:close/>
                      <a:moveTo>
                        <a:pt x="44767" y="44482"/>
                      </a:moveTo>
                      <a:cubicBezTo>
                        <a:pt x="38833" y="44910"/>
                        <a:pt x="22708" y="46177"/>
                        <a:pt x="22708" y="58636"/>
                      </a:cubicBezTo>
                      <a:cubicBezTo>
                        <a:pt x="22708" y="64703"/>
                        <a:pt x="26241" y="68666"/>
                        <a:pt x="30909" y="68666"/>
                      </a:cubicBezTo>
                      <a:cubicBezTo>
                        <a:pt x="35861" y="68666"/>
                        <a:pt x="44767" y="63865"/>
                        <a:pt x="44767" y="52406"/>
                      </a:cubicBezTo>
                      <a:lnTo>
                        <a:pt x="44767" y="44482"/>
                      </a:lnTo>
                      <a:close/>
                    </a:path>
                  </a:pathLst>
                </a:custGeom>
                <a:grpFill/>
                <a:ln w="9525" cap="flat">
                  <a:noFill/>
                  <a:prstDash val="solid"/>
                  <a:miter/>
                </a:ln>
              </p:spPr>
              <p:txBody>
                <a:bodyPr rtlCol="0" anchor="ctr"/>
                <a:lstStyle/>
                <a:p>
                  <a:endParaRPr lang="ja-JP" altLang="en-US"/>
                </a:p>
              </p:txBody>
            </p:sp>
            <p:sp>
              <p:nvSpPr>
                <p:cNvPr id="153" name="フリーフォーム: 図形 78">
                  <a:extLst>
                    <a:ext uri="{FF2B5EF4-FFF2-40B4-BE49-F238E27FC236}">
                      <a16:creationId xmlns:a16="http://schemas.microsoft.com/office/drawing/2014/main" id="{7415E9B0-0F81-4717-9EEE-758332BBBC8A}"/>
                    </a:ext>
                  </a:extLst>
                </p:cNvPr>
                <p:cNvSpPr/>
                <p:nvPr/>
              </p:nvSpPr>
              <p:spPr>
                <a:xfrm>
                  <a:off x="3019221"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54" name="フリーフォーム: 図形 79">
                  <a:extLst>
                    <a:ext uri="{FF2B5EF4-FFF2-40B4-BE49-F238E27FC236}">
                      <a16:creationId xmlns:a16="http://schemas.microsoft.com/office/drawing/2014/main" id="{DB878050-265C-4BA9-8B77-7BA5B553F9D5}"/>
                    </a:ext>
                  </a:extLst>
                </p:cNvPr>
                <p:cNvSpPr/>
                <p:nvPr/>
              </p:nvSpPr>
              <p:spPr>
                <a:xfrm>
                  <a:off x="3090515" y="5857776"/>
                  <a:ext cx="66675" cy="104775"/>
                </a:xfrm>
                <a:custGeom>
                  <a:avLst/>
                  <a:gdLst>
                    <a:gd name="connsiteX0" fmla="*/ 50282 w 66675"/>
                    <a:gd name="connsiteY0" fmla="*/ 93697 h 104775"/>
                    <a:gd name="connsiteX1" fmla="*/ 50006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50006 w 66675"/>
                    <a:gd name="connsiteY5" fmla="*/ 46729 h 104775"/>
                    <a:gd name="connsiteX6" fmla="*/ 50282 w 66675"/>
                    <a:gd name="connsiteY6" fmla="*/ 46729 h 104775"/>
                    <a:gd name="connsiteX7" fmla="*/ 50282 w 66675"/>
                    <a:gd name="connsiteY7" fmla="*/ 7144 h 104775"/>
                    <a:gd name="connsiteX8" fmla="*/ 64570 w 66675"/>
                    <a:gd name="connsiteY8" fmla="*/ 7144 h 104775"/>
                    <a:gd name="connsiteX9" fmla="*/ 64570 w 66675"/>
                    <a:gd name="connsiteY9" fmla="*/ 104737 h 104775"/>
                    <a:gd name="connsiteX10" fmla="*/ 50282 w 66675"/>
                    <a:gd name="connsiteY10" fmla="*/ 104737 h 104775"/>
                    <a:gd name="connsiteX11" fmla="*/ 50282 w 66675"/>
                    <a:gd name="connsiteY11" fmla="*/ 93697 h 104775"/>
                    <a:gd name="connsiteX12" fmla="*/ 36290 w 66675"/>
                    <a:gd name="connsiteY12" fmla="*/ 97241 h 104775"/>
                    <a:gd name="connsiteX13" fmla="*/ 49721 w 66675"/>
                    <a:gd name="connsiteY13" fmla="*/ 71066 h 104775"/>
                    <a:gd name="connsiteX14" fmla="*/ 36290 w 66675"/>
                    <a:gd name="connsiteY14" fmla="*/ 44053 h 104775"/>
                    <a:gd name="connsiteX15" fmla="*/ 22708 w 66675"/>
                    <a:gd name="connsiteY15" fmla="*/ 71066 h 104775"/>
                    <a:gd name="connsiteX16" fmla="*/ 36290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2" y="93697"/>
                      </a:moveTo>
                      <a:lnTo>
                        <a:pt x="50006" y="93697"/>
                      </a:lnTo>
                      <a:cubicBezTo>
                        <a:pt x="48025" y="98222"/>
                        <a:pt x="43358" y="106270"/>
                        <a:pt x="32461" y="106270"/>
                      </a:cubicBezTo>
                      <a:cubicBezTo>
                        <a:pt x="13087" y="106270"/>
                        <a:pt x="7144" y="90440"/>
                        <a:pt x="7144" y="71056"/>
                      </a:cubicBezTo>
                      <a:cubicBezTo>
                        <a:pt x="7144" y="50835"/>
                        <a:pt x="14640" y="35843"/>
                        <a:pt x="32461" y="35843"/>
                      </a:cubicBezTo>
                      <a:cubicBezTo>
                        <a:pt x="43920" y="35843"/>
                        <a:pt x="48025" y="43062"/>
                        <a:pt x="50006" y="46729"/>
                      </a:cubicBezTo>
                      <a:lnTo>
                        <a:pt x="50282" y="46729"/>
                      </a:lnTo>
                      <a:lnTo>
                        <a:pt x="50282" y="7144"/>
                      </a:lnTo>
                      <a:lnTo>
                        <a:pt x="64570" y="7144"/>
                      </a:lnTo>
                      <a:lnTo>
                        <a:pt x="64570" y="104737"/>
                      </a:lnTo>
                      <a:lnTo>
                        <a:pt x="50282" y="104737"/>
                      </a:lnTo>
                      <a:lnTo>
                        <a:pt x="50282" y="93697"/>
                      </a:lnTo>
                      <a:close/>
                      <a:moveTo>
                        <a:pt x="36290" y="97241"/>
                      </a:moveTo>
                      <a:cubicBezTo>
                        <a:pt x="48025" y="97241"/>
                        <a:pt x="49721" y="82248"/>
                        <a:pt x="49721" y="71066"/>
                      </a:cubicBezTo>
                      <a:cubicBezTo>
                        <a:pt x="49721" y="59331"/>
                        <a:pt x="48596" y="44053"/>
                        <a:pt x="36290" y="44053"/>
                      </a:cubicBezTo>
                      <a:cubicBezTo>
                        <a:pt x="25108" y="44053"/>
                        <a:pt x="22708" y="59331"/>
                        <a:pt x="22708" y="71066"/>
                      </a:cubicBezTo>
                      <a:cubicBezTo>
                        <a:pt x="22708" y="82239"/>
                        <a:pt x="24822" y="97241"/>
                        <a:pt x="36290" y="97241"/>
                      </a:cubicBezTo>
                      <a:close/>
                    </a:path>
                  </a:pathLst>
                </a:custGeom>
                <a:grpFill/>
                <a:ln w="9525" cap="flat">
                  <a:noFill/>
                  <a:prstDash val="solid"/>
                  <a:miter/>
                </a:ln>
              </p:spPr>
              <p:txBody>
                <a:bodyPr rtlCol="0" anchor="ctr"/>
                <a:lstStyle/>
                <a:p>
                  <a:endParaRPr lang="ja-JP" altLang="en-US"/>
                </a:p>
              </p:txBody>
            </p:sp>
            <p:sp>
              <p:nvSpPr>
                <p:cNvPr id="155" name="フリーフォーム: 図形 80">
                  <a:extLst>
                    <a:ext uri="{FF2B5EF4-FFF2-40B4-BE49-F238E27FC236}">
                      <a16:creationId xmlns:a16="http://schemas.microsoft.com/office/drawing/2014/main" id="{A02338FF-8835-46DE-8EF5-D02F04495CEF}"/>
                    </a:ext>
                  </a:extLst>
                </p:cNvPr>
                <p:cNvSpPr/>
                <p:nvPr/>
              </p:nvSpPr>
              <p:spPr>
                <a:xfrm>
                  <a:off x="3197595" y="5857766"/>
                  <a:ext cx="76200" cy="104775"/>
                </a:xfrm>
                <a:custGeom>
                  <a:avLst/>
                  <a:gdLst>
                    <a:gd name="connsiteX0" fmla="*/ 30766 w 76200"/>
                    <a:gd name="connsiteY0" fmla="*/ 16469 h 104775"/>
                    <a:gd name="connsiteX1" fmla="*/ 7144 w 76200"/>
                    <a:gd name="connsiteY1" fmla="*/ 16469 h 104775"/>
                    <a:gd name="connsiteX2" fmla="*/ 7144 w 76200"/>
                    <a:gd name="connsiteY2" fmla="*/ 7144 h 104775"/>
                    <a:gd name="connsiteX3" fmla="*/ 69952 w 76200"/>
                    <a:gd name="connsiteY3" fmla="*/ 7144 h 104775"/>
                    <a:gd name="connsiteX4" fmla="*/ 69952 w 76200"/>
                    <a:gd name="connsiteY4" fmla="*/ 16469 h 104775"/>
                    <a:gd name="connsiteX5" fmla="*/ 46339 w 76200"/>
                    <a:gd name="connsiteY5" fmla="*/ 16469 h 104775"/>
                    <a:gd name="connsiteX6" fmla="*/ 46339 w 76200"/>
                    <a:gd name="connsiteY6" fmla="*/ 104747 h 104775"/>
                    <a:gd name="connsiteX7" fmla="*/ 30775 w 76200"/>
                    <a:gd name="connsiteY7" fmla="*/ 104747 h 104775"/>
                    <a:gd name="connsiteX8" fmla="*/ 30775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66" y="16469"/>
                      </a:moveTo>
                      <a:lnTo>
                        <a:pt x="7144" y="16469"/>
                      </a:lnTo>
                      <a:lnTo>
                        <a:pt x="7144" y="7144"/>
                      </a:lnTo>
                      <a:lnTo>
                        <a:pt x="69952" y="7144"/>
                      </a:lnTo>
                      <a:lnTo>
                        <a:pt x="69952" y="16469"/>
                      </a:lnTo>
                      <a:lnTo>
                        <a:pt x="46339" y="16469"/>
                      </a:lnTo>
                      <a:lnTo>
                        <a:pt x="46339" y="104747"/>
                      </a:lnTo>
                      <a:lnTo>
                        <a:pt x="30775" y="104747"/>
                      </a:lnTo>
                      <a:lnTo>
                        <a:pt x="30775" y="16469"/>
                      </a:lnTo>
                      <a:close/>
                    </a:path>
                  </a:pathLst>
                </a:custGeom>
                <a:grpFill/>
                <a:ln w="9525" cap="flat">
                  <a:noFill/>
                  <a:prstDash val="solid"/>
                  <a:miter/>
                </a:ln>
              </p:spPr>
              <p:txBody>
                <a:bodyPr rtlCol="0" anchor="ctr"/>
                <a:lstStyle/>
                <a:p>
                  <a:endParaRPr lang="ja-JP" altLang="en-US"/>
                </a:p>
              </p:txBody>
            </p:sp>
            <p:sp>
              <p:nvSpPr>
                <p:cNvPr id="156" name="フリーフォーム: 図形 81">
                  <a:extLst>
                    <a:ext uri="{FF2B5EF4-FFF2-40B4-BE49-F238E27FC236}">
                      <a16:creationId xmlns:a16="http://schemas.microsoft.com/office/drawing/2014/main" id="{531A9A2C-F89E-46BF-84A8-B26615F019E2}"/>
                    </a:ext>
                  </a:extLst>
                </p:cNvPr>
                <p:cNvSpPr/>
                <p:nvPr/>
              </p:nvSpPr>
              <p:spPr>
                <a:xfrm>
                  <a:off x="3266185"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4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55" y="7144"/>
                        <a:pt x="66694" y="19593"/>
                        <a:pt x="66694" y="42358"/>
                      </a:cubicBezTo>
                      <a:cubicBezTo>
                        <a:pt x="66694" y="65122"/>
                        <a:pt x="56655" y="77571"/>
                        <a:pt x="36852" y="77571"/>
                      </a:cubicBezTo>
                      <a:cubicBezTo>
                        <a:pt x="17050" y="77571"/>
                        <a:pt x="7144" y="65132"/>
                        <a:pt x="7144" y="42358"/>
                      </a:cubicBezTo>
                      <a:close/>
                      <a:moveTo>
                        <a:pt x="36852" y="71647"/>
                      </a:moveTo>
                      <a:cubicBezTo>
                        <a:pt x="49578" y="71647"/>
                        <a:pt x="51140" y="54683"/>
                        <a:pt x="51140" y="42367"/>
                      </a:cubicBezTo>
                      <a:cubicBezTo>
                        <a:pt x="51140" y="30070"/>
                        <a:pt x="49578" y="13087"/>
                        <a:pt x="36852" y="13087"/>
                      </a:cubicBezTo>
                      <a:cubicBezTo>
                        <a:pt x="24261" y="13087"/>
                        <a:pt x="22708" y="30070"/>
                        <a:pt x="22708" y="42367"/>
                      </a:cubicBezTo>
                      <a:cubicBezTo>
                        <a:pt x="22708" y="54673"/>
                        <a:pt x="24261" y="71647"/>
                        <a:pt x="36852" y="71647"/>
                      </a:cubicBezTo>
                      <a:close/>
                    </a:path>
                  </a:pathLst>
                </a:custGeom>
                <a:grpFill/>
                <a:ln w="9525" cap="flat">
                  <a:noFill/>
                  <a:prstDash val="solid"/>
                  <a:miter/>
                </a:ln>
              </p:spPr>
              <p:txBody>
                <a:bodyPr rtlCol="0" anchor="ctr"/>
                <a:lstStyle/>
                <a:p>
                  <a:endParaRPr lang="ja-JP" altLang="en-US"/>
                </a:p>
              </p:txBody>
            </p:sp>
            <p:sp>
              <p:nvSpPr>
                <p:cNvPr id="157" name="フリーフォーム: 図形 82">
                  <a:extLst>
                    <a:ext uri="{FF2B5EF4-FFF2-40B4-BE49-F238E27FC236}">
                      <a16:creationId xmlns:a16="http://schemas.microsoft.com/office/drawing/2014/main" id="{2C262F80-03DB-4324-84F3-A3293A86A6EC}"/>
                    </a:ext>
                  </a:extLst>
                </p:cNvPr>
                <p:cNvSpPr/>
                <p:nvPr/>
              </p:nvSpPr>
              <p:spPr>
                <a:xfrm>
                  <a:off x="3341871" y="5888037"/>
                  <a:ext cx="66675" cy="76200"/>
                </a:xfrm>
                <a:custGeom>
                  <a:avLst/>
                  <a:gdLst>
                    <a:gd name="connsiteX0" fmla="*/ 47873 w 66675"/>
                    <a:gd name="connsiteY0" fmla="*/ 58493 h 76200"/>
                    <a:gd name="connsiteX1" fmla="*/ 47597 w 66675"/>
                    <a:gd name="connsiteY1" fmla="*/ 58493 h 76200"/>
                    <a:gd name="connsiteX2" fmla="*/ 24108 w 66675"/>
                    <a:gd name="connsiteY2" fmla="*/ 76019 h 76200"/>
                    <a:gd name="connsiteX3" fmla="*/ 7144 w 66675"/>
                    <a:gd name="connsiteY3" fmla="*/ 56369 h 76200"/>
                    <a:gd name="connsiteX4" fmla="*/ 7144 w 66675"/>
                    <a:gd name="connsiteY4" fmla="*/ 7144 h 76200"/>
                    <a:gd name="connsiteX5" fmla="*/ 21421 w 66675"/>
                    <a:gd name="connsiteY5" fmla="*/ 7144 h 76200"/>
                    <a:gd name="connsiteX6" fmla="*/ 21421 w 66675"/>
                    <a:gd name="connsiteY6" fmla="*/ 49282 h 76200"/>
                    <a:gd name="connsiteX7" fmla="*/ 29918 w 66675"/>
                    <a:gd name="connsiteY7" fmla="*/ 65408 h 76200"/>
                    <a:gd name="connsiteX8" fmla="*/ 48016 w 66675"/>
                    <a:gd name="connsiteY8" fmla="*/ 34995 h 76200"/>
                    <a:gd name="connsiteX9" fmla="*/ 48016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20" y="63446"/>
                        <a:pt x="38967" y="76019"/>
                        <a:pt x="24108" y="76019"/>
                      </a:cubicBezTo>
                      <a:cubicBezTo>
                        <a:pt x="12230" y="76019"/>
                        <a:pt x="7144" y="66122"/>
                        <a:pt x="7144" y="56369"/>
                      </a:cubicBezTo>
                      <a:lnTo>
                        <a:pt x="7144" y="7144"/>
                      </a:lnTo>
                      <a:lnTo>
                        <a:pt x="21421" y="7144"/>
                      </a:lnTo>
                      <a:lnTo>
                        <a:pt x="21421" y="49282"/>
                      </a:lnTo>
                      <a:cubicBezTo>
                        <a:pt x="21421" y="57788"/>
                        <a:pt x="22698" y="65408"/>
                        <a:pt x="29918" y="65408"/>
                      </a:cubicBezTo>
                      <a:cubicBezTo>
                        <a:pt x="44062" y="65408"/>
                        <a:pt x="48016" y="43348"/>
                        <a:pt x="48016" y="34995"/>
                      </a:cubicBezTo>
                      <a:lnTo>
                        <a:pt x="48016"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p>
              </p:txBody>
            </p:sp>
            <p:sp>
              <p:nvSpPr>
                <p:cNvPr id="158" name="フリーフォーム: 図形 83">
                  <a:extLst>
                    <a:ext uri="{FF2B5EF4-FFF2-40B4-BE49-F238E27FC236}">
                      <a16:creationId xmlns:a16="http://schemas.microsoft.com/office/drawing/2014/main" id="{3646B696-B8C2-48AB-B302-FDF2694CD934}"/>
                    </a:ext>
                  </a:extLst>
                </p:cNvPr>
                <p:cNvSpPr/>
                <p:nvPr/>
              </p:nvSpPr>
              <p:spPr>
                <a:xfrm>
                  <a:off x="3417966" y="5886475"/>
                  <a:ext cx="47625" cy="76200"/>
                </a:xfrm>
                <a:custGeom>
                  <a:avLst/>
                  <a:gdLst>
                    <a:gd name="connsiteX0" fmla="*/ 7144 w 47625"/>
                    <a:gd name="connsiteY0" fmla="*/ 8706 h 76200"/>
                    <a:gd name="connsiteX1" fmla="*/ 21421 w 47625"/>
                    <a:gd name="connsiteY1" fmla="*/ 8706 h 76200"/>
                    <a:gd name="connsiteX2" fmla="*/ 2142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21 w 47625"/>
                    <a:gd name="connsiteY6" fmla="*/ 45196 h 76200"/>
                    <a:gd name="connsiteX7" fmla="*/ 2142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1" y="8706"/>
                      </a:lnTo>
                      <a:lnTo>
                        <a:pt x="21421" y="25822"/>
                      </a:lnTo>
                      <a:lnTo>
                        <a:pt x="21707" y="25822"/>
                      </a:lnTo>
                      <a:cubicBezTo>
                        <a:pt x="26232" y="16764"/>
                        <a:pt x="31185" y="8134"/>
                        <a:pt x="43491" y="7144"/>
                      </a:cubicBezTo>
                      <a:lnTo>
                        <a:pt x="43491" y="21993"/>
                      </a:lnTo>
                      <a:cubicBezTo>
                        <a:pt x="29775" y="22422"/>
                        <a:pt x="21421" y="27089"/>
                        <a:pt x="21421" y="45196"/>
                      </a:cubicBezTo>
                      <a:lnTo>
                        <a:pt x="2142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59" name="フリーフォーム: 図形 84">
                  <a:extLst>
                    <a:ext uri="{FF2B5EF4-FFF2-40B4-BE49-F238E27FC236}">
                      <a16:creationId xmlns:a16="http://schemas.microsoft.com/office/drawing/2014/main" id="{8D4AC914-ACBC-4177-AC5C-67F51924D8E0}"/>
                    </a:ext>
                  </a:extLst>
                </p:cNvPr>
                <p:cNvSpPr/>
                <p:nvPr/>
              </p:nvSpPr>
              <p:spPr>
                <a:xfrm>
                  <a:off x="3467886"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15" y="37405"/>
                      </a:moveTo>
                      <a:lnTo>
                        <a:pt x="22003" y="37405"/>
                      </a:lnTo>
                      <a:lnTo>
                        <a:pt x="22003" y="104727"/>
                      </a:lnTo>
                      <a:lnTo>
                        <a:pt x="7715" y="104727"/>
                      </a:lnTo>
                      <a:lnTo>
                        <a:pt x="7715" y="37405"/>
                      </a:lnTo>
                      <a:close/>
                    </a:path>
                  </a:pathLst>
                </a:custGeom>
                <a:grpFill/>
                <a:ln w="9525" cap="flat">
                  <a:noFill/>
                  <a:prstDash val="solid"/>
                  <a:miter/>
                </a:ln>
              </p:spPr>
              <p:txBody>
                <a:bodyPr rtlCol="0" anchor="ctr"/>
                <a:lstStyle/>
                <a:p>
                  <a:endParaRPr lang="ja-JP" altLang="en-US"/>
                </a:p>
              </p:txBody>
            </p:sp>
            <p:sp>
              <p:nvSpPr>
                <p:cNvPr id="160" name="フリーフォーム: 図形 85">
                  <a:extLst>
                    <a:ext uri="{FF2B5EF4-FFF2-40B4-BE49-F238E27FC236}">
                      <a16:creationId xmlns:a16="http://schemas.microsoft.com/office/drawing/2014/main" id="{BA1C8EC0-AC20-499F-93CC-20A5288C1178}"/>
                    </a:ext>
                  </a:extLst>
                </p:cNvPr>
                <p:cNvSpPr/>
                <p:nvPr/>
              </p:nvSpPr>
              <p:spPr>
                <a:xfrm>
                  <a:off x="3501548" y="5886465"/>
                  <a:ext cx="57150" cy="76200"/>
                </a:xfrm>
                <a:custGeom>
                  <a:avLst/>
                  <a:gdLst>
                    <a:gd name="connsiteX0" fmla="*/ 46615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87 w 57150"/>
                    <a:gd name="connsiteY5" fmla="*/ 74628 h 76200"/>
                    <a:gd name="connsiteX6" fmla="*/ 728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6" y="18745"/>
                        <a:pt x="36433" y="15364"/>
                        <a:pt x="29642" y="15364"/>
                      </a:cubicBezTo>
                      <a:cubicBezTo>
                        <a:pt x="25118" y="15364"/>
                        <a:pt x="20021" y="17336"/>
                        <a:pt x="20021" y="22431"/>
                      </a:cubicBezTo>
                      <a:cubicBezTo>
                        <a:pt x="20021" y="34595"/>
                        <a:pt x="50854" y="35728"/>
                        <a:pt x="50854" y="57236"/>
                      </a:cubicBezTo>
                      <a:cubicBezTo>
                        <a:pt x="50854" y="71656"/>
                        <a:pt x="39538" y="77591"/>
                        <a:pt x="25251" y="77591"/>
                      </a:cubicBezTo>
                      <a:cubicBezTo>
                        <a:pt x="16621" y="77591"/>
                        <a:pt x="10687" y="75771"/>
                        <a:pt x="7287" y="74628"/>
                      </a:cubicBezTo>
                      <a:lnTo>
                        <a:pt x="7287" y="61474"/>
                      </a:lnTo>
                      <a:cubicBezTo>
                        <a:pt x="1139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p>
              </p:txBody>
            </p:sp>
            <p:sp>
              <p:nvSpPr>
                <p:cNvPr id="161" name="フリーフォーム: 図形 86">
                  <a:extLst>
                    <a:ext uri="{FF2B5EF4-FFF2-40B4-BE49-F238E27FC236}">
                      <a16:creationId xmlns:a16="http://schemas.microsoft.com/office/drawing/2014/main" id="{1CF3A5DB-5F51-4EDC-895D-19C1D8F7E640}"/>
                    </a:ext>
                  </a:extLst>
                </p:cNvPr>
                <p:cNvSpPr/>
                <p:nvPr/>
              </p:nvSpPr>
              <p:spPr>
                <a:xfrm>
                  <a:off x="3561803" y="5886475"/>
                  <a:ext cx="95250" cy="76200"/>
                </a:xfrm>
                <a:custGeom>
                  <a:avLst/>
                  <a:gdLst>
                    <a:gd name="connsiteX0" fmla="*/ 7144 w 95250"/>
                    <a:gd name="connsiteY0" fmla="*/ 8706 h 76200"/>
                    <a:gd name="connsiteX1" fmla="*/ 21431 w 95250"/>
                    <a:gd name="connsiteY1" fmla="*/ 8706 h 76200"/>
                    <a:gd name="connsiteX2" fmla="*/ 21431 w 95250"/>
                    <a:gd name="connsiteY2" fmla="*/ 24689 h 76200"/>
                    <a:gd name="connsiteX3" fmla="*/ 21717 w 95250"/>
                    <a:gd name="connsiteY3" fmla="*/ 24689 h 76200"/>
                    <a:gd name="connsiteX4" fmla="*/ 42082 w 95250"/>
                    <a:gd name="connsiteY4" fmla="*/ 7144 h 76200"/>
                    <a:gd name="connsiteX5" fmla="*/ 58779 w 95250"/>
                    <a:gd name="connsiteY5" fmla="*/ 23831 h 76200"/>
                    <a:gd name="connsiteX6" fmla="*/ 59055 w 95250"/>
                    <a:gd name="connsiteY6" fmla="*/ 23831 h 76200"/>
                    <a:gd name="connsiteX7" fmla="*/ 79429 w 95250"/>
                    <a:gd name="connsiteY7" fmla="*/ 7144 h 76200"/>
                    <a:gd name="connsiteX8" fmla="*/ 96393 w 95250"/>
                    <a:gd name="connsiteY8" fmla="*/ 30346 h 76200"/>
                    <a:gd name="connsiteX9" fmla="*/ 96393 w 95250"/>
                    <a:gd name="connsiteY9" fmla="*/ 76038 h 76200"/>
                    <a:gd name="connsiteX10" fmla="*/ 82115 w 95250"/>
                    <a:gd name="connsiteY10" fmla="*/ 76038 h 76200"/>
                    <a:gd name="connsiteX11" fmla="*/ 82115 w 95250"/>
                    <a:gd name="connsiteY11" fmla="*/ 32613 h 76200"/>
                    <a:gd name="connsiteX12" fmla="*/ 73914 w 95250"/>
                    <a:gd name="connsiteY12" fmla="*/ 17745 h 76200"/>
                    <a:gd name="connsiteX13" fmla="*/ 58922 w 95250"/>
                    <a:gd name="connsiteY13" fmla="*/ 48015 h 76200"/>
                    <a:gd name="connsiteX14" fmla="*/ 58922 w 95250"/>
                    <a:gd name="connsiteY14" fmla="*/ 76029 h 76200"/>
                    <a:gd name="connsiteX15" fmla="*/ 44634 w 95250"/>
                    <a:gd name="connsiteY15" fmla="*/ 76029 h 76200"/>
                    <a:gd name="connsiteX16" fmla="*/ 44634 w 95250"/>
                    <a:gd name="connsiteY16" fmla="*/ 33871 h 76200"/>
                    <a:gd name="connsiteX17" fmla="*/ 36148 w 95250"/>
                    <a:gd name="connsiteY17" fmla="*/ 17745 h 76200"/>
                    <a:gd name="connsiteX18" fmla="*/ 21431 w 95250"/>
                    <a:gd name="connsiteY18" fmla="*/ 48158 h 76200"/>
                    <a:gd name="connsiteX19" fmla="*/ 21431 w 95250"/>
                    <a:gd name="connsiteY19" fmla="*/ 76029 h 76200"/>
                    <a:gd name="connsiteX20" fmla="*/ 7144 w 95250"/>
                    <a:gd name="connsiteY20" fmla="*/ 76029 h 76200"/>
                    <a:gd name="connsiteX21" fmla="*/ 7144 w 95250"/>
                    <a:gd name="connsiteY21"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250" h="76200">
                      <a:moveTo>
                        <a:pt x="7144" y="8706"/>
                      </a:moveTo>
                      <a:lnTo>
                        <a:pt x="21431" y="8706"/>
                      </a:lnTo>
                      <a:lnTo>
                        <a:pt x="21431" y="24689"/>
                      </a:lnTo>
                      <a:lnTo>
                        <a:pt x="21717" y="24689"/>
                      </a:lnTo>
                      <a:cubicBezTo>
                        <a:pt x="23270" y="19593"/>
                        <a:pt x="29204" y="7144"/>
                        <a:pt x="42082" y="7144"/>
                      </a:cubicBezTo>
                      <a:cubicBezTo>
                        <a:pt x="53969" y="7144"/>
                        <a:pt x="58351" y="16764"/>
                        <a:pt x="58779" y="23831"/>
                      </a:cubicBezTo>
                      <a:lnTo>
                        <a:pt x="59055" y="23831"/>
                      </a:lnTo>
                      <a:cubicBezTo>
                        <a:pt x="61465" y="18602"/>
                        <a:pt x="66123" y="7144"/>
                        <a:pt x="79429" y="7144"/>
                      </a:cubicBezTo>
                      <a:cubicBezTo>
                        <a:pt x="93716" y="7144"/>
                        <a:pt x="96393" y="18878"/>
                        <a:pt x="96393" y="30346"/>
                      </a:cubicBezTo>
                      <a:lnTo>
                        <a:pt x="96393" y="76038"/>
                      </a:lnTo>
                      <a:lnTo>
                        <a:pt x="82115" y="76038"/>
                      </a:lnTo>
                      <a:lnTo>
                        <a:pt x="82115" y="32613"/>
                      </a:lnTo>
                      <a:cubicBezTo>
                        <a:pt x="82115" y="24822"/>
                        <a:pt x="80982" y="17745"/>
                        <a:pt x="73914" y="17745"/>
                      </a:cubicBezTo>
                      <a:cubicBezTo>
                        <a:pt x="61322" y="17745"/>
                        <a:pt x="58922" y="39805"/>
                        <a:pt x="58922" y="48015"/>
                      </a:cubicBezTo>
                      <a:lnTo>
                        <a:pt x="58922" y="76029"/>
                      </a:lnTo>
                      <a:lnTo>
                        <a:pt x="44634" y="76029"/>
                      </a:lnTo>
                      <a:lnTo>
                        <a:pt x="44634" y="33871"/>
                      </a:lnTo>
                      <a:cubicBezTo>
                        <a:pt x="44634" y="25384"/>
                        <a:pt x="43929" y="17745"/>
                        <a:pt x="36148" y="17745"/>
                      </a:cubicBezTo>
                      <a:cubicBezTo>
                        <a:pt x="22984" y="17745"/>
                        <a:pt x="21431" y="40948"/>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grpSp>
        </p:grpSp>
      </p:grpSp>
      <p:sp>
        <p:nvSpPr>
          <p:cNvPr id="31747"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31749" name="Rectangle 5"/>
          <p:cNvSpPr>
            <a:spLocks noGrp="1" noChangeArrowheads="1"/>
          </p:cNvSpPr>
          <p:nvPr>
            <p:ph type="dt" sz="half" idx="2"/>
          </p:nvPr>
        </p:nvSpPr>
        <p:spPr/>
        <p:txBody>
          <a:bodyPr/>
          <a:lstStyle>
            <a:lvl1pPr>
              <a:defRPr/>
            </a:lvl1pPr>
          </a:lstStyle>
          <a:p>
            <a:endParaRPr lang="en-US" altLang="ja-JP"/>
          </a:p>
        </p:txBody>
      </p:sp>
      <p:sp>
        <p:nvSpPr>
          <p:cNvPr id="31750" name="Rectangle 6"/>
          <p:cNvSpPr>
            <a:spLocks noGrp="1" noChangeArrowheads="1"/>
          </p:cNvSpPr>
          <p:nvPr>
            <p:ph type="ftr" sz="quarter" idx="3"/>
          </p:nvPr>
        </p:nvSpPr>
        <p:spPr/>
        <p:txBody>
          <a:bodyPr/>
          <a:lstStyle>
            <a:lvl1pPr>
              <a:defRPr/>
            </a:lvl1pPr>
          </a:lstStyle>
          <a:p>
            <a:endParaRPr lang="en-US" altLang="ja-JP"/>
          </a:p>
        </p:txBody>
      </p:sp>
      <p:sp>
        <p:nvSpPr>
          <p:cNvPr id="31751" name="Rectangle 7"/>
          <p:cNvSpPr>
            <a:spLocks noGrp="1" noChangeArrowheads="1"/>
          </p:cNvSpPr>
          <p:nvPr>
            <p:ph type="sldNum" sz="quarter" idx="4"/>
          </p:nvPr>
        </p:nvSpPr>
        <p:spPr>
          <a:xfrm>
            <a:off x="7099300" y="6245225"/>
            <a:ext cx="2311400" cy="476250"/>
          </a:xfrm>
        </p:spPr>
        <p:txBody>
          <a:bodyPr/>
          <a:lstStyle>
            <a:lvl1pPr>
              <a:defRPr/>
            </a:lvl1pPr>
          </a:lstStyle>
          <a:p>
            <a:fld id="{8668F1B4-CD69-4873-A37D-05E3ED60FF33}" type="slidenum">
              <a:rPr lang="en-US" altLang="ja-JP"/>
              <a:pPr/>
              <a:t>‹#›</a:t>
            </a:fld>
            <a:endParaRPr lang="en-US" altLang="ja-JP"/>
          </a:p>
        </p:txBody>
      </p:sp>
      <p:sp>
        <p:nvSpPr>
          <p:cNvPr id="31758" name="Rectangle 14"/>
          <p:cNvSpPr>
            <a:spLocks noChangeArrowheads="1"/>
          </p:cNvSpPr>
          <p:nvPr userDrawn="1"/>
        </p:nvSpPr>
        <p:spPr bwMode="auto">
          <a:xfrm>
            <a:off x="1833563" y="3284538"/>
            <a:ext cx="8072437" cy="730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201373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55D6372-79B3-44A9-9559-35B0E06D676F}" type="slidenum">
              <a:rPr lang="en-US" altLang="ja-JP"/>
              <a:pPr/>
              <a:t>‹#›</a:t>
            </a:fld>
            <a:endParaRPr lang="en-US" altLang="ja-JP"/>
          </a:p>
        </p:txBody>
      </p:sp>
    </p:spTree>
    <p:extLst>
      <p:ext uri="{BB962C8B-B14F-4D97-AF65-F5344CB8AC3E}">
        <p14:creationId xmlns:p14="http://schemas.microsoft.com/office/powerpoint/2010/main" val="2678779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8" name="Picture 7" descr="mlit_top"/>
          <p:cNvPicPr>
            <a:picLocks noChangeAspect="1" noChangeArrowheads="1"/>
          </p:cNvPicPr>
          <p:nvPr userDrawn="1"/>
        </p:nvPicPr>
        <p:blipFill>
          <a:blip r:embed="rId2" cstate="hqprint">
            <a:extLst>
              <a:ext uri="{28A0092B-C50C-407E-A947-70E740481C1C}">
                <a14:useLocalDpi xmlns:a14="http://schemas.microsoft.com/office/drawing/2010/main"/>
              </a:ext>
            </a:extLst>
          </a:blip>
          <a:srcRect t="62230"/>
          <a:stretch>
            <a:fillRect/>
          </a:stretch>
        </p:blipFill>
        <p:spPr>
          <a:xfrm>
            <a:off x="0" y="6524640"/>
            <a:ext cx="9906000" cy="333375"/>
          </a:xfrm>
          <a:prstGeom prst="rect">
            <a:avLst/>
          </a:prstGeom>
          <a:noFill/>
          <a:ln w="9525">
            <a:noFill/>
            <a:miter lim="800000"/>
            <a:headEnd/>
            <a:tailEnd/>
          </a:ln>
        </p:spPr>
      </p:pic>
      <p:sp>
        <p:nvSpPr>
          <p:cNvPr id="1039" name="Rectangle 9"/>
          <p:cNvSpPr>
            <a:spLocks noChangeArrowheads="1"/>
          </p:cNvSpPr>
          <p:nvPr userDrawn="1"/>
        </p:nvSpPr>
        <p:spPr>
          <a:xfrm>
            <a:off x="1833306" y="3284553"/>
            <a:ext cx="8072702" cy="73025"/>
          </a:xfrm>
          <a:prstGeom prst="rect">
            <a:avLst/>
          </a:prstGeom>
          <a:solidFill>
            <a:srgbClr val="0066CC"/>
          </a:solidFill>
          <a:ln w="9525">
            <a:noFill/>
            <a:miter lim="800000"/>
            <a:headEnd/>
            <a:tailEnd/>
          </a:ln>
          <a:effectLst/>
        </p:spPr>
        <p:txBody>
          <a:bodyPr wrap="none" anchor="ctr"/>
          <a:lstStyle/>
          <a:p>
            <a:pPr>
              <a:defRPr/>
            </a:pPr>
            <a:endParaRPr lang="ja-JP" altLang="en-US" sz="1693">
              <a:solidFill>
                <a:srgbClr val="000000"/>
              </a:solidFill>
            </a:endParaRPr>
          </a:p>
        </p:txBody>
      </p:sp>
      <p:pic>
        <p:nvPicPr>
          <p:cNvPr id="1040" name="Picture 11"/>
          <p:cNvPicPr>
            <a:picLocks noChangeAspect="1" noChangeArrowheads="1"/>
          </p:cNvPicPr>
          <p:nvPr userDrawn="1"/>
        </p:nvPicPr>
        <p:blipFill>
          <a:blip r:embed="rId3"/>
          <a:stretch>
            <a:fillRect/>
          </a:stretch>
        </p:blipFill>
        <p:spPr>
          <a:xfrm>
            <a:off x="8" y="6051565"/>
            <a:ext cx="2301081" cy="473075"/>
          </a:xfrm>
          <a:prstGeom prst="rect">
            <a:avLst/>
          </a:prstGeom>
          <a:noFill/>
          <a:ln w="9525">
            <a:noFill/>
            <a:miter lim="800000"/>
            <a:headEnd/>
            <a:tailEnd/>
          </a:ln>
        </p:spPr>
      </p:pic>
      <p:sp>
        <p:nvSpPr>
          <p:cNvPr id="1041" name="Text Box 12"/>
          <p:cNvSpPr txBox="1">
            <a:spLocks noChangeArrowheads="1"/>
          </p:cNvSpPr>
          <p:nvPr userDrawn="1"/>
        </p:nvSpPr>
        <p:spPr>
          <a:xfrm>
            <a:off x="0" y="6524637"/>
            <a:ext cx="3461204" cy="266098"/>
          </a:xfrm>
          <a:prstGeom prst="rect">
            <a:avLst/>
          </a:prstGeom>
          <a:noFill/>
          <a:ln w="9525">
            <a:noFill/>
            <a:miter lim="800000"/>
            <a:headEnd/>
            <a:tailEnd/>
          </a:ln>
          <a:effectLst/>
        </p:spPr>
        <p:txBody>
          <a:bodyPr wrap="none">
            <a:spAutoFit/>
          </a:bodyPr>
          <a:lstStyle/>
          <a:p>
            <a:pPr>
              <a:defRPr/>
            </a:pPr>
            <a:r>
              <a:rPr lang="en-US" altLang="ja-JP" sz="1129" i="1">
                <a:solidFill>
                  <a:srgbClr val="FFFFFF"/>
                </a:solidFill>
                <a:latin typeface="Times New Roman" pitchFamily="18" charset="0"/>
              </a:rPr>
              <a:t>Ministry of Land, Infrastructure, Transport and Tourism</a:t>
            </a:r>
          </a:p>
        </p:txBody>
      </p:sp>
      <p:sp>
        <p:nvSpPr>
          <p:cNvPr id="1042" name="Rectangle 2"/>
          <p:cNvSpPr>
            <a:spLocks noGrp="1" noChangeArrowheads="1"/>
          </p:cNvSpPr>
          <p:nvPr>
            <p:ph type="ctrTitle"/>
          </p:nvPr>
        </p:nvSpPr>
        <p:spPr>
          <a:xfrm>
            <a:off x="1754187" y="2133615"/>
            <a:ext cx="8151813" cy="1470025"/>
          </a:xfrm>
        </p:spPr>
        <p:txBody>
          <a:bodyPr/>
          <a:lstStyle>
            <a:lvl1pPr>
              <a:defRPr sz="3763"/>
            </a:lvl1pPr>
          </a:lstStyle>
          <a:p>
            <a:r>
              <a:rPr lang="ja-JP" altLang="en-US"/>
              <a:t>マスタ タイトルの書式設定</a:t>
            </a:r>
          </a:p>
        </p:txBody>
      </p:sp>
      <p:sp>
        <p:nvSpPr>
          <p:cNvPr id="1043" name="Rectangle 3"/>
          <p:cNvSpPr>
            <a:spLocks noGrp="1" noChangeArrowheads="1"/>
          </p:cNvSpPr>
          <p:nvPr>
            <p:ph type="subTitle" idx="1"/>
          </p:nvPr>
        </p:nvSpPr>
        <p:spPr>
          <a:xfrm>
            <a:off x="1485901" y="3886200"/>
            <a:ext cx="6934200" cy="1752600"/>
          </a:xfrm>
        </p:spPr>
        <p:txBody>
          <a:bodyPr/>
          <a:lstStyle>
            <a:lvl1pPr marL="0" indent="0" algn="ctr">
              <a:buFontTx/>
              <a:buNone/>
              <a:defRPr/>
            </a:lvl1pPr>
          </a:lstStyle>
          <a:p>
            <a:r>
              <a:rPr lang="ja-JP" altLang="en-US"/>
              <a:t>マスタ サブタイトルの書式設定</a:t>
            </a:r>
          </a:p>
        </p:txBody>
      </p:sp>
      <p:sp>
        <p:nvSpPr>
          <p:cNvPr id="1044" name="Rectangle 4"/>
          <p:cNvSpPr>
            <a:spLocks noGrp="1" noChangeArrowheads="1"/>
          </p:cNvSpPr>
          <p:nvPr>
            <p:ph type="dt" sz="half" idx="10"/>
          </p:nvPr>
        </p:nvSpPr>
        <p:spPr/>
        <p:txBody>
          <a:bodyPr/>
          <a:lstStyle>
            <a:lvl1pPr>
              <a:defRPr smtClean="0"/>
            </a:lvl1pPr>
          </a:lstStyle>
          <a:p>
            <a:pPr>
              <a:defRPr/>
            </a:pPr>
            <a:endParaRPr lang="en-US" altLang="ja-JP">
              <a:solidFill>
                <a:srgbClr val="000000"/>
              </a:solidFill>
            </a:endParaRPr>
          </a:p>
        </p:txBody>
      </p:sp>
      <p:sp>
        <p:nvSpPr>
          <p:cNvPr id="1045" name="Rectangle 5"/>
          <p:cNvSpPr>
            <a:spLocks noGrp="1" noChangeArrowheads="1"/>
          </p:cNvSpPr>
          <p:nvPr>
            <p:ph type="ftr" sz="quarter" idx="11"/>
          </p:nvPr>
        </p:nvSpPr>
        <p:spPr/>
        <p:txBody>
          <a:bodyPr/>
          <a:lstStyle>
            <a:lvl1pPr>
              <a:defRPr smtClean="0"/>
            </a:lvl1pPr>
          </a:lstStyle>
          <a:p>
            <a:pPr>
              <a:defRPr/>
            </a:pPr>
            <a:endParaRPr lang="en-US" altLang="ja-JP">
              <a:solidFill>
                <a:srgbClr val="000000"/>
              </a:solidFill>
            </a:endParaRPr>
          </a:p>
        </p:txBody>
      </p:sp>
      <p:sp>
        <p:nvSpPr>
          <p:cNvPr id="1046" name="Rectangle 6"/>
          <p:cNvSpPr>
            <a:spLocks noGrp="1" noChangeArrowheads="1"/>
          </p:cNvSpPr>
          <p:nvPr>
            <p:ph type="sldNum" sz="quarter" idx="12"/>
          </p:nvPr>
        </p:nvSpPr>
        <p:spPr>
          <a:xfrm>
            <a:off x="7099301" y="6245225"/>
            <a:ext cx="2311400" cy="476250"/>
          </a:xfrm>
        </p:spPr>
        <p:txBody>
          <a:bodyPr/>
          <a:lstStyle>
            <a:lvl1pPr>
              <a:defRPr smtClean="0"/>
            </a:lvl1pPr>
          </a:lstStyle>
          <a:p>
            <a:pPr>
              <a:defRPr/>
            </a:pPr>
            <a:fld id="{D362BB5B-F80B-460C-964D-E3C1A5F951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25376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p:txBody>
          <a:bodyPr/>
          <a:lstStyle/>
          <a:p>
            <a:r>
              <a:rPr lang="ja-JP" altLang="en-US"/>
              <a:t>マスタ タイトルの書式設定</a:t>
            </a:r>
          </a:p>
        </p:txBody>
      </p:sp>
      <p:sp>
        <p:nvSpPr>
          <p:cNvPr id="10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0"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51"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52" name="Rectangle 6"/>
          <p:cNvSpPr>
            <a:spLocks noGrp="1" noChangeArrowheads="1"/>
          </p:cNvSpPr>
          <p:nvPr>
            <p:ph type="sldNum" sz="quarter" idx="12"/>
          </p:nvPr>
        </p:nvSpPr>
        <p:spPr>
          <a:ln/>
        </p:spPr>
        <p:txBody>
          <a:bodyPr/>
          <a:lstStyle>
            <a:lvl1pPr>
              <a:defRPr/>
            </a:lvl1pPr>
          </a:lstStyle>
          <a:p>
            <a:pPr>
              <a:defRPr/>
            </a:pPr>
            <a:fld id="{50670A99-3D0F-4E41-9017-CF829A5A390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03098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4" name="タイトル 1"/>
          <p:cNvSpPr>
            <a:spLocks noGrp="1"/>
          </p:cNvSpPr>
          <p:nvPr>
            <p:ph type="title"/>
          </p:nvPr>
        </p:nvSpPr>
        <p:spPr>
          <a:xfrm>
            <a:off x="782508" y="4406915"/>
            <a:ext cx="8420100" cy="1362075"/>
          </a:xfrm>
        </p:spPr>
        <p:txBody>
          <a:bodyPr anchor="t"/>
          <a:lstStyle>
            <a:lvl1pPr algn="l">
              <a:defRPr sz="3763" b="1" cap="all"/>
            </a:lvl1pPr>
          </a:lstStyle>
          <a:p>
            <a:r>
              <a:rPr lang="ja-JP" altLang="en-US"/>
              <a:t>マスタ タイトルの書式設定</a:t>
            </a:r>
          </a:p>
        </p:txBody>
      </p:sp>
      <p:sp>
        <p:nvSpPr>
          <p:cNvPr id="1055" name="テキスト プレースホルダ 2"/>
          <p:cNvSpPr>
            <a:spLocks noGrp="1"/>
          </p:cNvSpPr>
          <p:nvPr>
            <p:ph type="body" idx="1"/>
          </p:nvPr>
        </p:nvSpPr>
        <p:spPr>
          <a:xfrm>
            <a:off x="782508" y="2906713"/>
            <a:ext cx="8420100" cy="1500187"/>
          </a:xfrm>
        </p:spPr>
        <p:txBody>
          <a:bodyPr anchor="b"/>
          <a:lstStyle>
            <a:lvl1pPr marL="0" indent="0">
              <a:buNone/>
              <a:defRPr sz="1881"/>
            </a:lvl1pPr>
            <a:lvl2pPr marL="430088" indent="0">
              <a:buNone/>
              <a:defRPr sz="1693"/>
            </a:lvl2pPr>
            <a:lvl3pPr marL="860176" indent="0">
              <a:buNone/>
              <a:defRPr sz="1505"/>
            </a:lvl3pPr>
            <a:lvl4pPr marL="1290264" indent="0">
              <a:buNone/>
              <a:defRPr sz="1317"/>
            </a:lvl4pPr>
            <a:lvl5pPr marL="1720352" indent="0">
              <a:buNone/>
              <a:defRPr sz="1317"/>
            </a:lvl5pPr>
            <a:lvl6pPr marL="2150440" indent="0">
              <a:buNone/>
              <a:defRPr sz="1317"/>
            </a:lvl6pPr>
            <a:lvl7pPr marL="2580528" indent="0">
              <a:buNone/>
              <a:defRPr sz="1317"/>
            </a:lvl7pPr>
            <a:lvl8pPr marL="3010616" indent="0">
              <a:buNone/>
              <a:defRPr sz="1317"/>
            </a:lvl8pPr>
            <a:lvl9pPr marL="3440704" indent="0">
              <a:buNone/>
              <a:defRPr sz="1317"/>
            </a:lvl9pPr>
          </a:lstStyle>
          <a:p>
            <a:pPr lvl="0"/>
            <a:r>
              <a:rPr lang="ja-JP" altLang="en-US"/>
              <a:t>マスタ テキストの書式設定</a:t>
            </a:r>
          </a:p>
        </p:txBody>
      </p:sp>
      <p:sp>
        <p:nvSpPr>
          <p:cNvPr id="105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5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58" name="Rectangle 6"/>
          <p:cNvSpPr>
            <a:spLocks noGrp="1" noChangeArrowheads="1"/>
          </p:cNvSpPr>
          <p:nvPr>
            <p:ph type="sldNum" sz="quarter" idx="12"/>
          </p:nvPr>
        </p:nvSpPr>
        <p:spPr>
          <a:ln/>
        </p:spPr>
        <p:txBody>
          <a:bodyPr/>
          <a:lstStyle>
            <a:lvl1pPr>
              <a:defRPr/>
            </a:lvl1pPr>
          </a:lstStyle>
          <a:p>
            <a:pPr>
              <a:defRPr/>
            </a:pPr>
            <a:fld id="{44CBEC68-9DEB-4C60-BE8A-801151F829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09799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60" name="タイトル 1"/>
          <p:cNvSpPr>
            <a:spLocks noGrp="1"/>
          </p:cNvSpPr>
          <p:nvPr>
            <p:ph type="title"/>
          </p:nvPr>
        </p:nvSpPr>
        <p:spPr/>
        <p:txBody>
          <a:bodyPr/>
          <a:lstStyle/>
          <a:p>
            <a:r>
              <a:rPr lang="ja-JP" altLang="en-US"/>
              <a:t>マスタ タイトルの書式設定</a:t>
            </a:r>
          </a:p>
        </p:txBody>
      </p:sp>
      <p:sp>
        <p:nvSpPr>
          <p:cNvPr id="1061" name="コンテンツ プレースホルダ 2"/>
          <p:cNvSpPr>
            <a:spLocks noGrp="1"/>
          </p:cNvSpPr>
          <p:nvPr>
            <p:ph sz="half" idx="1"/>
          </p:nvPr>
        </p:nvSpPr>
        <p:spPr>
          <a:xfrm>
            <a:off x="495301" y="1600206"/>
            <a:ext cx="4375150" cy="4525963"/>
          </a:xfrm>
        </p:spPr>
        <p:txBody>
          <a:bodyPr/>
          <a:lstStyle>
            <a:lvl1pPr>
              <a:defRPr sz="2634"/>
            </a:lvl1pPr>
            <a:lvl2pPr>
              <a:defRPr sz="2258"/>
            </a:lvl2pPr>
            <a:lvl3pPr>
              <a:defRPr sz="1881"/>
            </a:lvl3pPr>
            <a:lvl4pPr>
              <a:defRPr sz="1693"/>
            </a:lvl4pPr>
            <a:lvl5pPr>
              <a:defRPr sz="1693"/>
            </a:lvl5pPr>
            <a:lvl6pPr>
              <a:defRPr sz="1693"/>
            </a:lvl6pPr>
            <a:lvl7pPr>
              <a:defRPr sz="1693"/>
            </a:lvl7pPr>
            <a:lvl8pPr>
              <a:defRPr sz="1693"/>
            </a:lvl8pPr>
            <a:lvl9pPr>
              <a:defRPr sz="169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2" name="コンテンツ プレースホルダ 3"/>
          <p:cNvSpPr>
            <a:spLocks noGrp="1"/>
          </p:cNvSpPr>
          <p:nvPr>
            <p:ph sz="half" idx="2"/>
          </p:nvPr>
        </p:nvSpPr>
        <p:spPr>
          <a:xfrm>
            <a:off x="5035550" y="1600206"/>
            <a:ext cx="4375150" cy="4525963"/>
          </a:xfrm>
        </p:spPr>
        <p:txBody>
          <a:bodyPr/>
          <a:lstStyle>
            <a:lvl1pPr>
              <a:defRPr sz="2634"/>
            </a:lvl1pPr>
            <a:lvl2pPr>
              <a:defRPr sz="2258"/>
            </a:lvl2pPr>
            <a:lvl3pPr>
              <a:defRPr sz="1881"/>
            </a:lvl3pPr>
            <a:lvl4pPr>
              <a:defRPr sz="1693"/>
            </a:lvl4pPr>
            <a:lvl5pPr>
              <a:defRPr sz="1693"/>
            </a:lvl5pPr>
            <a:lvl6pPr>
              <a:defRPr sz="1693"/>
            </a:lvl6pPr>
            <a:lvl7pPr>
              <a:defRPr sz="1693"/>
            </a:lvl7pPr>
            <a:lvl8pPr>
              <a:defRPr sz="1693"/>
            </a:lvl8pPr>
            <a:lvl9pPr>
              <a:defRPr sz="169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6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65" name="Rectangle 6"/>
          <p:cNvSpPr>
            <a:spLocks noGrp="1" noChangeArrowheads="1"/>
          </p:cNvSpPr>
          <p:nvPr>
            <p:ph type="sldNum" sz="quarter" idx="12"/>
          </p:nvPr>
        </p:nvSpPr>
        <p:spPr>
          <a:ln/>
        </p:spPr>
        <p:txBody>
          <a:bodyPr/>
          <a:lstStyle>
            <a:lvl1pPr>
              <a:defRPr/>
            </a:lvl1pPr>
          </a:lstStyle>
          <a:p>
            <a:pPr>
              <a:defRPr/>
            </a:pPr>
            <a:fld id="{710C6BAB-626E-4CB7-840A-8796CC8C138B}" type="slidenum">
              <a:rPr lang="en-US" altLang="ja-JP">
                <a:solidFill>
                  <a:srgbClr val="000000"/>
                </a:solidFill>
              </a:rPr>
              <a:pPr>
                <a:defRPr/>
              </a:pPr>
              <a:t>‹#›</a:t>
            </a:fld>
            <a:endParaRPr lang="en-US" altLang="ja-JP">
              <a:solidFill>
                <a:srgbClr val="000000"/>
              </a:solidFill>
            </a:endParaRPr>
          </a:p>
        </p:txBody>
      </p:sp>
      <p:sp>
        <p:nvSpPr>
          <p:cNvPr id="1066"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15941397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8" name="タイトル 1"/>
          <p:cNvSpPr>
            <a:spLocks noGrp="1"/>
          </p:cNvSpPr>
          <p:nvPr>
            <p:ph type="title"/>
          </p:nvPr>
        </p:nvSpPr>
        <p:spPr>
          <a:xfrm>
            <a:off x="495301" y="274638"/>
            <a:ext cx="8915400" cy="1143000"/>
          </a:xfrm>
        </p:spPr>
        <p:txBody>
          <a:bodyPr/>
          <a:lstStyle>
            <a:lvl1pPr>
              <a:defRPr/>
            </a:lvl1pPr>
          </a:lstStyle>
          <a:p>
            <a:r>
              <a:rPr lang="ja-JP" altLang="en-US"/>
              <a:t>マスタ タイトルの書式設定</a:t>
            </a:r>
          </a:p>
        </p:txBody>
      </p:sp>
      <p:sp>
        <p:nvSpPr>
          <p:cNvPr id="1069" name="テキスト プレースホルダ 2"/>
          <p:cNvSpPr>
            <a:spLocks noGrp="1"/>
          </p:cNvSpPr>
          <p:nvPr>
            <p:ph type="body" idx="1"/>
          </p:nvPr>
        </p:nvSpPr>
        <p:spPr>
          <a:xfrm>
            <a:off x="495302" y="1535113"/>
            <a:ext cx="4376870" cy="63976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 テキストの書式設定</a:t>
            </a:r>
          </a:p>
        </p:txBody>
      </p:sp>
      <p:sp>
        <p:nvSpPr>
          <p:cNvPr id="1070" name="コンテンツ プレースホルダ 3"/>
          <p:cNvSpPr>
            <a:spLocks noGrp="1"/>
          </p:cNvSpPr>
          <p:nvPr>
            <p:ph sz="half" idx="2"/>
          </p:nvPr>
        </p:nvSpPr>
        <p:spPr>
          <a:xfrm>
            <a:off x="495302" y="2174875"/>
            <a:ext cx="4376870" cy="3951288"/>
          </a:xfrm>
        </p:spPr>
        <p:txBody>
          <a:bodyPr/>
          <a:lstStyle>
            <a:lvl1pPr>
              <a:defRPr sz="2258"/>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1" name="テキスト プレースホルダ 4"/>
          <p:cNvSpPr>
            <a:spLocks noGrp="1"/>
          </p:cNvSpPr>
          <p:nvPr>
            <p:ph type="body" sz="quarter" idx="3"/>
          </p:nvPr>
        </p:nvSpPr>
        <p:spPr>
          <a:xfrm>
            <a:off x="5032116" y="1535113"/>
            <a:ext cx="4378590" cy="63976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 テキストの書式設定</a:t>
            </a:r>
          </a:p>
        </p:txBody>
      </p:sp>
      <p:sp>
        <p:nvSpPr>
          <p:cNvPr id="1072" name="コンテンツ プレースホルダ 5"/>
          <p:cNvSpPr>
            <a:spLocks noGrp="1"/>
          </p:cNvSpPr>
          <p:nvPr>
            <p:ph sz="quarter" idx="4"/>
          </p:nvPr>
        </p:nvSpPr>
        <p:spPr>
          <a:xfrm>
            <a:off x="5032116" y="2174875"/>
            <a:ext cx="4378590" cy="3951288"/>
          </a:xfrm>
        </p:spPr>
        <p:txBody>
          <a:bodyPr/>
          <a:lstStyle>
            <a:lvl1pPr>
              <a:defRPr sz="2258"/>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7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75" name="Rectangle 6"/>
          <p:cNvSpPr>
            <a:spLocks noGrp="1" noChangeArrowheads="1"/>
          </p:cNvSpPr>
          <p:nvPr>
            <p:ph type="sldNum" sz="quarter" idx="12"/>
          </p:nvPr>
        </p:nvSpPr>
        <p:spPr>
          <a:ln/>
        </p:spPr>
        <p:txBody>
          <a:bodyPr/>
          <a:lstStyle>
            <a:lvl1pPr>
              <a:defRPr/>
            </a:lvl1pPr>
          </a:lstStyle>
          <a:p>
            <a:pPr>
              <a:defRPr/>
            </a:pPr>
            <a:fld id="{C90D7490-9247-4156-917A-C704A20D420B}" type="slidenum">
              <a:rPr lang="en-US" altLang="ja-JP">
                <a:solidFill>
                  <a:srgbClr val="000000"/>
                </a:solidFill>
              </a:rPr>
              <a:pPr>
                <a:defRPr/>
              </a:pPr>
              <a:t>‹#›</a:t>
            </a:fld>
            <a:endParaRPr lang="en-US" altLang="ja-JP">
              <a:solidFill>
                <a:srgbClr val="000000"/>
              </a:solidFill>
            </a:endParaRPr>
          </a:p>
        </p:txBody>
      </p:sp>
      <p:sp>
        <p:nvSpPr>
          <p:cNvPr id="1076"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28117271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8" name="タイトル 1"/>
          <p:cNvSpPr>
            <a:spLocks noGrp="1"/>
          </p:cNvSpPr>
          <p:nvPr>
            <p:ph type="title"/>
          </p:nvPr>
        </p:nvSpPr>
        <p:spPr/>
        <p:txBody>
          <a:bodyPr/>
          <a:lstStyle/>
          <a:p>
            <a:r>
              <a:rPr lang="ja-JP" altLang="en-US"/>
              <a:t>マスタ タイトルの書式設定</a:t>
            </a:r>
          </a:p>
        </p:txBody>
      </p:sp>
      <p:sp>
        <p:nvSpPr>
          <p:cNvPr id="1079"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80"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81" name="Rectangle 6"/>
          <p:cNvSpPr>
            <a:spLocks noGrp="1" noChangeArrowheads="1"/>
          </p:cNvSpPr>
          <p:nvPr>
            <p:ph type="sldNum" sz="quarter" idx="12"/>
          </p:nvPr>
        </p:nvSpPr>
        <p:spPr>
          <a:ln/>
        </p:spPr>
        <p:txBody>
          <a:bodyPr/>
          <a:lstStyle>
            <a:lvl1pPr>
              <a:defRPr/>
            </a:lvl1pPr>
          </a:lstStyle>
          <a:p>
            <a:pPr>
              <a:defRPr/>
            </a:pPr>
            <a:fld id="{7EE2D0A3-2364-42EA-809E-B87D9E48F11C}" type="slidenum">
              <a:rPr lang="en-US" altLang="ja-JP">
                <a:solidFill>
                  <a:srgbClr val="000000"/>
                </a:solidFill>
              </a:rPr>
              <a:pPr>
                <a:defRPr/>
              </a:pPr>
              <a:t>‹#›</a:t>
            </a:fld>
            <a:endParaRPr lang="en-US" altLang="ja-JP">
              <a:solidFill>
                <a:srgbClr val="000000"/>
              </a:solidFill>
            </a:endParaRPr>
          </a:p>
        </p:txBody>
      </p:sp>
      <p:sp>
        <p:nvSpPr>
          <p:cNvPr id="1082"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780988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86" name="Rectangle 6"/>
          <p:cNvSpPr>
            <a:spLocks noGrp="1" noChangeArrowheads="1"/>
          </p:cNvSpPr>
          <p:nvPr>
            <p:ph type="sldNum" sz="quarter" idx="12"/>
          </p:nvPr>
        </p:nvSpPr>
        <p:spPr>
          <a:ln/>
        </p:spPr>
        <p:txBody>
          <a:bodyPr/>
          <a:lstStyle>
            <a:lvl1pPr>
              <a:defRPr/>
            </a:lvl1pPr>
          </a:lstStyle>
          <a:p>
            <a:pPr>
              <a:defRPr/>
            </a:pPr>
            <a:fld id="{DC3BD844-ADED-4931-9D1C-7D99ACB61C88}" type="slidenum">
              <a:rPr lang="en-US" altLang="ja-JP">
                <a:solidFill>
                  <a:srgbClr val="000000"/>
                </a:solidFill>
              </a:rPr>
              <a:pPr>
                <a:defRPr/>
              </a:pPr>
              <a:t>‹#›</a:t>
            </a:fld>
            <a:endParaRPr lang="en-US" altLang="ja-JP">
              <a:solidFill>
                <a:srgbClr val="000000"/>
              </a:solidFill>
            </a:endParaRPr>
          </a:p>
        </p:txBody>
      </p:sp>
      <p:sp>
        <p:nvSpPr>
          <p:cNvPr id="1087"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69453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37241DE-1218-4884-9D22-7935396BCF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44152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9" name="タイトル 1"/>
          <p:cNvSpPr>
            <a:spLocks noGrp="1"/>
          </p:cNvSpPr>
          <p:nvPr>
            <p:ph type="title"/>
          </p:nvPr>
        </p:nvSpPr>
        <p:spPr>
          <a:xfrm>
            <a:off x="495307" y="273050"/>
            <a:ext cx="3259006" cy="1162050"/>
          </a:xfrm>
        </p:spPr>
        <p:txBody>
          <a:bodyPr anchor="b"/>
          <a:lstStyle>
            <a:lvl1pPr algn="l">
              <a:defRPr sz="1881" b="1"/>
            </a:lvl1pPr>
          </a:lstStyle>
          <a:p>
            <a:r>
              <a:rPr lang="ja-JP" altLang="en-US"/>
              <a:t>マスタ タイトルの書式設定</a:t>
            </a:r>
          </a:p>
        </p:txBody>
      </p:sp>
      <p:sp>
        <p:nvSpPr>
          <p:cNvPr id="1090" name="コンテンツ プレースホルダ 2"/>
          <p:cNvSpPr>
            <a:spLocks noGrp="1"/>
          </p:cNvSpPr>
          <p:nvPr>
            <p:ph idx="1"/>
          </p:nvPr>
        </p:nvSpPr>
        <p:spPr>
          <a:xfrm>
            <a:off x="3872973" y="273057"/>
            <a:ext cx="5537729" cy="5853113"/>
          </a:xfrm>
        </p:spPr>
        <p:txBody>
          <a:bodyPr/>
          <a:lstStyle>
            <a:lvl1pPr>
              <a:defRPr sz="3010"/>
            </a:lvl1pPr>
            <a:lvl2pPr>
              <a:defRPr sz="2634"/>
            </a:lvl2pPr>
            <a:lvl3pPr>
              <a:defRPr sz="2258"/>
            </a:lvl3pPr>
            <a:lvl4pPr>
              <a:defRPr sz="1881"/>
            </a:lvl4pPr>
            <a:lvl5pPr>
              <a:defRPr sz="1881"/>
            </a:lvl5pPr>
            <a:lvl6pPr>
              <a:defRPr sz="1881"/>
            </a:lvl6pPr>
            <a:lvl7pPr>
              <a:defRPr sz="1881"/>
            </a:lvl7pPr>
            <a:lvl8pPr>
              <a:defRPr sz="1881"/>
            </a:lvl8pPr>
            <a:lvl9pPr>
              <a:defRPr sz="188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1" name="テキスト プレースホルダ 3"/>
          <p:cNvSpPr>
            <a:spLocks noGrp="1"/>
          </p:cNvSpPr>
          <p:nvPr>
            <p:ph type="body" sz="half" idx="2"/>
          </p:nvPr>
        </p:nvSpPr>
        <p:spPr>
          <a:xfrm>
            <a:off x="495307" y="1435103"/>
            <a:ext cx="3259006" cy="4691063"/>
          </a:xfrm>
        </p:spPr>
        <p:txBody>
          <a:bodyPr/>
          <a:lstStyle>
            <a:lvl1pPr marL="0" indent="0">
              <a:buNone/>
              <a:defRPr sz="1317"/>
            </a:lvl1pPr>
            <a:lvl2pPr marL="430088" indent="0">
              <a:buNone/>
              <a:defRPr sz="1129"/>
            </a:lvl2pPr>
            <a:lvl3pPr marL="860176" indent="0">
              <a:buNone/>
              <a:defRPr sz="941"/>
            </a:lvl3pPr>
            <a:lvl4pPr marL="1290264" indent="0">
              <a:buNone/>
              <a:defRPr sz="847"/>
            </a:lvl4pPr>
            <a:lvl5pPr marL="1720352" indent="0">
              <a:buNone/>
              <a:defRPr sz="847"/>
            </a:lvl5pPr>
            <a:lvl6pPr marL="2150440" indent="0">
              <a:buNone/>
              <a:defRPr sz="847"/>
            </a:lvl6pPr>
            <a:lvl7pPr marL="2580528" indent="0">
              <a:buNone/>
              <a:defRPr sz="847"/>
            </a:lvl7pPr>
            <a:lvl8pPr marL="3010616" indent="0">
              <a:buNone/>
              <a:defRPr sz="847"/>
            </a:lvl8pPr>
            <a:lvl9pPr marL="3440704" indent="0">
              <a:buNone/>
              <a:defRPr sz="847"/>
            </a:lvl9pPr>
          </a:lstStyle>
          <a:p>
            <a:pPr lvl="0"/>
            <a:r>
              <a:rPr lang="ja-JP" altLang="en-US"/>
              <a:t>マスタ テキストの書式設定</a:t>
            </a:r>
          </a:p>
        </p:txBody>
      </p:sp>
      <p:sp>
        <p:nvSpPr>
          <p:cNvPr id="109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9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94" name="Rectangle 6"/>
          <p:cNvSpPr>
            <a:spLocks noGrp="1" noChangeArrowheads="1"/>
          </p:cNvSpPr>
          <p:nvPr>
            <p:ph type="sldNum" sz="quarter" idx="12"/>
          </p:nvPr>
        </p:nvSpPr>
        <p:spPr>
          <a:ln/>
        </p:spPr>
        <p:txBody>
          <a:bodyPr/>
          <a:lstStyle>
            <a:lvl1pPr>
              <a:defRPr/>
            </a:lvl1pPr>
          </a:lstStyle>
          <a:p>
            <a:pPr>
              <a:defRPr/>
            </a:pPr>
            <a:fld id="{3B7F6FCD-B9BE-4CA6-B46A-589339282163}" type="slidenum">
              <a:rPr lang="en-US" altLang="ja-JP">
                <a:solidFill>
                  <a:srgbClr val="000000"/>
                </a:solidFill>
              </a:rPr>
              <a:pPr>
                <a:defRPr/>
              </a:pPr>
              <a:t>‹#›</a:t>
            </a:fld>
            <a:endParaRPr lang="en-US" altLang="ja-JP">
              <a:solidFill>
                <a:srgbClr val="000000"/>
              </a:solidFill>
            </a:endParaRPr>
          </a:p>
        </p:txBody>
      </p:sp>
      <p:sp>
        <p:nvSpPr>
          <p:cNvPr id="1095"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38645442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7" name="タイトル 1"/>
          <p:cNvSpPr>
            <a:spLocks noGrp="1"/>
          </p:cNvSpPr>
          <p:nvPr>
            <p:ph type="title"/>
          </p:nvPr>
        </p:nvSpPr>
        <p:spPr>
          <a:xfrm>
            <a:off x="1941645" y="4800600"/>
            <a:ext cx="5943600" cy="566738"/>
          </a:xfrm>
        </p:spPr>
        <p:txBody>
          <a:bodyPr anchor="b"/>
          <a:lstStyle>
            <a:lvl1pPr algn="l">
              <a:defRPr sz="1881" b="1"/>
            </a:lvl1pPr>
          </a:lstStyle>
          <a:p>
            <a:r>
              <a:rPr lang="ja-JP" altLang="en-US"/>
              <a:t>マスタ タイトルの書式設定</a:t>
            </a:r>
          </a:p>
        </p:txBody>
      </p:sp>
      <p:sp>
        <p:nvSpPr>
          <p:cNvPr id="1098" name="図プレースホルダ 2"/>
          <p:cNvSpPr>
            <a:spLocks noGrp="1"/>
          </p:cNvSpPr>
          <p:nvPr>
            <p:ph type="pic" idx="1"/>
          </p:nvPr>
        </p:nvSpPr>
        <p:spPr>
          <a:xfrm>
            <a:off x="1941645" y="612775"/>
            <a:ext cx="5943600" cy="4114800"/>
          </a:xfrm>
        </p:spPr>
        <p:txBody>
          <a:bodyPr/>
          <a:lstStyle>
            <a:lvl1pPr marL="0" indent="0">
              <a:buNone/>
              <a:defRPr sz="3010"/>
            </a:lvl1pPr>
            <a:lvl2pPr marL="430088" indent="0">
              <a:buNone/>
              <a:defRPr sz="2634"/>
            </a:lvl2pPr>
            <a:lvl3pPr marL="860176" indent="0">
              <a:buNone/>
              <a:defRPr sz="2258"/>
            </a:lvl3pPr>
            <a:lvl4pPr marL="1290264" indent="0">
              <a:buNone/>
              <a:defRPr sz="1881"/>
            </a:lvl4pPr>
            <a:lvl5pPr marL="1720352" indent="0">
              <a:buNone/>
              <a:defRPr sz="1881"/>
            </a:lvl5pPr>
            <a:lvl6pPr marL="2150440" indent="0">
              <a:buNone/>
              <a:defRPr sz="1881"/>
            </a:lvl6pPr>
            <a:lvl7pPr marL="2580528" indent="0">
              <a:buNone/>
              <a:defRPr sz="1881"/>
            </a:lvl7pPr>
            <a:lvl8pPr marL="3010616" indent="0">
              <a:buNone/>
              <a:defRPr sz="1881"/>
            </a:lvl8pPr>
            <a:lvl9pPr marL="3440704" indent="0">
              <a:buNone/>
              <a:defRPr sz="1881"/>
            </a:lvl9pPr>
          </a:lstStyle>
          <a:p>
            <a:pPr lvl="0"/>
            <a:endParaRPr lang="ja-JP" altLang="en-US" noProof="0"/>
          </a:p>
        </p:txBody>
      </p:sp>
      <p:sp>
        <p:nvSpPr>
          <p:cNvPr id="1099" name="テキスト プレースホルダ 3"/>
          <p:cNvSpPr>
            <a:spLocks noGrp="1"/>
          </p:cNvSpPr>
          <p:nvPr>
            <p:ph type="body" sz="half" idx="2"/>
          </p:nvPr>
        </p:nvSpPr>
        <p:spPr>
          <a:xfrm>
            <a:off x="1941645" y="5367338"/>
            <a:ext cx="5943600" cy="804862"/>
          </a:xfrm>
        </p:spPr>
        <p:txBody>
          <a:bodyPr/>
          <a:lstStyle>
            <a:lvl1pPr marL="0" indent="0">
              <a:buNone/>
              <a:defRPr sz="1317"/>
            </a:lvl1pPr>
            <a:lvl2pPr marL="430088" indent="0">
              <a:buNone/>
              <a:defRPr sz="1129"/>
            </a:lvl2pPr>
            <a:lvl3pPr marL="860176" indent="0">
              <a:buNone/>
              <a:defRPr sz="941"/>
            </a:lvl3pPr>
            <a:lvl4pPr marL="1290264" indent="0">
              <a:buNone/>
              <a:defRPr sz="847"/>
            </a:lvl4pPr>
            <a:lvl5pPr marL="1720352" indent="0">
              <a:buNone/>
              <a:defRPr sz="847"/>
            </a:lvl5pPr>
            <a:lvl6pPr marL="2150440" indent="0">
              <a:buNone/>
              <a:defRPr sz="847"/>
            </a:lvl6pPr>
            <a:lvl7pPr marL="2580528" indent="0">
              <a:buNone/>
              <a:defRPr sz="847"/>
            </a:lvl7pPr>
            <a:lvl8pPr marL="3010616" indent="0">
              <a:buNone/>
              <a:defRPr sz="847"/>
            </a:lvl8pPr>
            <a:lvl9pPr marL="3440704" indent="0">
              <a:buNone/>
              <a:defRPr sz="847"/>
            </a:lvl9pPr>
          </a:lstStyle>
          <a:p>
            <a:pPr lvl="0"/>
            <a:r>
              <a:rPr lang="ja-JP" altLang="en-US"/>
              <a:t>マスタ テキストの書式設定</a:t>
            </a:r>
          </a:p>
        </p:txBody>
      </p:sp>
      <p:sp>
        <p:nvSpPr>
          <p:cNvPr id="1100"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01"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02" name="Rectangle 6"/>
          <p:cNvSpPr>
            <a:spLocks noGrp="1" noChangeArrowheads="1"/>
          </p:cNvSpPr>
          <p:nvPr>
            <p:ph type="sldNum" sz="quarter" idx="12"/>
          </p:nvPr>
        </p:nvSpPr>
        <p:spPr>
          <a:ln/>
        </p:spPr>
        <p:txBody>
          <a:bodyPr/>
          <a:lstStyle>
            <a:lvl1pPr>
              <a:defRPr/>
            </a:lvl1pPr>
          </a:lstStyle>
          <a:p>
            <a:pPr>
              <a:defRPr/>
            </a:pPr>
            <a:fld id="{6B223170-CFB2-4A9A-BF43-8D94156EE220}" type="slidenum">
              <a:rPr lang="en-US" altLang="ja-JP">
                <a:solidFill>
                  <a:srgbClr val="000000"/>
                </a:solidFill>
              </a:rPr>
              <a:pPr>
                <a:defRPr/>
              </a:pPr>
              <a:t>‹#›</a:t>
            </a:fld>
            <a:endParaRPr lang="en-US" altLang="ja-JP">
              <a:solidFill>
                <a:srgbClr val="000000"/>
              </a:solidFill>
            </a:endParaRPr>
          </a:p>
        </p:txBody>
      </p:sp>
      <p:sp>
        <p:nvSpPr>
          <p:cNvPr id="1103"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2610396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05" name="タイトル 1"/>
          <p:cNvSpPr>
            <a:spLocks noGrp="1"/>
          </p:cNvSpPr>
          <p:nvPr>
            <p:ph type="title"/>
          </p:nvPr>
        </p:nvSpPr>
        <p:spPr/>
        <p:txBody>
          <a:bodyPr/>
          <a:lstStyle/>
          <a:p>
            <a:r>
              <a:rPr lang="ja-JP" altLang="en-US"/>
              <a:t>マスタ タイトルの書式設定</a:t>
            </a:r>
          </a:p>
        </p:txBody>
      </p:sp>
      <p:sp>
        <p:nvSpPr>
          <p:cNvPr id="110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0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09" name="Rectangle 6"/>
          <p:cNvSpPr>
            <a:spLocks noGrp="1" noChangeArrowheads="1"/>
          </p:cNvSpPr>
          <p:nvPr>
            <p:ph type="sldNum" sz="quarter" idx="12"/>
          </p:nvPr>
        </p:nvSpPr>
        <p:spPr>
          <a:ln/>
        </p:spPr>
        <p:txBody>
          <a:bodyPr/>
          <a:lstStyle>
            <a:lvl1pPr>
              <a:defRPr/>
            </a:lvl1pPr>
          </a:lstStyle>
          <a:p>
            <a:pPr>
              <a:defRPr/>
            </a:pPr>
            <a:fld id="{66ADCCC2-471E-416A-AC66-7A9DFE1076D7}" type="slidenum">
              <a:rPr lang="en-US" altLang="ja-JP">
                <a:solidFill>
                  <a:srgbClr val="000000"/>
                </a:solidFill>
              </a:rPr>
              <a:pPr>
                <a:defRPr/>
              </a:pPr>
              <a:t>‹#›</a:t>
            </a:fld>
            <a:endParaRPr lang="en-US" altLang="ja-JP">
              <a:solidFill>
                <a:srgbClr val="000000"/>
              </a:solidFill>
            </a:endParaRPr>
          </a:p>
        </p:txBody>
      </p:sp>
      <p:sp>
        <p:nvSpPr>
          <p:cNvPr id="1110"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5547413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縦書きタイトルと縦書きテキスト">
    <p:spTree>
      <p:nvGrpSpPr>
        <p:cNvPr id="1" name=""/>
        <p:cNvGrpSpPr/>
        <p:nvPr/>
      </p:nvGrpSpPr>
      <p:grpSpPr>
        <a:xfrm>
          <a:off x="0" y="0"/>
          <a:ext cx="0" cy="0"/>
          <a:chOff x="0" y="0"/>
          <a:chExt cx="0" cy="0"/>
        </a:xfrm>
      </p:grpSpPr>
      <p:sp>
        <p:nvSpPr>
          <p:cNvPr id="111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1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14" name="Rectangle 6"/>
          <p:cNvSpPr>
            <a:spLocks noGrp="1" noChangeArrowheads="1"/>
          </p:cNvSpPr>
          <p:nvPr>
            <p:ph type="sldNum" sz="quarter" idx="12"/>
          </p:nvPr>
        </p:nvSpPr>
        <p:spPr>
          <a:ln/>
        </p:spPr>
        <p:txBody>
          <a:bodyPr/>
          <a:lstStyle>
            <a:lvl1pPr>
              <a:defRPr/>
            </a:lvl1pPr>
          </a:lstStyle>
          <a:p>
            <a:pPr>
              <a:defRPr/>
            </a:pPr>
            <a:fld id="{75D536A4-33CE-4A08-817F-33E526A9BF19}" type="slidenum">
              <a:rPr lang="en-US" altLang="ja-JP">
                <a:solidFill>
                  <a:srgbClr val="000000"/>
                </a:solidFill>
              </a:rPr>
              <a:pPr>
                <a:defRPr/>
              </a:pPr>
              <a:t>‹#›</a:t>
            </a:fld>
            <a:endParaRPr lang="en-US" altLang="ja-JP">
              <a:solidFill>
                <a:srgbClr val="000000"/>
              </a:solidFill>
            </a:endParaRPr>
          </a:p>
        </p:txBody>
      </p:sp>
      <p:sp>
        <p:nvSpPr>
          <p:cNvPr id="1115" name="テキスト ボックス 13"/>
          <p:cNvSpPr txBox="1">
            <a:spLocks noChangeArrowheads="1"/>
          </p:cNvSpPr>
          <p:nvPr userDrawn="1"/>
        </p:nvSpPr>
        <p:spPr>
          <a:xfrm>
            <a:off x="8853487" y="306309"/>
            <a:ext cx="1052513" cy="246221"/>
          </a:xfrm>
          <a:prstGeom prst="rect">
            <a:avLst/>
          </a:prstGeom>
          <a:noFill/>
          <a:ln>
            <a:noFill/>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941" b="1">
                <a:solidFill>
                  <a:srgbClr val="000000"/>
                </a:solidFill>
              </a:rPr>
              <a:t>【</a:t>
            </a:r>
            <a:r>
              <a:rPr lang="ja-JP" altLang="en-US" sz="941" b="1">
                <a:solidFill>
                  <a:srgbClr val="000000"/>
                </a:solidFill>
              </a:rPr>
              <a:t>機密性２</a:t>
            </a:r>
            <a:r>
              <a:rPr lang="en-US" altLang="ja-JP" sz="941" b="1">
                <a:solidFill>
                  <a:srgbClr val="000000"/>
                </a:solidFill>
              </a:rPr>
              <a:t>】</a:t>
            </a:r>
          </a:p>
        </p:txBody>
      </p:sp>
    </p:spTree>
    <p:extLst>
      <p:ext uri="{BB962C8B-B14F-4D97-AF65-F5344CB8AC3E}">
        <p14:creationId xmlns:p14="http://schemas.microsoft.com/office/powerpoint/2010/main" val="1902625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967" name="タイトル 1"/>
          <p:cNvSpPr>
            <a:spLocks noGrp="1"/>
          </p:cNvSpPr>
          <p:nvPr>
            <p:ph type="title"/>
          </p:nvPr>
        </p:nvSpPr>
        <p:spPr/>
        <p:txBody>
          <a:bodyPr/>
          <a:lstStyle/>
          <a:p>
            <a:r>
              <a:rPr lang="ja-JP" altLang="en-US"/>
              <a:t>マスター タイトルの書式設定</a:t>
            </a:r>
          </a:p>
        </p:txBody>
      </p:sp>
      <p:sp>
        <p:nvSpPr>
          <p:cNvPr id="1968"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69" name="Rectangle 4"/>
          <p:cNvSpPr>
            <a:spLocks noGrp="1" noChangeArrowheads="1"/>
          </p:cNvSpPr>
          <p:nvPr>
            <p:ph type="dt" sz="half" idx="10"/>
          </p:nvPr>
        </p:nvSpPr>
        <p:spPr>
          <a:ln/>
        </p:spPr>
        <p:txBody>
          <a:bodyPr/>
          <a:lstStyle>
            <a:lvl1pPr>
              <a:defRPr/>
            </a:lvl1pPr>
          </a:lstStyle>
          <a:p>
            <a:pPr defTabSz="844083" fontAlgn="auto">
              <a:spcBef>
                <a:spcPts val="0"/>
              </a:spcBef>
              <a:spcAft>
                <a:spcPts val="0"/>
              </a:spcAft>
              <a:defRPr/>
            </a:pPr>
            <a:endParaRPr lang="en-US" altLang="ja-JP">
              <a:solidFill>
                <a:srgbClr val="000000"/>
              </a:solidFill>
              <a:latin typeface="Arial"/>
            </a:endParaRPr>
          </a:p>
        </p:txBody>
      </p:sp>
      <p:sp>
        <p:nvSpPr>
          <p:cNvPr id="1970" name="Rectangle 5"/>
          <p:cNvSpPr>
            <a:spLocks noGrp="1" noChangeArrowheads="1"/>
          </p:cNvSpPr>
          <p:nvPr>
            <p:ph type="ftr" sz="quarter" idx="11"/>
          </p:nvPr>
        </p:nvSpPr>
        <p:spPr>
          <a:ln/>
        </p:spPr>
        <p:txBody>
          <a:bodyPr/>
          <a:lstStyle>
            <a:lvl1pPr>
              <a:defRPr/>
            </a:lvl1pPr>
          </a:lstStyle>
          <a:p>
            <a:pPr defTabSz="844083" fontAlgn="auto">
              <a:spcBef>
                <a:spcPts val="0"/>
              </a:spcBef>
              <a:spcAft>
                <a:spcPts val="0"/>
              </a:spcAft>
              <a:defRPr/>
            </a:pPr>
            <a:endParaRPr lang="en-US" altLang="ja-JP">
              <a:solidFill>
                <a:srgbClr val="000000"/>
              </a:solidFill>
              <a:latin typeface="Arial"/>
            </a:endParaRPr>
          </a:p>
        </p:txBody>
      </p:sp>
      <p:sp>
        <p:nvSpPr>
          <p:cNvPr id="1971" name="Rectangle 6"/>
          <p:cNvSpPr>
            <a:spLocks noGrp="1" noChangeArrowheads="1"/>
          </p:cNvSpPr>
          <p:nvPr>
            <p:ph type="sldNum" sz="quarter" idx="12"/>
          </p:nvPr>
        </p:nvSpPr>
        <p:spPr>
          <a:ln/>
        </p:spPr>
        <p:txBody>
          <a:bodyPr/>
          <a:lstStyle>
            <a:lvl1pPr>
              <a:defRPr/>
            </a:lvl1pPr>
          </a:lstStyle>
          <a:p>
            <a:pPr defTabSz="844083" fontAlgn="auto">
              <a:spcBef>
                <a:spcPts val="0"/>
              </a:spcBef>
              <a:spcAft>
                <a:spcPts val="0"/>
              </a:spcAft>
              <a:defRPr/>
            </a:pPr>
            <a:fld id="{651FC12D-27C1-4F31-90C9-A93D49E44687}" type="slidenum">
              <a:rPr lang="en-US" altLang="ja-JP" smtClean="0">
                <a:solidFill>
                  <a:srgbClr val="000000"/>
                </a:solidFill>
                <a:latin typeface="Arial"/>
              </a:rPr>
              <a:pPr defTabSz="844083" fontAlgn="auto">
                <a:spcBef>
                  <a:spcPts val="0"/>
                </a:spcBef>
                <a:spcAft>
                  <a:spcPts val="0"/>
                </a:spcAft>
                <a:defRPr/>
              </a:pPr>
              <a:t>‹#›</a:t>
            </a:fld>
            <a:endParaRPr lang="en-US" altLang="ja-JP">
              <a:solidFill>
                <a:srgbClr val="000000"/>
              </a:solidFill>
              <a:latin typeface="Arial"/>
            </a:endParaRPr>
          </a:p>
        </p:txBody>
      </p:sp>
    </p:spTree>
    <p:extLst>
      <p:ext uri="{BB962C8B-B14F-4D97-AF65-F5344CB8AC3E}">
        <p14:creationId xmlns:p14="http://schemas.microsoft.com/office/powerpoint/2010/main" val="2330060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965" name="タイトル 1"/>
          <p:cNvSpPr>
            <a:spLocks noGrp="1"/>
          </p:cNvSpPr>
          <p:nvPr>
            <p:ph type="title"/>
          </p:nvPr>
        </p:nvSpPr>
        <p:spPr/>
        <p:txBody>
          <a:bodyPr/>
          <a:lstStyle/>
          <a:p>
            <a:r>
              <a:rPr lang="ja-JP" altLang="en-US"/>
              <a:t>マスター タイトルの書式設定</a:t>
            </a:r>
          </a:p>
        </p:txBody>
      </p:sp>
      <p:sp>
        <p:nvSpPr>
          <p:cNvPr id="1966"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6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517"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196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517"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196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1FC12D-27C1-4F31-90C9-A93D49E44687}" type="slidenum">
              <a:rPr kumimoji="1" lang="en-US" altLang="ja-JP" sz="14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726511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189" indent="0" algn="ctr">
              <a:buNone/>
              <a:defRPr sz="2000"/>
            </a:lvl2pPr>
            <a:lvl3pPr marL="914380" indent="0" algn="ctr">
              <a:buNone/>
              <a:defRPr sz="1800"/>
            </a:lvl3pPr>
            <a:lvl4pPr marL="1371569" indent="0" algn="ctr">
              <a:buNone/>
              <a:defRPr sz="1600"/>
            </a:lvl4pPr>
            <a:lvl5pPr marL="1828759" indent="0" algn="ctr">
              <a:buNone/>
              <a:defRPr sz="1600"/>
            </a:lvl5pPr>
            <a:lvl6pPr marL="2285949" indent="0" algn="ctr">
              <a:buNone/>
              <a:defRPr sz="1600"/>
            </a:lvl6pPr>
            <a:lvl7pPr marL="2743138" indent="0" algn="ctr">
              <a:buNone/>
              <a:defRPr sz="1600"/>
            </a:lvl7pPr>
            <a:lvl8pPr marL="3200329" indent="0" algn="ctr">
              <a:buNone/>
              <a:defRPr sz="1600"/>
            </a:lvl8pPr>
            <a:lvl9pPr marL="365751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81038" y="6356384"/>
            <a:ext cx="2228850" cy="365125"/>
          </a:xfrm>
          <a:prstGeom prst="rect">
            <a:avLst/>
          </a:prstGeom>
        </p:spPr>
        <p:txBody>
          <a:bodyPr/>
          <a:lstStyle/>
          <a:p>
            <a:fld id="{0CA045DC-01DB-0E46-9926-86C124E51456}" type="datetime1">
              <a:rPr kumimoji="1" lang="ja-JP" altLang="en-US" smtClean="0"/>
              <a:t>2026/1/16</a:t>
            </a:fld>
            <a:endParaRPr kumimoji="1" lang="ja-JP" altLang="en-US"/>
          </a:p>
        </p:txBody>
      </p:sp>
      <p:sp>
        <p:nvSpPr>
          <p:cNvPr id="5" name="Footer Placeholder 4"/>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3869812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54"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81054"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84"/>
            <a:ext cx="2228850" cy="365125"/>
          </a:xfrm>
          <a:prstGeom prst="rect">
            <a:avLst/>
          </a:prstGeom>
        </p:spPr>
        <p:txBody>
          <a:bodyPr/>
          <a:lstStyle/>
          <a:p>
            <a:fld id="{7B19CE10-ECE4-9241-82EC-4B9A4CFC812F}" type="datetime1">
              <a:rPr kumimoji="1" lang="ja-JP" altLang="en-US" smtClean="0"/>
              <a:t>2026/1/16</a:t>
            </a:fld>
            <a:endParaRPr kumimoji="1" lang="ja-JP" altLang="en-US"/>
          </a:p>
        </p:txBody>
      </p:sp>
      <p:sp>
        <p:nvSpPr>
          <p:cNvPr id="5" name="Footer Placeholder 4"/>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4890666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95" y="1709772"/>
            <a:ext cx="8543925" cy="2852737"/>
          </a:xfrm>
          <a:prstGeom prst="rect">
            <a:avLst/>
          </a:prstGeo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95" y="4589497"/>
            <a:ext cx="8543925" cy="1500187"/>
          </a:xfrm>
          <a:prstGeom prst="rect">
            <a:avLst/>
          </a:prstGeo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80" indent="0">
              <a:buNone/>
              <a:defRPr sz="1800">
                <a:solidFill>
                  <a:schemeClr val="tx1">
                    <a:tint val="75000"/>
                  </a:schemeClr>
                </a:solidFill>
              </a:defRPr>
            </a:lvl3pPr>
            <a:lvl4pPr marL="1371569" indent="0">
              <a:buNone/>
              <a:defRPr sz="1600">
                <a:solidFill>
                  <a:schemeClr val="tx1">
                    <a:tint val="75000"/>
                  </a:schemeClr>
                </a:solidFill>
              </a:defRPr>
            </a:lvl4pPr>
            <a:lvl5pPr marL="1828759" indent="0">
              <a:buNone/>
              <a:defRPr sz="1600">
                <a:solidFill>
                  <a:schemeClr val="tx1">
                    <a:tint val="75000"/>
                  </a:schemeClr>
                </a:solidFill>
              </a:defRPr>
            </a:lvl5pPr>
            <a:lvl6pPr marL="2285949" indent="0">
              <a:buNone/>
              <a:defRPr sz="1600">
                <a:solidFill>
                  <a:schemeClr val="tx1">
                    <a:tint val="75000"/>
                  </a:schemeClr>
                </a:solidFill>
              </a:defRPr>
            </a:lvl6pPr>
            <a:lvl7pPr marL="2743138" indent="0">
              <a:buNone/>
              <a:defRPr sz="1600">
                <a:solidFill>
                  <a:schemeClr val="tx1">
                    <a:tint val="75000"/>
                  </a:schemeClr>
                </a:solidFill>
              </a:defRPr>
            </a:lvl7pPr>
            <a:lvl8pPr marL="3200329" indent="0">
              <a:buNone/>
              <a:defRPr sz="1600">
                <a:solidFill>
                  <a:schemeClr val="tx1">
                    <a:tint val="75000"/>
                  </a:schemeClr>
                </a:solidFill>
              </a:defRPr>
            </a:lvl8pPr>
            <a:lvl9pPr marL="365751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84"/>
            <a:ext cx="2228850" cy="365125"/>
          </a:xfrm>
          <a:prstGeom prst="rect">
            <a:avLst/>
          </a:prstGeom>
        </p:spPr>
        <p:txBody>
          <a:bodyPr/>
          <a:lstStyle/>
          <a:p>
            <a:fld id="{707C6948-88B5-B44D-9020-C34741259255}" type="datetime1">
              <a:rPr kumimoji="1" lang="ja-JP" altLang="en-US" smtClean="0"/>
              <a:t>2026/1/16</a:t>
            </a:fld>
            <a:endParaRPr kumimoji="1" lang="ja-JP" altLang="en-US"/>
          </a:p>
        </p:txBody>
      </p:sp>
      <p:sp>
        <p:nvSpPr>
          <p:cNvPr id="5" name="Footer Placeholder 4"/>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380380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54" y="365129"/>
            <a:ext cx="8543925"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81038" y="6356384"/>
            <a:ext cx="2228850" cy="365125"/>
          </a:xfrm>
          <a:prstGeom prst="rect">
            <a:avLst/>
          </a:prstGeom>
        </p:spPr>
        <p:txBody>
          <a:bodyPr/>
          <a:lstStyle/>
          <a:p>
            <a:fld id="{0D3CAAF9-1F7C-1F41-8F4F-84162E7C666C}" type="datetime1">
              <a:rPr kumimoji="1" lang="ja-JP" altLang="en-US" smtClean="0"/>
              <a:t>2026/1/16</a:t>
            </a:fld>
            <a:endParaRPr kumimoji="1" lang="ja-JP" altLang="en-US"/>
          </a:p>
        </p:txBody>
      </p:sp>
      <p:sp>
        <p:nvSpPr>
          <p:cNvPr id="6" name="Footer Placeholder 5"/>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64755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3949A1BA-81F0-40BD-B1AB-79BF213851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15647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44" y="365129"/>
            <a:ext cx="8543925"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189" indent="0">
              <a:buNone/>
              <a:defRPr sz="2000" b="1"/>
            </a:lvl2pPr>
            <a:lvl3pPr marL="914380" indent="0">
              <a:buNone/>
              <a:defRPr sz="1800" b="1"/>
            </a:lvl3pPr>
            <a:lvl4pPr marL="1371569" indent="0">
              <a:buNone/>
              <a:defRPr sz="1600" b="1"/>
            </a:lvl4pPr>
            <a:lvl5pPr marL="1828759" indent="0">
              <a:buNone/>
              <a:defRPr sz="1600" b="1"/>
            </a:lvl5pPr>
            <a:lvl6pPr marL="2285949" indent="0">
              <a:buNone/>
              <a:defRPr sz="1600" b="1"/>
            </a:lvl6pPr>
            <a:lvl7pPr marL="2743138" indent="0">
              <a:buNone/>
              <a:defRPr sz="1600" b="1"/>
            </a:lvl7pPr>
            <a:lvl8pPr marL="3200329" indent="0">
              <a:buNone/>
              <a:defRPr sz="1600" b="1"/>
            </a:lvl8pPr>
            <a:lvl9pPr marL="365751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189" indent="0">
              <a:buNone/>
              <a:defRPr sz="2000" b="1"/>
            </a:lvl2pPr>
            <a:lvl3pPr marL="914380" indent="0">
              <a:buNone/>
              <a:defRPr sz="1800" b="1"/>
            </a:lvl3pPr>
            <a:lvl4pPr marL="1371569" indent="0">
              <a:buNone/>
              <a:defRPr sz="1600" b="1"/>
            </a:lvl4pPr>
            <a:lvl5pPr marL="1828759" indent="0">
              <a:buNone/>
              <a:defRPr sz="1600" b="1"/>
            </a:lvl5pPr>
            <a:lvl6pPr marL="2285949" indent="0">
              <a:buNone/>
              <a:defRPr sz="1600" b="1"/>
            </a:lvl6pPr>
            <a:lvl7pPr marL="2743138" indent="0">
              <a:buNone/>
              <a:defRPr sz="1600" b="1"/>
            </a:lvl7pPr>
            <a:lvl8pPr marL="3200329" indent="0">
              <a:buNone/>
              <a:defRPr sz="1600" b="1"/>
            </a:lvl8pPr>
            <a:lvl9pPr marL="365751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81038" y="6356384"/>
            <a:ext cx="2228850" cy="365125"/>
          </a:xfrm>
          <a:prstGeom prst="rect">
            <a:avLst/>
          </a:prstGeom>
        </p:spPr>
        <p:txBody>
          <a:bodyPr/>
          <a:lstStyle/>
          <a:p>
            <a:fld id="{EE767C39-60C8-1B4A-9B2A-7D92FE13FE36}" type="datetime1">
              <a:rPr kumimoji="1" lang="ja-JP" altLang="en-US" smtClean="0"/>
              <a:t>2026/1/16</a:t>
            </a:fld>
            <a:endParaRPr kumimoji="1" lang="ja-JP" altLang="en-US"/>
          </a:p>
        </p:txBody>
      </p:sp>
      <p:sp>
        <p:nvSpPr>
          <p:cNvPr id="8" name="Footer Placeholder 7"/>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209111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54" y="365129"/>
            <a:ext cx="8543925"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1038" y="6356384"/>
            <a:ext cx="2228850" cy="365125"/>
          </a:xfrm>
          <a:prstGeom prst="rect">
            <a:avLst/>
          </a:prstGeom>
        </p:spPr>
        <p:txBody>
          <a:bodyPr/>
          <a:lstStyle/>
          <a:p>
            <a:fld id="{DDD6847A-627B-BF46-8DB7-9C50EA831019}" type="datetime1">
              <a:rPr kumimoji="1" lang="ja-JP" altLang="en-US" smtClean="0"/>
              <a:t>2026/1/16</a:t>
            </a:fld>
            <a:endParaRPr kumimoji="1" lang="ja-JP" altLang="en-US"/>
          </a:p>
        </p:txBody>
      </p:sp>
      <p:sp>
        <p:nvSpPr>
          <p:cNvPr id="4" name="Footer Placeholder 3"/>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9840441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84"/>
            <a:ext cx="2228850" cy="365125"/>
          </a:xfrm>
          <a:prstGeom prst="rect">
            <a:avLst/>
          </a:prstGeom>
        </p:spPr>
        <p:txBody>
          <a:bodyPr/>
          <a:lstStyle/>
          <a:p>
            <a:fld id="{7052EFC9-B1B2-464A-BFD1-EF5DF75903DC}" type="datetime1">
              <a:rPr kumimoji="1" lang="ja-JP" altLang="en-US" smtClean="0"/>
              <a:t>2026/1/16</a:t>
            </a:fld>
            <a:endParaRPr kumimoji="1" lang="ja-JP" altLang="en-US"/>
          </a:p>
        </p:txBody>
      </p:sp>
      <p:sp>
        <p:nvSpPr>
          <p:cNvPr id="3" name="Footer Placeholder 2"/>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039186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41" y="457200"/>
            <a:ext cx="3194943"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56" y="987459"/>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41" y="2057400"/>
            <a:ext cx="3194943" cy="3811588"/>
          </a:xfrm>
          <a:prstGeom prst="rect">
            <a:avLst/>
          </a:prstGeom>
        </p:spPr>
        <p:txBody>
          <a:bodyPr/>
          <a:lstStyle>
            <a:lvl1pPr marL="0" indent="0">
              <a:buNone/>
              <a:defRPr sz="1600"/>
            </a:lvl1pPr>
            <a:lvl2pPr marL="457189" indent="0">
              <a:buNone/>
              <a:defRPr sz="1400"/>
            </a:lvl2pPr>
            <a:lvl3pPr marL="914380" indent="0">
              <a:buNone/>
              <a:defRPr sz="1200"/>
            </a:lvl3pPr>
            <a:lvl4pPr marL="1371569" indent="0">
              <a:buNone/>
              <a:defRPr sz="1000"/>
            </a:lvl4pPr>
            <a:lvl5pPr marL="1828759" indent="0">
              <a:buNone/>
              <a:defRPr sz="1000"/>
            </a:lvl5pPr>
            <a:lvl6pPr marL="2285949" indent="0">
              <a:buNone/>
              <a:defRPr sz="1000"/>
            </a:lvl6pPr>
            <a:lvl7pPr marL="2743138" indent="0">
              <a:buNone/>
              <a:defRPr sz="1000"/>
            </a:lvl7pPr>
            <a:lvl8pPr marL="3200329" indent="0">
              <a:buNone/>
              <a:defRPr sz="1000"/>
            </a:lvl8pPr>
            <a:lvl9pPr marL="365751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84"/>
            <a:ext cx="2228850" cy="365125"/>
          </a:xfrm>
          <a:prstGeom prst="rect">
            <a:avLst/>
          </a:prstGeom>
        </p:spPr>
        <p:txBody>
          <a:bodyPr/>
          <a:lstStyle/>
          <a:p>
            <a:fld id="{BC2CA6C7-2DBB-214D-BE64-181C4FD3C8C5}" type="datetime1">
              <a:rPr kumimoji="1" lang="ja-JP" altLang="en-US" smtClean="0"/>
              <a:t>2026/1/16</a:t>
            </a:fld>
            <a:endParaRPr kumimoji="1" lang="ja-JP" altLang="en-US"/>
          </a:p>
        </p:txBody>
      </p:sp>
      <p:sp>
        <p:nvSpPr>
          <p:cNvPr id="6" name="Footer Placeholder 5"/>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5884614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41" y="457200"/>
            <a:ext cx="3194943"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56" y="987459"/>
            <a:ext cx="5014913" cy="4873625"/>
          </a:xfrm>
          <a:prstGeom prst="rect">
            <a:avLst/>
          </a:prstGeom>
        </p:spPr>
        <p:txBody>
          <a:bodyPr anchor="t"/>
          <a:lstStyle>
            <a:lvl1pPr marL="0" indent="0">
              <a:buNone/>
              <a:defRPr sz="3200"/>
            </a:lvl1pPr>
            <a:lvl2pPr marL="457189" indent="0">
              <a:buNone/>
              <a:defRPr sz="2800"/>
            </a:lvl2pPr>
            <a:lvl3pPr marL="914380" indent="0">
              <a:buNone/>
              <a:defRPr sz="2400"/>
            </a:lvl3pPr>
            <a:lvl4pPr marL="1371569" indent="0">
              <a:buNone/>
              <a:defRPr sz="2000"/>
            </a:lvl4pPr>
            <a:lvl5pPr marL="1828759" indent="0">
              <a:buNone/>
              <a:defRPr sz="2000"/>
            </a:lvl5pPr>
            <a:lvl6pPr marL="2285949" indent="0">
              <a:buNone/>
              <a:defRPr sz="2000"/>
            </a:lvl6pPr>
            <a:lvl7pPr marL="2743138" indent="0">
              <a:buNone/>
              <a:defRPr sz="2000"/>
            </a:lvl7pPr>
            <a:lvl8pPr marL="3200329" indent="0">
              <a:buNone/>
              <a:defRPr sz="2000"/>
            </a:lvl8pPr>
            <a:lvl9pPr marL="3657519"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41" y="2057400"/>
            <a:ext cx="3194943" cy="3811588"/>
          </a:xfrm>
          <a:prstGeom prst="rect">
            <a:avLst/>
          </a:prstGeom>
        </p:spPr>
        <p:txBody>
          <a:bodyPr/>
          <a:lstStyle>
            <a:lvl1pPr marL="0" indent="0">
              <a:buNone/>
              <a:defRPr sz="1600"/>
            </a:lvl1pPr>
            <a:lvl2pPr marL="457189" indent="0">
              <a:buNone/>
              <a:defRPr sz="1400"/>
            </a:lvl2pPr>
            <a:lvl3pPr marL="914380" indent="0">
              <a:buNone/>
              <a:defRPr sz="1200"/>
            </a:lvl3pPr>
            <a:lvl4pPr marL="1371569" indent="0">
              <a:buNone/>
              <a:defRPr sz="1000"/>
            </a:lvl4pPr>
            <a:lvl5pPr marL="1828759" indent="0">
              <a:buNone/>
              <a:defRPr sz="1000"/>
            </a:lvl5pPr>
            <a:lvl6pPr marL="2285949" indent="0">
              <a:buNone/>
              <a:defRPr sz="1000"/>
            </a:lvl6pPr>
            <a:lvl7pPr marL="2743138" indent="0">
              <a:buNone/>
              <a:defRPr sz="1000"/>
            </a:lvl7pPr>
            <a:lvl8pPr marL="3200329" indent="0">
              <a:buNone/>
              <a:defRPr sz="1000"/>
            </a:lvl8pPr>
            <a:lvl9pPr marL="365751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84"/>
            <a:ext cx="2228850" cy="365125"/>
          </a:xfrm>
          <a:prstGeom prst="rect">
            <a:avLst/>
          </a:prstGeom>
        </p:spPr>
        <p:txBody>
          <a:bodyPr/>
          <a:lstStyle/>
          <a:p>
            <a:fld id="{A849C141-8103-AE40-BE0B-B90DFFCDBD18}" type="datetime1">
              <a:rPr kumimoji="1" lang="ja-JP" altLang="en-US" smtClean="0"/>
              <a:t>2026/1/16</a:t>
            </a:fld>
            <a:endParaRPr kumimoji="1" lang="ja-JP" altLang="en-US"/>
          </a:p>
        </p:txBody>
      </p:sp>
      <p:sp>
        <p:nvSpPr>
          <p:cNvPr id="6" name="Footer Placeholder 5"/>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323139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54" y="365129"/>
            <a:ext cx="8543925"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54"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84"/>
            <a:ext cx="2228850" cy="365125"/>
          </a:xfrm>
          <a:prstGeom prst="rect">
            <a:avLst/>
          </a:prstGeom>
        </p:spPr>
        <p:txBody>
          <a:bodyPr/>
          <a:lstStyle/>
          <a:p>
            <a:fld id="{00496DD7-105C-7944-A116-10F9273B6F61}" type="datetime1">
              <a:rPr kumimoji="1" lang="ja-JP" altLang="en-US" smtClean="0"/>
              <a:t>2026/1/16</a:t>
            </a:fld>
            <a:endParaRPr kumimoji="1" lang="ja-JP" altLang="en-US"/>
          </a:p>
        </p:txBody>
      </p:sp>
      <p:sp>
        <p:nvSpPr>
          <p:cNvPr id="5" name="Footer Placeholder 4"/>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6289617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98" y="365125"/>
            <a:ext cx="2135981"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54"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1038" y="6356384"/>
            <a:ext cx="2228850" cy="365125"/>
          </a:xfrm>
          <a:prstGeom prst="rect">
            <a:avLst/>
          </a:prstGeom>
        </p:spPr>
        <p:txBody>
          <a:bodyPr/>
          <a:lstStyle/>
          <a:p>
            <a:fld id="{11C8CDEF-EB52-A140-AB97-472DFF2B144E}" type="datetime1">
              <a:rPr kumimoji="1" lang="ja-JP" altLang="en-US" smtClean="0"/>
              <a:t>2026/1/16</a:t>
            </a:fld>
            <a:endParaRPr kumimoji="1" lang="ja-JP" altLang="en-US"/>
          </a:p>
        </p:txBody>
      </p:sp>
      <p:sp>
        <p:nvSpPr>
          <p:cNvPr id="5" name="Footer Placeholder 4"/>
          <p:cNvSpPr>
            <a:spLocks noGrp="1"/>
          </p:cNvSpPr>
          <p:nvPr>
            <p:ph type="ftr" sz="quarter" idx="11"/>
          </p:nvPr>
        </p:nvSpPr>
        <p:spPr>
          <a:xfrm>
            <a:off x="3281379" y="6356384"/>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5851991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基本形１">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1" y="6492909"/>
            <a:ext cx="222885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281379" y="6492908"/>
            <a:ext cx="3343275" cy="365125"/>
          </a:xfrm>
          <a:prstGeom prst="rect">
            <a:avLst/>
          </a:prstGeom>
        </p:spPr>
        <p:txBody>
          <a:bodyPr/>
          <a:lstStyle/>
          <a:p>
            <a:endParaRPr kumimoji="1" lang="ja-JP" altLang="en-US"/>
          </a:p>
        </p:txBody>
      </p:sp>
      <p:pic>
        <p:nvPicPr>
          <p:cNvPr id="6" name="図 5">
            <a:extLst>
              <a:ext uri="{FF2B5EF4-FFF2-40B4-BE49-F238E27FC236}">
                <a16:creationId xmlns:a16="http://schemas.microsoft.com/office/drawing/2014/main" id="{0CB848AA-540C-40B3-B1DF-0AD8CB5578F3}"/>
              </a:ext>
            </a:extLst>
          </p:cNvPr>
          <p:cNvPicPr>
            <a:picLocks noChangeAspect="1"/>
          </p:cNvPicPr>
          <p:nvPr userDrawn="1"/>
        </p:nvPicPr>
        <p:blipFill>
          <a:blip r:embed="rId2"/>
          <a:stretch>
            <a:fillRect/>
          </a:stretch>
        </p:blipFill>
        <p:spPr>
          <a:xfrm>
            <a:off x="0" y="34"/>
            <a:ext cx="9906000" cy="789709"/>
          </a:xfrm>
          <a:prstGeom prst="rect">
            <a:avLst/>
          </a:prstGeom>
        </p:spPr>
      </p:pic>
      <p:sp>
        <p:nvSpPr>
          <p:cNvPr id="8" name="タイトル プレースホルダー 7">
            <a:extLst>
              <a:ext uri="{FF2B5EF4-FFF2-40B4-BE49-F238E27FC236}">
                <a16:creationId xmlns:a16="http://schemas.microsoft.com/office/drawing/2014/main" id="{B426721B-79BE-455B-8215-263C05B02521}"/>
              </a:ext>
            </a:extLst>
          </p:cNvPr>
          <p:cNvSpPr>
            <a:spLocks noGrp="1"/>
          </p:cNvSpPr>
          <p:nvPr>
            <p:ph type="title"/>
          </p:nvPr>
        </p:nvSpPr>
        <p:spPr>
          <a:xfrm>
            <a:off x="255618" y="290222"/>
            <a:ext cx="8543925" cy="213360"/>
          </a:xfrm>
          <a:prstGeom prst="rect">
            <a:avLst/>
          </a:prstGeom>
        </p:spPr>
        <p:txBody>
          <a:bodyPr vert="horz" lIns="91440" tIns="45720" rIns="91440" bIns="45720" rtlCol="0" anchor="ctr">
            <a:noAutofit/>
          </a:bodyPr>
          <a:lstStyle>
            <a:lvl1pPr>
              <a:defRPr sz="1769" b="1">
                <a:solidFill>
                  <a:schemeClr val="bg1"/>
                </a:solidFill>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6053389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1054" y="3"/>
            <a:ext cx="8543925" cy="475127"/>
          </a:xfrm>
        </p:spPr>
        <p:txBody>
          <a:bodyPr>
            <a:noAutofit/>
          </a:bodyPr>
          <a:lstStyle>
            <a:lvl1pPr algn="ctr">
              <a:lnSpc>
                <a:spcPct val="100000"/>
              </a:lnSpc>
              <a:defRPr sz="2000" b="1"/>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457189" fontAlgn="auto">
              <a:spcBef>
                <a:spcPts val="0"/>
              </a:spcBef>
              <a:spcAft>
                <a:spcPts val="0"/>
              </a:spcAft>
              <a:defRPr/>
            </a:pPr>
            <a:endParaRPr kumimoji="0" lang="en-US" sz="1200">
              <a:solidFill>
                <a:prstClr val="black">
                  <a:tint val="75000"/>
                </a:prstClr>
              </a:solidFill>
              <a:latin typeface="Calibri" panose="020F0502020204030204"/>
              <a:ea typeface="+mn-ea"/>
            </a:endParaRPr>
          </a:p>
        </p:txBody>
      </p:sp>
      <p:sp>
        <p:nvSpPr>
          <p:cNvPr id="4" name="フッター プレースホルダー 3"/>
          <p:cNvSpPr>
            <a:spLocks noGrp="1"/>
          </p:cNvSpPr>
          <p:nvPr>
            <p:ph type="ftr" sz="quarter" idx="11"/>
          </p:nvPr>
        </p:nvSpPr>
        <p:spPr/>
        <p:txBody>
          <a:bodyPr/>
          <a:lstStyle/>
          <a:p>
            <a:pPr algn="ctr" defTabSz="457189" fontAlgn="auto">
              <a:spcBef>
                <a:spcPts val="0"/>
              </a:spcBef>
              <a:spcAft>
                <a:spcPts val="0"/>
              </a:spcAft>
              <a:defRPr/>
            </a:pPr>
            <a:endParaRPr kumimoji="0" lang="en-US" sz="1200">
              <a:solidFill>
                <a:prstClr val="black">
                  <a:tint val="75000"/>
                </a:prstClr>
              </a:solidFill>
              <a:latin typeface="Calibri" panose="020F0502020204030204"/>
              <a:ea typeface="+mn-ea"/>
            </a:endParaRPr>
          </a:p>
        </p:txBody>
      </p:sp>
      <p:sp>
        <p:nvSpPr>
          <p:cNvPr id="5" name="スライド番号プレースホルダー 4"/>
          <p:cNvSpPr>
            <a:spLocks noGrp="1"/>
          </p:cNvSpPr>
          <p:nvPr>
            <p:ph type="sldNum" sz="quarter" idx="12"/>
          </p:nvPr>
        </p:nvSpPr>
        <p:spPr>
          <a:xfrm>
            <a:off x="9457765" y="71719"/>
            <a:ext cx="358868" cy="304800"/>
          </a:xfrm>
          <a:ln>
            <a:solidFill>
              <a:schemeClr val="tx1"/>
            </a:solidFill>
          </a:ln>
        </p:spPr>
        <p:txBody>
          <a:bodyPr vert="horz" wrap="none" lIns="0" tIns="0" rIns="0" bIns="0" rtlCol="0" anchor="ctr"/>
          <a:lstStyle>
            <a:lvl1pPr algn="ctr">
              <a:defRPr lang="en-US" altLang="ja-JP" smtClean="0">
                <a:solidFill>
                  <a:schemeClr val="tx1"/>
                </a:solidFill>
              </a:defRPr>
            </a:lvl1pPr>
          </a:lstStyle>
          <a:p>
            <a:pPr defTabSz="457189" fontAlgn="auto">
              <a:spcBef>
                <a:spcPts val="0"/>
              </a:spcBef>
              <a:spcAft>
                <a:spcPts val="0"/>
              </a:spcAft>
              <a:defRPr/>
            </a:pPr>
            <a:fld id="{48F63A3B-78C7-47BE-AE5E-E10140E04643}" type="slidenum">
              <a:rPr kumimoji="0" lang="en-US" altLang="ja-JP" sz="1200" smtClean="0">
                <a:solidFill>
                  <a:prstClr val="black"/>
                </a:solidFill>
                <a:latin typeface="Calibri" panose="020F0502020204030204"/>
                <a:ea typeface="游ゴシック" panose="020B0400000000000000" pitchFamily="50" charset="-128"/>
              </a:rPr>
              <a:pPr defTabSz="457189" fontAlgn="auto">
                <a:spcBef>
                  <a:spcPts val="0"/>
                </a:spcBef>
                <a:spcAft>
                  <a:spcPts val="0"/>
                </a:spcAft>
                <a:defRPr/>
              </a:pPr>
              <a:t>‹#›</a:t>
            </a:fld>
            <a:endParaRPr kumimoji="0" lang="ja-JP" altLang="en-US" sz="1200">
              <a:solidFill>
                <a:prstClr val="black"/>
              </a:solidFill>
              <a:latin typeface="Calibri" panose="020F0502020204030204"/>
              <a:ea typeface="游ゴシック" panose="020B0400000000000000" pitchFamily="50" charset="-128"/>
            </a:endParaRPr>
          </a:p>
        </p:txBody>
      </p:sp>
      <p:sp>
        <p:nvSpPr>
          <p:cNvPr id="8" name="テキスト プレースホルダー 7"/>
          <p:cNvSpPr>
            <a:spLocks noGrp="1"/>
          </p:cNvSpPr>
          <p:nvPr>
            <p:ph type="body" sz="quarter" idx="13"/>
          </p:nvPr>
        </p:nvSpPr>
        <p:spPr>
          <a:xfrm>
            <a:off x="200472" y="614133"/>
            <a:ext cx="9505056" cy="1389063"/>
          </a:xfrm>
          <a:solidFill>
            <a:schemeClr val="bg1"/>
          </a:solidFill>
          <a:ln w="6350">
            <a:solidFill>
              <a:schemeClr val="bg1">
                <a:lumMod val="65000"/>
              </a:schemeClr>
            </a:solidFill>
          </a:ln>
          <a:effectLst>
            <a:outerShdw blurRad="50800" dist="38100" dir="2700000" algn="tl" rotWithShape="0">
              <a:prstClr val="black">
                <a:alpha val="40000"/>
              </a:prstClr>
            </a:outerShdw>
          </a:effectLst>
        </p:spPr>
        <p:txBody>
          <a:bodyPr lIns="144000" rIns="144000" anchor="ctr">
            <a:noAutofit/>
          </a:bodyPr>
          <a:lstStyle>
            <a:lvl1pPr marL="228595" indent="-228595" algn="just">
              <a:lnSpc>
                <a:spcPct val="120000"/>
              </a:lnSpc>
              <a:spcBef>
                <a:spcPts val="200"/>
              </a:spcBef>
              <a:spcAft>
                <a:spcPts val="200"/>
              </a:spcAft>
              <a:buFont typeface="ＭＳ Ｐゴシック" panose="020B0600070205080204" pitchFamily="50" charset="-128"/>
              <a:buChar char="○"/>
              <a:defRPr sz="1600"/>
            </a:lvl1pPr>
            <a:lvl2pPr marL="685785" indent="-228595" algn="just">
              <a:lnSpc>
                <a:spcPct val="120000"/>
              </a:lnSpc>
              <a:spcBef>
                <a:spcPts val="200"/>
              </a:spcBef>
              <a:spcAft>
                <a:spcPts val="200"/>
              </a:spcAft>
              <a:buFont typeface="ＭＳ Ｐゴシック" panose="020B0600070205080204" pitchFamily="50" charset="-128"/>
              <a:buChar char="○"/>
              <a:defRPr sz="1600"/>
            </a:lvl2pPr>
            <a:lvl3pPr marL="1142974" indent="-228595" algn="just">
              <a:lnSpc>
                <a:spcPct val="120000"/>
              </a:lnSpc>
              <a:spcBef>
                <a:spcPts val="200"/>
              </a:spcBef>
              <a:spcAft>
                <a:spcPts val="200"/>
              </a:spcAft>
              <a:buFont typeface="ＭＳ Ｐゴシック" panose="020B0600070205080204" pitchFamily="50" charset="-128"/>
              <a:buChar char="○"/>
              <a:defRPr sz="1600"/>
            </a:lvl3pPr>
            <a:lvl4pPr marL="1600165" indent="-228595" algn="just">
              <a:lnSpc>
                <a:spcPct val="120000"/>
              </a:lnSpc>
              <a:spcBef>
                <a:spcPts val="200"/>
              </a:spcBef>
              <a:spcAft>
                <a:spcPts val="200"/>
              </a:spcAft>
              <a:buFont typeface="ＭＳ Ｐゴシック" panose="020B0600070205080204" pitchFamily="50" charset="-128"/>
              <a:buChar char="○"/>
              <a:defRPr sz="1600"/>
            </a:lvl4pPr>
            <a:lvl5pPr marL="2057353" indent="-228595" algn="just">
              <a:lnSpc>
                <a:spcPct val="120000"/>
              </a:lnSpc>
              <a:spcBef>
                <a:spcPts val="200"/>
              </a:spcBef>
              <a:spcAft>
                <a:spcPts val="200"/>
              </a:spcAft>
              <a:buFont typeface="ＭＳ Ｐゴシック" panose="020B0600070205080204" pitchFamily="50" charset="-128"/>
              <a:buChar char="○"/>
              <a:defRPr sz="16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直線コネクタ 8"/>
          <p:cNvCxnSpPr/>
          <p:nvPr userDrawn="1"/>
        </p:nvCxnSpPr>
        <p:spPr>
          <a:xfrm>
            <a:off x="200472" y="475128"/>
            <a:ext cx="950505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62953590"/>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jpe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71.xml" Type="http://schemas.openxmlformats.org/officeDocument/2006/relationships/slideLayout"/><Relationship Id="rId2" Target="../slideLayouts/slideLayout72.xml" Type="http://schemas.openxmlformats.org/officeDocument/2006/relationships/slideLayout"/><Relationship Id="rId3" Target="../theme/theme10.xml" Type="http://schemas.openxmlformats.org/officeDocument/2006/relationships/theme"/></Relationships>
</file>

<file path=ppt/slideMasters/_rels/slideMaster11.xml.rels><?xml version="1.0" encoding="UTF-8" standalone="yes"?><Relationships xmlns="http://schemas.openxmlformats.org/package/2006/relationships"><Relationship Id="rId1" Target="../slideLayouts/slideLayout73.xml" Type="http://schemas.openxmlformats.org/officeDocument/2006/relationships/slideLayout"/><Relationship Id="rId10" Target="../slideLayouts/slideLayout82.xml" Type="http://schemas.openxmlformats.org/officeDocument/2006/relationships/slideLayout"/><Relationship Id="rId11" Target="../slideLayouts/slideLayout83.xml" Type="http://schemas.openxmlformats.org/officeDocument/2006/relationships/slideLayout"/><Relationship Id="rId12" Target="../theme/theme11.xml" Type="http://schemas.openxmlformats.org/officeDocument/2006/relationships/theme"/><Relationship Id="rId13" Target="../media/image12.png" Type="http://schemas.openxmlformats.org/officeDocument/2006/relationships/image"/><Relationship Id="rId14" Target="../media/image10.png" Type="http://schemas.openxmlformats.org/officeDocument/2006/relationships/image"/><Relationship Id="rId15" Target="../media/image11.png" Type="http://schemas.openxmlformats.org/officeDocument/2006/relationships/image"/><Relationship Id="rId16" Target="../media/image8.wmf" Type="http://schemas.openxmlformats.org/officeDocument/2006/relationships/image"/><Relationship Id="rId2" Target="../slideLayouts/slideLayout74.xml" Type="http://schemas.openxmlformats.org/officeDocument/2006/relationships/slideLayout"/><Relationship Id="rId3" Target="../slideLayouts/slideLayout75.xml" Type="http://schemas.openxmlformats.org/officeDocument/2006/relationships/slideLayout"/><Relationship Id="rId4" Target="../slideLayouts/slideLayout76.xml" Type="http://schemas.openxmlformats.org/officeDocument/2006/relationships/slideLayout"/><Relationship Id="rId5" Target="../slideLayouts/slideLayout77.xml" Type="http://schemas.openxmlformats.org/officeDocument/2006/relationships/slideLayout"/><Relationship Id="rId6" Target="../slideLayouts/slideLayout78.xml" Type="http://schemas.openxmlformats.org/officeDocument/2006/relationships/slideLayout"/><Relationship Id="rId7" Target="../slideLayouts/slideLayout79.xml" Type="http://schemas.openxmlformats.org/officeDocument/2006/relationships/slideLayout"/><Relationship Id="rId8" Target="../slideLayouts/slideLayout80.xml" Type="http://schemas.openxmlformats.org/officeDocument/2006/relationships/slideLayout"/><Relationship Id="rId9" Target="../slideLayouts/slideLayout81.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84.xml" Type="http://schemas.openxmlformats.org/officeDocument/2006/relationships/slideLayout"/><Relationship Id="rId2" Target="../theme/theme12.xml" Type="http://schemas.openxmlformats.org/officeDocument/2006/relationships/theme"/><Relationship Id="rId3" Target="../media/image12.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Masters/_rels/slideMaster13.xml.rels><?xml version="1.0" encoding="UTF-8" standalone="yes"?><Relationships xmlns="http://schemas.openxmlformats.org/package/2006/relationships"><Relationship Id="rId1" Target="../slideLayouts/slideLayout85.xml" Type="http://schemas.openxmlformats.org/officeDocument/2006/relationships/slideLayout"/><Relationship Id="rId2" Target="../theme/theme13.xml" Type="http://schemas.openxmlformats.org/officeDocument/2006/relationships/theme"/><Relationship Id="rId3" Target="../media/image12.png" Type="http://schemas.openxmlformats.org/officeDocument/2006/relationships/image"/><Relationship Id="rId4" Target="../media/image13.png" Type="http://schemas.openxmlformats.org/officeDocument/2006/relationships/image"/><Relationship Id="rId5" Target="../media/image11.png" Type="http://schemas.openxmlformats.org/officeDocument/2006/relationships/image"/><Relationship Id="rId6" Target="../media/image8.wmf" Type="http://schemas.openxmlformats.org/officeDocument/2006/relationships/image"/></Relationships>
</file>

<file path=ppt/slideMasters/_rels/slideMaster14.xml.rels><?xml version="1.0" encoding="UTF-8" standalone="yes"?><Relationships xmlns="http://schemas.openxmlformats.org/package/2006/relationships"><Relationship Id="rId1" Target="../slideLayouts/slideLayout86.xml" Type="http://schemas.openxmlformats.org/officeDocument/2006/relationships/slideLayout"/><Relationship Id="rId10" Target="../slideLayouts/slideLayout95.xml" Type="http://schemas.openxmlformats.org/officeDocument/2006/relationships/slideLayout"/><Relationship Id="rId11" Target="../slideLayouts/slideLayout96.xml" Type="http://schemas.openxmlformats.org/officeDocument/2006/relationships/slideLayout"/><Relationship Id="rId12" Target="../slideLayouts/slideLayout97.xml" Type="http://schemas.openxmlformats.org/officeDocument/2006/relationships/slideLayout"/><Relationship Id="rId13" Target="../slideLayouts/slideLayout98.xml" Type="http://schemas.openxmlformats.org/officeDocument/2006/relationships/slideLayout"/><Relationship Id="rId14" Target="../theme/theme14.xml" Type="http://schemas.openxmlformats.org/officeDocument/2006/relationships/theme"/><Relationship Id="rId15" Target="../media/image14.png" Type="http://schemas.openxmlformats.org/officeDocument/2006/relationships/image"/><Relationship Id="rId2" Target="../slideLayouts/slideLayout87.xml" Type="http://schemas.openxmlformats.org/officeDocument/2006/relationships/slideLayout"/><Relationship Id="rId3" Target="../slideLayouts/slideLayout88.xml" Type="http://schemas.openxmlformats.org/officeDocument/2006/relationships/slideLayout"/><Relationship Id="rId4" Target="../slideLayouts/slideLayout89.xml" Type="http://schemas.openxmlformats.org/officeDocument/2006/relationships/slideLayout"/><Relationship Id="rId5" Target="../slideLayouts/slideLayout90.xml" Type="http://schemas.openxmlformats.org/officeDocument/2006/relationships/slideLayout"/><Relationship Id="rId6" Target="../slideLayouts/slideLayout91.xml" Type="http://schemas.openxmlformats.org/officeDocument/2006/relationships/slideLayout"/><Relationship Id="rId7" Target="../slideLayouts/slideLayout92.xml" Type="http://schemas.openxmlformats.org/officeDocument/2006/relationships/slideLayout"/><Relationship Id="rId8" Target="../slideLayouts/slideLayout93.xml" Type="http://schemas.openxmlformats.org/officeDocument/2006/relationships/slideLayout"/><Relationship Id="rId9" Target="../slideLayouts/slideLayout94.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13" Target="../media/image3.jpeg" Type="http://schemas.openxmlformats.org/officeDocument/2006/relationships/imag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2" Target="../theme/theme3.xml" Type="http://schemas.openxmlformats.org/officeDocument/2006/relationships/theme"/><Relationship Id="rId3" Target="../media/image4.jpeg" Type="http://schemas.openxmlformats.org/officeDocument/2006/relationships/image"/></Relationships>
</file>

<file path=ppt/slideMasters/_rels/slideMaster4.xml.rels><?xml version="1.0" encoding="UTF-8" standalone="yes"?><Relationships xmlns="http://schemas.openxmlformats.org/package/2006/relationships"><Relationship Id="rId1" Target="../slideLayouts/slideLayout24.xml" Type="http://schemas.openxmlformats.org/officeDocument/2006/relationships/slideLayout"/><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theme/theme4.xml" Type="http://schemas.openxmlformats.org/officeDocument/2006/relationships/them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wmf" Type="http://schemas.openxmlformats.org/officeDocument/2006/relationships/image"/></Relationships>
</file>

<file path=ppt/slideMasters/_rels/slideMaster5.xml.rels><?xml version="1.0" encoding="UTF-8" standalone="yes"?><Relationships xmlns="http://schemas.openxmlformats.org/package/2006/relationships"><Relationship Id="rId1" Target="../slideLayouts/slideLayout28.xml" Type="http://schemas.openxmlformats.org/officeDocument/2006/relationships/slideLayout"/><Relationship Id="rId2" Target="../slideLayouts/slideLayout29.xml" Type="http://schemas.openxmlformats.org/officeDocument/2006/relationships/slideLayout"/><Relationship Id="rId3" Target="../slideLayouts/slideLayout30.xml" Type="http://schemas.openxmlformats.org/officeDocument/2006/relationships/slideLayout"/><Relationship Id="rId4" Target="../slideLayouts/slideLayout31.xml" Type="http://schemas.openxmlformats.org/officeDocument/2006/relationships/slideLayout"/><Relationship Id="rId5"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32.xml" Type="http://schemas.openxmlformats.org/officeDocument/2006/relationships/slideLayout"/><Relationship Id="rId2" Target="../slideLayouts/slideLayout33.xml" Type="http://schemas.openxmlformats.org/officeDocument/2006/relationships/slideLayout"/><Relationship Id="rId3" Target="../slideLayouts/slideLayout34.xml" Type="http://schemas.openxmlformats.org/officeDocument/2006/relationships/slideLayout"/><Relationship Id="rId4" Target="../slideLayouts/slideLayout35.xml" Type="http://schemas.openxmlformats.org/officeDocument/2006/relationships/slideLayout"/><Relationship Id="rId5" Target="../theme/theme6.xml" Type="http://schemas.openxmlformats.org/officeDocument/2006/relationships/them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wmf" Type="http://schemas.openxmlformats.org/officeDocument/2006/relationships/image"/></Relationships>
</file>

<file path=ppt/slideMasters/_rels/slideMaster7.xml.rels><?xml version="1.0" encoding="UTF-8" standalone="yes"?><Relationships xmlns="http://schemas.openxmlformats.org/package/2006/relationships"><Relationship Id="rId1" Target="../slideLayouts/slideLayout36.xml" Type="http://schemas.openxmlformats.org/officeDocument/2006/relationships/slideLayout"/><Relationship Id="rId10" Target="../slideLayouts/slideLayout45.xml" Type="http://schemas.openxmlformats.org/officeDocument/2006/relationships/slideLayout"/><Relationship Id="rId11" Target="../slideLayouts/slideLayout46.xml" Type="http://schemas.openxmlformats.org/officeDocument/2006/relationships/slideLayout"/><Relationship Id="rId12" Target="../slideLayouts/slideLayout47.xml" Type="http://schemas.openxmlformats.org/officeDocument/2006/relationships/slideLayout"/><Relationship Id="rId13" Target="../slideLayouts/slideLayout48.xml" Type="http://schemas.openxmlformats.org/officeDocument/2006/relationships/slideLayout"/><Relationship Id="rId14" Target="../theme/theme7.xml" Type="http://schemas.openxmlformats.org/officeDocument/2006/relationships/theme"/><Relationship Id="rId15" Target="../media/image9.png" Type="http://schemas.openxmlformats.org/officeDocument/2006/relationships/image"/><Relationship Id="rId16" Target="../media/image10.png" Type="http://schemas.openxmlformats.org/officeDocument/2006/relationships/image"/><Relationship Id="rId17" Target="../media/image11.png" Type="http://schemas.openxmlformats.org/officeDocument/2006/relationships/image"/><Relationship Id="rId18" Target="../media/image8.wmf" Type="http://schemas.openxmlformats.org/officeDocument/2006/relationships/image"/><Relationship Id="rId2" Target="../slideLayouts/slideLayout37.xml" Type="http://schemas.openxmlformats.org/officeDocument/2006/relationships/slideLayout"/><Relationship Id="rId3" Target="../slideLayouts/slideLayout38.xml" Type="http://schemas.openxmlformats.org/officeDocument/2006/relationships/slideLayout"/><Relationship Id="rId4" Target="../slideLayouts/slideLayout39.xml" Type="http://schemas.openxmlformats.org/officeDocument/2006/relationships/slideLayout"/><Relationship Id="rId5" Target="../slideLayouts/slideLayout40.xml" Type="http://schemas.openxmlformats.org/officeDocument/2006/relationships/slideLayout"/><Relationship Id="rId6" Target="../slideLayouts/slideLayout41.xml" Type="http://schemas.openxmlformats.org/officeDocument/2006/relationships/slideLayout"/><Relationship Id="rId7" Target="../slideLayouts/slideLayout42.xml" Type="http://schemas.openxmlformats.org/officeDocument/2006/relationships/slideLayout"/><Relationship Id="rId8" Target="../slideLayouts/slideLayout43.xml" Type="http://schemas.openxmlformats.org/officeDocument/2006/relationships/slideLayout"/><Relationship Id="rId9" Target="../slideLayouts/slideLayout44.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49.xml" Type="http://schemas.openxmlformats.org/officeDocument/2006/relationships/slideLayout"/><Relationship Id="rId10" Target="../slideLayouts/slideLayout58.xml" Type="http://schemas.openxmlformats.org/officeDocument/2006/relationships/slideLayout"/><Relationship Id="rId11" Target="../slideLayouts/slideLayout59.xml" Type="http://schemas.openxmlformats.org/officeDocument/2006/relationships/slideLayout"/><Relationship Id="rId12" Target="../theme/theme8.xml" Type="http://schemas.openxmlformats.org/officeDocument/2006/relationships/theme"/><Relationship Id="rId13" Target="../media/image12.png" Type="http://schemas.openxmlformats.org/officeDocument/2006/relationships/image"/><Relationship Id="rId14" Target="../media/image10.png" Type="http://schemas.openxmlformats.org/officeDocument/2006/relationships/image"/><Relationship Id="rId15" Target="../media/image11.png" Type="http://schemas.openxmlformats.org/officeDocument/2006/relationships/image"/><Relationship Id="rId16" Target="../media/image8.wmf" Type="http://schemas.openxmlformats.org/officeDocument/2006/relationships/image"/><Relationship Id="rId2" Target="../slideLayouts/slideLayout50.xml" Type="http://schemas.openxmlformats.org/officeDocument/2006/relationships/slideLayout"/><Relationship Id="rId3" Target="../slideLayouts/slideLayout51.xml" Type="http://schemas.openxmlformats.org/officeDocument/2006/relationships/slideLayout"/><Relationship Id="rId4" Target="../slideLayouts/slideLayout52.xml" Type="http://schemas.openxmlformats.org/officeDocument/2006/relationships/slideLayout"/><Relationship Id="rId5" Target="../slideLayouts/slideLayout53.xml" Type="http://schemas.openxmlformats.org/officeDocument/2006/relationships/slideLayout"/><Relationship Id="rId6" Target="../slideLayouts/slideLayout54.xml" Type="http://schemas.openxmlformats.org/officeDocument/2006/relationships/slideLayout"/><Relationship Id="rId7" Target="../slideLayouts/slideLayout55.xml" Type="http://schemas.openxmlformats.org/officeDocument/2006/relationships/slideLayout"/><Relationship Id="rId8" Target="../slideLayouts/slideLayout56.xml" Type="http://schemas.openxmlformats.org/officeDocument/2006/relationships/slideLayout"/><Relationship Id="rId9" Target="../slideLayouts/slideLayout57.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60.xml" Type="http://schemas.openxmlformats.org/officeDocument/2006/relationships/slideLayout"/><Relationship Id="rId10" Target="../slideLayouts/slideLayout69.xml" Type="http://schemas.openxmlformats.org/officeDocument/2006/relationships/slideLayout"/><Relationship Id="rId11" Target="../slideLayouts/slideLayout70.xml" Type="http://schemas.openxmlformats.org/officeDocument/2006/relationships/slideLayout"/><Relationship Id="rId12" Target="../theme/theme9.xml" Type="http://schemas.openxmlformats.org/officeDocument/2006/relationships/theme"/><Relationship Id="rId13" Target="../media/image12.png" Type="http://schemas.openxmlformats.org/officeDocument/2006/relationships/image"/><Relationship Id="rId14" Target="../media/image10.png" Type="http://schemas.openxmlformats.org/officeDocument/2006/relationships/image"/><Relationship Id="rId15" Target="../media/image11.png" Type="http://schemas.openxmlformats.org/officeDocument/2006/relationships/image"/><Relationship Id="rId16" Target="../media/image8.wmf" Type="http://schemas.openxmlformats.org/officeDocument/2006/relationships/image"/><Relationship Id="rId2" Target="../slideLayouts/slideLayout61.xml" Type="http://schemas.openxmlformats.org/officeDocument/2006/relationships/slideLayout"/><Relationship Id="rId3" Target="../slideLayouts/slideLayout62.xml" Type="http://schemas.openxmlformats.org/officeDocument/2006/relationships/slideLayout"/><Relationship Id="rId4" Target="../slideLayouts/slideLayout63.xml" Type="http://schemas.openxmlformats.org/officeDocument/2006/relationships/slideLayout"/><Relationship Id="rId5" Target="../slideLayouts/slideLayout64.xml" Type="http://schemas.openxmlformats.org/officeDocument/2006/relationships/slideLayout"/><Relationship Id="rId6" Target="../slideLayouts/slideLayout65.xml" Type="http://schemas.openxmlformats.org/officeDocument/2006/relationships/slideLayout"/><Relationship Id="rId7" Target="../slideLayouts/slideLayout66.xml" Type="http://schemas.openxmlformats.org/officeDocument/2006/relationships/slideLayout"/><Relationship Id="rId8" Target="../slideLayouts/slideLayout67.xml" Type="http://schemas.openxmlformats.org/officeDocument/2006/relationships/slideLayout"/><Relationship Id="rId9" Target="../slideLayouts/slideLayout6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pitchFamily="50" charset="-128"/>
              </a:defRPr>
            </a:lvl1pPr>
          </a:lstStyle>
          <a:p>
            <a:pPr>
              <a:defRPr/>
            </a:pPr>
            <a:endParaRPr lang="en-US" altLang="ja-JP">
              <a:solidFill>
                <a:srgbClr val="000000"/>
              </a:solidFill>
              <a:latin typeface="Aria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latin typeface="Aria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3699751B-B5C1-45D1-9F99-BA4D8D850F7E}" type="slidenum">
              <a:rPr lang="en-US" altLang="ja-JP">
                <a:solidFill>
                  <a:srgbClr val="000000"/>
                </a:solidFill>
                <a:latin typeface="Arial"/>
              </a:rPr>
              <a:pPr>
                <a:defRPr/>
              </a:pPr>
              <a:t>‹#›</a:t>
            </a:fld>
            <a:endParaRPr lang="en-US" altLang="ja-JP">
              <a:solidFill>
                <a:srgbClr val="000000"/>
              </a:solidFill>
              <a:latin typeface="Arial"/>
            </a:endParaRPr>
          </a:p>
        </p:txBody>
      </p:sp>
      <p:sp>
        <p:nvSpPr>
          <p:cNvPr id="30726" name="Rectangle 6"/>
          <p:cNvSpPr>
            <a:spLocks noChangeArrowheads="1"/>
          </p:cNvSpPr>
          <p:nvPr userDrawn="1"/>
        </p:nvSpPr>
        <p:spPr bwMode="auto">
          <a:xfrm>
            <a:off x="0" y="0"/>
            <a:ext cx="9906000" cy="366713"/>
          </a:xfrm>
          <a:prstGeom prst="rect">
            <a:avLst/>
          </a:prstGeom>
          <a:no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nvGrpSpPr>
          <p:cNvPr id="1031" name="Group 27"/>
          <p:cNvGrpSpPr>
            <a:grpSpLocks/>
          </p:cNvGrpSpPr>
          <p:nvPr userDrawn="1"/>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sp>
        <p:nvSpPr>
          <p:cNvPr id="1032" name="Rectangle 22"/>
          <p:cNvSpPr>
            <a:spLocks noGrp="1" noChangeArrowheads="1"/>
          </p:cNvSpPr>
          <p:nvPr>
            <p:ph type="title"/>
          </p:nvPr>
        </p:nvSpPr>
        <p:spPr bwMode="auto">
          <a:xfrm>
            <a:off x="0"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3" name="Picture 32" descr="ppjtitle"/>
          <p:cNvPicPr>
            <a:picLocks noChangeAspect="1" noChangeArrowheads="1"/>
          </p:cNvPicPr>
          <p:nvPr userDrawn="1"/>
        </p:nvPicPr>
        <p:blipFill>
          <a:blip r:embed="rId13" cstate="hqprint">
            <a:extLst>
              <a:ext uri="{28A0092B-C50C-407E-A947-70E740481C1C}">
                <a14:useLocalDpi xmlns:a14="http://schemas.microsoft.com/office/drawing/2010/main"/>
              </a:ext>
            </a:extLst>
          </a:blip>
          <a:srcRect/>
          <a:stretch>
            <a:fillRect/>
          </a:stretch>
        </p:blipFill>
        <p:spPr bwMode="auto">
          <a:xfrm>
            <a:off x="8697913" y="0"/>
            <a:ext cx="1208087" cy="334963"/>
          </a:xfrm>
          <a:prstGeom prst="rect">
            <a:avLst/>
          </a:prstGeom>
          <a:noFill/>
          <a:ln w="9525">
            <a:noFill/>
            <a:miter lim="800000"/>
            <a:headEnd/>
            <a:tailEnd/>
          </a:ln>
        </p:spPr>
      </p:pic>
    </p:spTree>
    <p:extLst>
      <p:ext uri="{BB962C8B-B14F-4D97-AF65-F5344CB8AC3E}">
        <p14:creationId xmlns:p14="http://schemas.microsoft.com/office/powerpoint/2010/main" val="383941027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30725" name="Rectangle 5"/>
          <p:cNvSpPr>
            <a:spLocks noGrp="1" noChangeArrowheads="1"/>
          </p:cNvSpPr>
          <p:nvPr>
            <p:ph type="sldNum" sz="quarter" idx="4"/>
          </p:nvPr>
        </p:nvSpPr>
        <p:spPr bwMode="auto">
          <a:xfrm>
            <a:off x="7585159" y="64833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245FCB2-03D4-4C5B-9B1A-4180124C4B36}" type="slidenum">
              <a:rPr lang="en-US" altLang="ja-JP"/>
              <a:pPr/>
              <a:t>‹#›</a:t>
            </a:fld>
            <a:endParaRPr lang="en-US" altLang="ja-JP"/>
          </a:p>
        </p:txBody>
      </p:sp>
      <p:sp>
        <p:nvSpPr>
          <p:cNvPr id="30726" name="Rectangle 6"/>
          <p:cNvSpPr>
            <a:spLocks noChangeArrowheads="1"/>
          </p:cNvSpPr>
          <p:nvPr userDrawn="1"/>
        </p:nvSpPr>
        <p:spPr bwMode="auto">
          <a:xfrm>
            <a:off x="0" y="0"/>
            <a:ext cx="9906000" cy="366713"/>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0747" name="Group 27"/>
          <p:cNvGrpSpPr>
            <a:grpSpLocks/>
          </p:cNvGrpSpPr>
          <p:nvPr userDrawn="1"/>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49" name="Rectangle 29"/>
            <p:cNvSpPr>
              <a:spLocks noChangeArrowheads="1"/>
            </p:cNvSpPr>
            <p:nvPr userDrawn="1"/>
          </p:nvSpPr>
          <p:spPr bwMode="auto">
            <a:xfrm>
              <a:off x="0" y="300"/>
              <a:ext cx="6240" cy="45"/>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50" name="Rectangle 30"/>
            <p:cNvSpPr>
              <a:spLocks noChangeArrowheads="1"/>
            </p:cNvSpPr>
            <p:nvPr userDrawn="1"/>
          </p:nvSpPr>
          <p:spPr bwMode="auto">
            <a:xfrm>
              <a:off x="0" y="255"/>
              <a:ext cx="6240" cy="45"/>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0742" name="Rectangle 22"/>
          <p:cNvSpPr>
            <a:spLocks noGrp="1" noChangeArrowheads="1"/>
          </p:cNvSpPr>
          <p:nvPr>
            <p:ph type="title"/>
          </p:nvPr>
        </p:nvSpPr>
        <p:spPr bwMode="auto">
          <a:xfrm>
            <a:off x="0" y="0"/>
            <a:ext cx="82661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grpSp>
        <p:nvGrpSpPr>
          <p:cNvPr id="13" name="グループ化 12">
            <a:extLst>
              <a:ext uri="{FF2B5EF4-FFF2-40B4-BE49-F238E27FC236}">
                <a16:creationId xmlns:a16="http://schemas.microsoft.com/office/drawing/2014/main" id="{0280A5C7-FE2E-4B04-A017-C4BB0C1B19C1}"/>
              </a:ext>
            </a:extLst>
          </p:cNvPr>
          <p:cNvGrpSpPr>
            <a:grpSpLocks noChangeAspect="1"/>
          </p:cNvGrpSpPr>
          <p:nvPr userDrawn="1"/>
        </p:nvGrpSpPr>
        <p:grpSpPr>
          <a:xfrm>
            <a:off x="8763198" y="9625"/>
            <a:ext cx="1134000" cy="314126"/>
            <a:chOff x="4624168" y="4098236"/>
            <a:chExt cx="2957141" cy="819150"/>
          </a:xfrm>
        </p:grpSpPr>
        <p:sp>
          <p:nvSpPr>
            <p:cNvPr id="14" name="フリーフォーム: 図形 8">
              <a:extLst>
                <a:ext uri="{FF2B5EF4-FFF2-40B4-BE49-F238E27FC236}">
                  <a16:creationId xmlns:a16="http://schemas.microsoft.com/office/drawing/2014/main" id="{1F6321C8-C2FC-4820-9A28-48176C15E2E5}"/>
                </a:ext>
              </a:extLst>
            </p:cNvPr>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5" name="フリーフォーム: 図形 9">
              <a:extLst>
                <a:ext uri="{FF2B5EF4-FFF2-40B4-BE49-F238E27FC236}">
                  <a16:creationId xmlns:a16="http://schemas.microsoft.com/office/drawing/2014/main" id="{81028ECA-7401-42FF-B799-D9BD87FF458D}"/>
                </a:ext>
              </a:extLst>
            </p:cNvPr>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6" name="フリーフォーム: 図形 10">
              <a:extLst>
                <a:ext uri="{FF2B5EF4-FFF2-40B4-BE49-F238E27FC236}">
                  <a16:creationId xmlns:a16="http://schemas.microsoft.com/office/drawing/2014/main" id="{030837EC-B751-46EF-B705-459CE2D2F44E}"/>
                </a:ext>
              </a:extLst>
            </p:cNvPr>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7" name="フリーフォーム: 図形 11">
              <a:extLst>
                <a:ext uri="{FF2B5EF4-FFF2-40B4-BE49-F238E27FC236}">
                  <a16:creationId xmlns:a16="http://schemas.microsoft.com/office/drawing/2014/main" id="{910A8F01-833E-4649-A3AD-F2A5CA1B7357}"/>
                </a:ext>
              </a:extLst>
            </p:cNvPr>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8" name="フリーフォーム: 図形 12">
              <a:extLst>
                <a:ext uri="{FF2B5EF4-FFF2-40B4-BE49-F238E27FC236}">
                  <a16:creationId xmlns:a16="http://schemas.microsoft.com/office/drawing/2014/main" id="{D82D9FCF-1CB5-45F2-9B69-F995CF72F425}"/>
                </a:ext>
              </a:extLst>
            </p:cNvPr>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9" name="フリーフォーム: 図形 13">
              <a:extLst>
                <a:ext uri="{FF2B5EF4-FFF2-40B4-BE49-F238E27FC236}">
                  <a16:creationId xmlns:a16="http://schemas.microsoft.com/office/drawing/2014/main" id="{BA7F4ADC-2F43-4472-9DB8-F9789A28A9B0}"/>
                </a:ext>
              </a:extLst>
            </p:cNvPr>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20" name="フリーフォーム: 図形 14">
              <a:extLst>
                <a:ext uri="{FF2B5EF4-FFF2-40B4-BE49-F238E27FC236}">
                  <a16:creationId xmlns:a16="http://schemas.microsoft.com/office/drawing/2014/main" id="{5040B39F-D152-4517-B17D-5AAACA5F6436}"/>
                </a:ext>
              </a:extLst>
            </p:cNvPr>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21" name="フリーフォーム: 図形 15">
              <a:extLst>
                <a:ext uri="{FF2B5EF4-FFF2-40B4-BE49-F238E27FC236}">
                  <a16:creationId xmlns:a16="http://schemas.microsoft.com/office/drawing/2014/main" id="{B3F451FB-EA75-4241-BD27-E1820141DC9A}"/>
                </a:ext>
              </a:extLst>
            </p:cNvPr>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22" name="フリーフォーム: 図形 16">
              <a:extLst>
                <a:ext uri="{FF2B5EF4-FFF2-40B4-BE49-F238E27FC236}">
                  <a16:creationId xmlns:a16="http://schemas.microsoft.com/office/drawing/2014/main" id="{5392972C-FC9F-478F-8F94-E0EA4FE864ED}"/>
                </a:ext>
              </a:extLst>
            </p:cNvPr>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23" name="フリーフォーム: 図形 17">
              <a:extLst>
                <a:ext uri="{FF2B5EF4-FFF2-40B4-BE49-F238E27FC236}">
                  <a16:creationId xmlns:a16="http://schemas.microsoft.com/office/drawing/2014/main" id="{8DE71E10-5F0B-4738-90B9-3ACACE1D5E96}"/>
                </a:ext>
              </a:extLst>
            </p:cNvPr>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24" name="フリーフォーム: 図形 18">
              <a:extLst>
                <a:ext uri="{FF2B5EF4-FFF2-40B4-BE49-F238E27FC236}">
                  <a16:creationId xmlns:a16="http://schemas.microsoft.com/office/drawing/2014/main" id="{8C337C08-F0D1-498F-A0D4-88A96212E89D}"/>
                </a:ext>
              </a:extLst>
            </p:cNvPr>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25" name="フリーフォーム: 図形 19">
              <a:extLst>
                <a:ext uri="{FF2B5EF4-FFF2-40B4-BE49-F238E27FC236}">
                  <a16:creationId xmlns:a16="http://schemas.microsoft.com/office/drawing/2014/main" id="{EC29DAE7-3511-4594-BD83-8519AF4740D8}"/>
                </a:ext>
              </a:extLst>
            </p:cNvPr>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26" name="フリーフォーム: 図形 20">
              <a:extLst>
                <a:ext uri="{FF2B5EF4-FFF2-40B4-BE49-F238E27FC236}">
                  <a16:creationId xmlns:a16="http://schemas.microsoft.com/office/drawing/2014/main" id="{49B7022A-381B-4E9F-88E8-A8AAEB9E567E}"/>
                </a:ext>
              </a:extLst>
            </p:cNvPr>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193532344"/>
      </p:ext>
    </p:extLst>
  </p:cSld>
  <p:clrMap bg1="lt1" tx1="dk1" bg2="lt2" tx2="dk2" accent1="accent1" accent2="accent2" accent3="accent3" accent4="accent4" accent5="accent5" accent6="accent6" hlink="hlink" folHlink="folHlink"/>
  <p:sldLayoutIdLst>
    <p:sldLayoutId id="2147484673" r:id="rId1"/>
    <p:sldLayoutId id="2147484674" r:id="rId2"/>
  </p:sldLayoutIdLst>
  <p:hf hdr="0" ftr="0" dt="0"/>
  <p:txStyles>
    <p:titleStyle>
      <a:lvl1pPr algn="l" rtl="0" fontAlgn="base">
        <a:spcBef>
          <a:spcPct val="0"/>
        </a:spcBef>
        <a:spcAft>
          <a:spcPct val="0"/>
        </a:spcAft>
        <a:defRPr kumimoji="1" sz="2800" kern="1200">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95301"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4"/>
          <p:cNvSpPr>
            <a:spLocks noGrp="1" noChangeArrowheads="1"/>
          </p:cNvSpPr>
          <p:nvPr>
            <p:ph type="dt" sz="half" idx="2"/>
          </p:nvPr>
        </p:nvSpPr>
        <p:spPr>
          <a:xfrm>
            <a:off x="495301"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17" smtClean="0"/>
            </a:lvl1pPr>
          </a:lstStyle>
          <a:p>
            <a:pPr>
              <a:defRPr/>
            </a:pPr>
            <a:endParaRPr lang="en-US" altLang="ja-JP">
              <a:solidFill>
                <a:srgbClr val="000000"/>
              </a:solidFill>
            </a:endParaRPr>
          </a:p>
        </p:txBody>
      </p:sp>
      <p:sp>
        <p:nvSpPr>
          <p:cNvPr id="102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17" smtClean="0"/>
            </a:lvl1pPr>
          </a:lstStyle>
          <a:p>
            <a:pPr>
              <a:defRPr/>
            </a:pPr>
            <a:endParaRPr lang="en-US" altLang="ja-JP">
              <a:solidFill>
                <a:srgbClr val="000000"/>
              </a:solidFill>
            </a:endParaRPr>
          </a:p>
        </p:txBody>
      </p:sp>
      <p:sp>
        <p:nvSpPr>
          <p:cNvPr id="1028" name="Rectangle 6"/>
          <p:cNvSpPr>
            <a:spLocks noGrp="1" noChangeArrowheads="1"/>
          </p:cNvSpPr>
          <p:nvPr>
            <p:ph type="sldNum" sz="quarter" idx="4"/>
          </p:nvPr>
        </p:nvSpPr>
        <p:spPr>
          <a:xfrm>
            <a:off x="7594601"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17" smtClean="0"/>
            </a:lvl1pPr>
          </a:lstStyle>
          <a:p>
            <a:pPr>
              <a:defRPr/>
            </a:pPr>
            <a:fld id="{F2E6CC7F-0DBF-4D79-A2FB-E9980C3BFED0}" type="slidenum">
              <a:rPr lang="en-US" altLang="ja-JP">
                <a:solidFill>
                  <a:srgbClr val="000000"/>
                </a:solidFill>
              </a:rPr>
              <a:pPr>
                <a:defRPr/>
              </a:pPr>
              <a:t>‹#›</a:t>
            </a:fld>
            <a:endParaRPr lang="en-US" altLang="ja-JP">
              <a:solidFill>
                <a:srgbClr val="000000"/>
              </a:solidFill>
            </a:endParaRPr>
          </a:p>
        </p:txBody>
      </p:sp>
      <p:grpSp>
        <p:nvGrpSpPr>
          <p:cNvPr id="1029" name="Group 18"/>
          <p:cNvGrpSpPr/>
          <p:nvPr userDrawn="1"/>
        </p:nvGrpSpPr>
        <p:grpSpPr>
          <a:xfrm>
            <a:off x="0" y="0"/>
            <a:ext cx="9906000" cy="546100"/>
            <a:chOff x="0" y="0"/>
            <a:chExt cx="5760" cy="344"/>
          </a:xfrm>
        </p:grpSpPr>
        <p:pic>
          <p:nvPicPr>
            <p:cNvPr id="1030" name="Picture 9" descr="mlit_top"/>
            <p:cNvPicPr>
              <a:picLocks noChangeAspect="1" noChangeArrowheads="1"/>
            </p:cNvPicPr>
            <p:nvPr userDrawn="1"/>
          </p:nvPicPr>
          <p:blipFill>
            <a:blip r:embed="rId13" cstate="hqprint">
              <a:extLst>
                <a:ext uri="{28A0092B-C50C-407E-A947-70E740481C1C}">
                  <a14:useLocalDpi xmlns:a14="http://schemas.microsoft.com/office/drawing/2010/main"/>
                </a:ext>
              </a:extLst>
            </a:blip>
            <a:srcRect t="26801" b="65286"/>
            <a:stretch>
              <a:fillRect/>
            </a:stretch>
          </p:blipFill>
          <p:spPr>
            <a:xfrm>
              <a:off x="0" y="300"/>
              <a:ext cx="5760" cy="44"/>
            </a:xfrm>
            <a:prstGeom prst="rect">
              <a:avLst/>
            </a:prstGeom>
            <a:noFill/>
            <a:ln w="9525">
              <a:noFill/>
              <a:miter lim="800000"/>
              <a:headEnd/>
              <a:tailEnd/>
            </a:ln>
          </p:spPr>
        </p:pic>
        <p:grpSp>
          <p:nvGrpSpPr>
            <p:cNvPr id="1031" name="Group 17"/>
            <p:cNvGrpSpPr/>
            <p:nvPr userDrawn="1"/>
          </p:nvGrpSpPr>
          <p:grpSpPr>
            <a:xfrm>
              <a:off x="0" y="0"/>
              <a:ext cx="5760" cy="318"/>
              <a:chOff x="0" y="0"/>
              <a:chExt cx="5760" cy="318"/>
            </a:xfrm>
          </p:grpSpPr>
          <p:pic>
            <p:nvPicPr>
              <p:cNvPr id="1032" name="Picture 11" descr="mlit_top"/>
              <p:cNvPicPr>
                <a:picLocks noChangeAspect="1" noChangeArrowheads="1"/>
              </p:cNvPicPr>
              <p:nvPr userDrawn="1"/>
            </p:nvPicPr>
            <p:blipFill>
              <a:blip r:embed="rId14" cstate="hqprint">
                <a:extLst>
                  <a:ext uri="{28A0092B-C50C-407E-A947-70E740481C1C}">
                    <a14:useLocalDpi xmlns:a14="http://schemas.microsoft.com/office/drawing/2010/main"/>
                  </a:ext>
                </a:extLst>
              </a:blip>
              <a:srcRect r="66945" b="42805"/>
              <a:stretch>
                <a:fillRect/>
              </a:stretch>
            </p:blipFill>
            <p:spPr>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5" cstate="hqprint">
                <a:extLst>
                  <a:ext uri="{28A0092B-C50C-407E-A947-70E740481C1C}">
                    <a14:useLocalDpi xmlns:a14="http://schemas.microsoft.com/office/drawing/2010/main"/>
                  </a:ext>
                </a:extLst>
              </a:blip>
              <a:srcRect l="50000" b="42805"/>
              <a:stretch>
                <a:fillRect/>
              </a:stretch>
            </p:blipFill>
            <p:spPr>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5" cstate="hqprint">
                <a:extLst>
                  <a:ext uri="{28A0092B-C50C-407E-A947-70E740481C1C}">
                    <a14:useLocalDpi xmlns:a14="http://schemas.microsoft.com/office/drawing/2010/main"/>
                  </a:ext>
                </a:extLst>
              </a:blip>
              <a:srcRect l="68906" b="42805"/>
              <a:stretch>
                <a:fillRect/>
              </a:stretch>
            </p:blipFill>
            <p:spPr>
              <a:xfrm>
                <a:off x="0" y="0"/>
                <a:ext cx="1791" cy="318"/>
              </a:xfrm>
              <a:prstGeom prst="rect">
                <a:avLst/>
              </a:prstGeom>
              <a:noFill/>
              <a:ln w="9525">
                <a:noFill/>
                <a:miter lim="800000"/>
                <a:headEnd/>
                <a:tailEnd/>
              </a:ln>
            </p:spPr>
          </p:pic>
        </p:grpSp>
      </p:grpSp>
      <p:sp>
        <p:nvSpPr>
          <p:cNvPr id="1035" name="Rectangle 2"/>
          <p:cNvSpPr>
            <a:spLocks noGrp="1" noChangeArrowheads="1"/>
          </p:cNvSpPr>
          <p:nvPr>
            <p:ph type="title"/>
          </p:nvPr>
        </p:nvSpPr>
        <p:spPr>
          <a:xfrm>
            <a:off x="8" y="0"/>
            <a:ext cx="7604919"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6" name="Picture 14"/>
          <p:cNvPicPr>
            <a:picLocks noChangeAspect="1" noChangeArrowheads="1"/>
          </p:cNvPicPr>
          <p:nvPr userDrawn="1"/>
        </p:nvPicPr>
        <p:blipFill>
          <a:blip r:embed="rId16"/>
          <a:srcRect t="3670"/>
          <a:stretch>
            <a:fillRect/>
          </a:stretch>
        </p:blipFill>
        <p:spPr>
          <a:xfrm>
            <a:off x="8225771" y="9"/>
            <a:ext cx="1680236" cy="333375"/>
          </a:xfrm>
          <a:prstGeom prst="rect">
            <a:avLst/>
          </a:prstGeom>
          <a:noFill/>
          <a:ln w="9525">
            <a:noFill/>
            <a:miter lim="800000"/>
            <a:headEnd/>
            <a:tailEnd/>
          </a:ln>
        </p:spPr>
      </p:pic>
    </p:spTree>
    <p:extLst>
      <p:ext uri="{BB962C8B-B14F-4D97-AF65-F5344CB8AC3E}">
        <p14:creationId xmlns:p14="http://schemas.microsoft.com/office/powerpoint/2010/main" val="3596685269"/>
      </p:ext>
    </p:extLst>
  </p:cSld>
  <p:clrMap bg1="lt1" tx1="dk1" bg2="lt2" tx2="dk2" accent1="accent1" accent2="accent2" accent3="accent3" accent4="accent4" accent5="accent5" accent6="accent6" hlink="hlink" folHlink="folHlink"/>
  <p:sldLayoutIdLst>
    <p:sldLayoutId id="2147484871"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Lst>
  <p:hf hdr="0" ftr="0" dt="0"/>
  <p:txStyles>
    <p:titleStyle>
      <a:lvl1pPr algn="l" rtl="0" eaLnBrk="0" fontAlgn="base" hangingPunct="0">
        <a:spcBef>
          <a:spcPct val="0"/>
        </a:spcBef>
        <a:spcAft>
          <a:spcPct val="0"/>
        </a:spcAft>
        <a:defRPr kumimoji="1" sz="2634">
          <a:solidFill>
            <a:srgbClr val="4087C8"/>
          </a:solidFill>
          <a:latin typeface="+mj-lt"/>
          <a:ea typeface="+mj-ea"/>
          <a:cs typeface="+mj-cs"/>
        </a:defRPr>
      </a:lvl1pPr>
      <a:lvl2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5pPr>
      <a:lvl6pPr marL="430088"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6pPr>
      <a:lvl7pPr marL="860176"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7pPr>
      <a:lvl8pPr marL="1290264"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8pPr>
      <a:lvl9pPr marL="1720352"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9pPr>
    </p:titleStyle>
    <p:bodyStyle>
      <a:lvl1pPr marL="322566" indent="-322566" algn="l" rtl="0" eaLnBrk="0" fontAlgn="base" hangingPunct="0">
        <a:spcBef>
          <a:spcPct val="20000"/>
        </a:spcBef>
        <a:spcAft>
          <a:spcPct val="0"/>
        </a:spcAft>
        <a:buChar char="•"/>
        <a:defRPr kumimoji="1" sz="3010">
          <a:solidFill>
            <a:schemeClr val="tx1"/>
          </a:solidFill>
          <a:latin typeface="+mn-lt"/>
          <a:ea typeface="+mn-ea"/>
          <a:cs typeface="+mn-cs"/>
        </a:defRPr>
      </a:lvl1pPr>
      <a:lvl2pPr marL="698893" indent="-268805" algn="l" rtl="0" eaLnBrk="0" fontAlgn="base" hangingPunct="0">
        <a:spcBef>
          <a:spcPct val="20000"/>
        </a:spcBef>
        <a:spcAft>
          <a:spcPct val="0"/>
        </a:spcAft>
        <a:buChar char="–"/>
        <a:defRPr kumimoji="1" sz="2634">
          <a:solidFill>
            <a:schemeClr val="tx1"/>
          </a:solidFill>
          <a:latin typeface="+mn-lt"/>
          <a:ea typeface="+mn-ea"/>
        </a:defRPr>
      </a:lvl2pPr>
      <a:lvl3pPr marL="1075220" indent="-215044" algn="l" rtl="0" eaLnBrk="0" fontAlgn="base" hangingPunct="0">
        <a:spcBef>
          <a:spcPct val="20000"/>
        </a:spcBef>
        <a:spcAft>
          <a:spcPct val="0"/>
        </a:spcAft>
        <a:buChar char="•"/>
        <a:defRPr kumimoji="1" sz="2258">
          <a:solidFill>
            <a:schemeClr val="tx1"/>
          </a:solidFill>
          <a:latin typeface="+mn-lt"/>
          <a:ea typeface="+mn-ea"/>
        </a:defRPr>
      </a:lvl3pPr>
      <a:lvl4pPr marL="1505308" indent="-215044" algn="l" rtl="0" eaLnBrk="0" fontAlgn="base" hangingPunct="0">
        <a:spcBef>
          <a:spcPct val="20000"/>
        </a:spcBef>
        <a:spcAft>
          <a:spcPct val="0"/>
        </a:spcAft>
        <a:buChar char="–"/>
        <a:defRPr kumimoji="1" sz="1881">
          <a:solidFill>
            <a:schemeClr val="tx1"/>
          </a:solidFill>
          <a:latin typeface="+mn-lt"/>
          <a:ea typeface="+mn-ea"/>
        </a:defRPr>
      </a:lvl4pPr>
      <a:lvl5pPr marL="1935396" indent="-215044" algn="l" rtl="0" eaLnBrk="0" fontAlgn="base" hangingPunct="0">
        <a:spcBef>
          <a:spcPct val="20000"/>
        </a:spcBef>
        <a:spcAft>
          <a:spcPct val="0"/>
        </a:spcAft>
        <a:buChar char="»"/>
        <a:defRPr kumimoji="1" sz="1881">
          <a:solidFill>
            <a:schemeClr val="tx1"/>
          </a:solidFill>
          <a:latin typeface="+mn-lt"/>
          <a:ea typeface="+mn-ea"/>
        </a:defRPr>
      </a:lvl5pPr>
      <a:lvl6pPr marL="2365484" indent="-215044" algn="l" rtl="0" fontAlgn="base">
        <a:spcBef>
          <a:spcPct val="20000"/>
        </a:spcBef>
        <a:spcAft>
          <a:spcPct val="0"/>
        </a:spcAft>
        <a:buChar char="»"/>
        <a:defRPr kumimoji="1" sz="1881">
          <a:solidFill>
            <a:schemeClr val="tx1"/>
          </a:solidFill>
          <a:latin typeface="+mn-lt"/>
          <a:ea typeface="+mn-ea"/>
        </a:defRPr>
      </a:lvl6pPr>
      <a:lvl7pPr marL="2795572" indent="-215044" algn="l" rtl="0" fontAlgn="base">
        <a:spcBef>
          <a:spcPct val="20000"/>
        </a:spcBef>
        <a:spcAft>
          <a:spcPct val="0"/>
        </a:spcAft>
        <a:buChar char="»"/>
        <a:defRPr kumimoji="1" sz="1881">
          <a:solidFill>
            <a:schemeClr val="tx1"/>
          </a:solidFill>
          <a:latin typeface="+mn-lt"/>
          <a:ea typeface="+mn-ea"/>
        </a:defRPr>
      </a:lvl7pPr>
      <a:lvl8pPr marL="3225660" indent="-215044" algn="l" rtl="0" fontAlgn="base">
        <a:spcBef>
          <a:spcPct val="20000"/>
        </a:spcBef>
        <a:spcAft>
          <a:spcPct val="0"/>
        </a:spcAft>
        <a:buChar char="»"/>
        <a:defRPr kumimoji="1" sz="1881">
          <a:solidFill>
            <a:schemeClr val="tx1"/>
          </a:solidFill>
          <a:latin typeface="+mn-lt"/>
          <a:ea typeface="+mn-ea"/>
        </a:defRPr>
      </a:lvl8pPr>
      <a:lvl9pPr marL="3655748" indent="-215044" algn="l" rtl="0" fontAlgn="base">
        <a:spcBef>
          <a:spcPct val="20000"/>
        </a:spcBef>
        <a:spcAft>
          <a:spcPct val="0"/>
        </a:spcAft>
        <a:buChar char="»"/>
        <a:defRPr kumimoji="1" sz="1881">
          <a:solidFill>
            <a:schemeClr val="tx1"/>
          </a:solidFill>
          <a:latin typeface="+mn-lt"/>
          <a:ea typeface="+mn-ea"/>
        </a:defRPr>
      </a:lvl9pPr>
    </p:bodyStyle>
    <p:otherStyle>
      <a:defPPr>
        <a:defRPr lang="ja-JP"/>
      </a:defPPr>
      <a:lvl1pPr marL="0" algn="l" defTabSz="860176" rtl="0" eaLnBrk="1" latinLnBrk="0" hangingPunct="1">
        <a:defRPr kumimoji="1" sz="1693" kern="1200">
          <a:solidFill>
            <a:schemeClr val="tx1"/>
          </a:solidFill>
          <a:latin typeface="+mn-lt"/>
          <a:ea typeface="+mn-ea"/>
          <a:cs typeface="+mn-cs"/>
        </a:defRPr>
      </a:lvl1pPr>
      <a:lvl2pPr marL="430088" algn="l" defTabSz="860176" rtl="0" eaLnBrk="1" latinLnBrk="0" hangingPunct="1">
        <a:defRPr kumimoji="1" sz="1693" kern="1200">
          <a:solidFill>
            <a:schemeClr val="tx1"/>
          </a:solidFill>
          <a:latin typeface="+mn-lt"/>
          <a:ea typeface="+mn-ea"/>
          <a:cs typeface="+mn-cs"/>
        </a:defRPr>
      </a:lvl2pPr>
      <a:lvl3pPr marL="860176" algn="l" defTabSz="860176" rtl="0" eaLnBrk="1" latinLnBrk="0" hangingPunct="1">
        <a:defRPr kumimoji="1" sz="1693" kern="1200">
          <a:solidFill>
            <a:schemeClr val="tx1"/>
          </a:solidFill>
          <a:latin typeface="+mn-lt"/>
          <a:ea typeface="+mn-ea"/>
          <a:cs typeface="+mn-cs"/>
        </a:defRPr>
      </a:lvl3pPr>
      <a:lvl4pPr marL="1290264" algn="l" defTabSz="860176" rtl="0" eaLnBrk="1" latinLnBrk="0" hangingPunct="1">
        <a:defRPr kumimoji="1" sz="1693" kern="1200">
          <a:solidFill>
            <a:schemeClr val="tx1"/>
          </a:solidFill>
          <a:latin typeface="+mn-lt"/>
          <a:ea typeface="+mn-ea"/>
          <a:cs typeface="+mn-cs"/>
        </a:defRPr>
      </a:lvl4pPr>
      <a:lvl5pPr marL="1720352" algn="l" defTabSz="860176" rtl="0" eaLnBrk="1" latinLnBrk="0" hangingPunct="1">
        <a:defRPr kumimoji="1" sz="1693" kern="1200">
          <a:solidFill>
            <a:schemeClr val="tx1"/>
          </a:solidFill>
          <a:latin typeface="+mn-lt"/>
          <a:ea typeface="+mn-ea"/>
          <a:cs typeface="+mn-cs"/>
        </a:defRPr>
      </a:lvl5pPr>
      <a:lvl6pPr marL="2150440" algn="l" defTabSz="860176" rtl="0" eaLnBrk="1" latinLnBrk="0" hangingPunct="1">
        <a:defRPr kumimoji="1" sz="1693" kern="1200">
          <a:solidFill>
            <a:schemeClr val="tx1"/>
          </a:solidFill>
          <a:latin typeface="+mn-lt"/>
          <a:ea typeface="+mn-ea"/>
          <a:cs typeface="+mn-cs"/>
        </a:defRPr>
      </a:lvl6pPr>
      <a:lvl7pPr marL="2580528" algn="l" defTabSz="860176" rtl="0" eaLnBrk="1" latinLnBrk="0" hangingPunct="1">
        <a:defRPr kumimoji="1" sz="1693" kern="1200">
          <a:solidFill>
            <a:schemeClr val="tx1"/>
          </a:solidFill>
          <a:latin typeface="+mn-lt"/>
          <a:ea typeface="+mn-ea"/>
          <a:cs typeface="+mn-cs"/>
        </a:defRPr>
      </a:lvl7pPr>
      <a:lvl8pPr marL="3010616" algn="l" defTabSz="860176" rtl="0" eaLnBrk="1" latinLnBrk="0" hangingPunct="1">
        <a:defRPr kumimoji="1" sz="1693" kern="1200">
          <a:solidFill>
            <a:schemeClr val="tx1"/>
          </a:solidFill>
          <a:latin typeface="+mn-lt"/>
          <a:ea typeface="+mn-ea"/>
          <a:cs typeface="+mn-cs"/>
        </a:defRPr>
      </a:lvl8pPr>
      <a:lvl9pPr marL="3440704" algn="l" defTabSz="860176" rtl="0" eaLnBrk="1" latinLnBrk="0" hangingPunct="1">
        <a:defRPr kumimoji="1" sz="169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3" name="Rectangle 3"/>
          <p:cNvSpPr>
            <a:spLocks noGrp="1" noChangeArrowheads="1"/>
          </p:cNvSpPr>
          <p:nvPr>
            <p:ph type="body" idx="1"/>
          </p:nvPr>
        </p:nvSpPr>
        <p:spPr>
          <a:xfrm>
            <a:off x="495300" y="1600203"/>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44"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ea typeface="ＭＳ Ｐゴシック" pitchFamily="50" charset="-128"/>
              </a:defRPr>
            </a:lvl1pPr>
          </a:lstStyle>
          <a:p>
            <a:pPr>
              <a:defRPr/>
            </a:pPr>
            <a:endParaRPr lang="en-US" altLang="ja-JP">
              <a:solidFill>
                <a:srgbClr val="000000"/>
              </a:solidFill>
            </a:endParaRPr>
          </a:p>
        </p:txBody>
      </p:sp>
      <p:sp>
        <p:nvSpPr>
          <p:cNvPr id="1945"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solidFill>
                <a:srgbClr val="000000"/>
              </a:solidFill>
            </a:endParaRPr>
          </a:p>
        </p:txBody>
      </p:sp>
      <p:sp>
        <p:nvSpPr>
          <p:cNvPr id="1946" name="Rectangle 6"/>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ea typeface="ＭＳ Ｐゴシック" pitchFamily="50" charset="-128"/>
              </a:defRPr>
            </a:lvl1pPr>
          </a:lstStyle>
          <a:p>
            <a:pPr>
              <a:defRPr/>
            </a:pPr>
            <a:fld id="{FFDCE21E-3BF4-4A13-BE4A-B95BE9787BE2}" type="slidenum">
              <a:rPr lang="en-US" altLang="ja-JP">
                <a:solidFill>
                  <a:srgbClr val="000000"/>
                </a:solidFill>
              </a:rPr>
              <a:pPr>
                <a:defRPr/>
              </a:pPr>
              <a:t>‹#›</a:t>
            </a:fld>
            <a:endParaRPr lang="en-US" altLang="ja-JP">
              <a:solidFill>
                <a:srgbClr val="000000"/>
              </a:solidFill>
            </a:endParaRPr>
          </a:p>
        </p:txBody>
      </p:sp>
      <p:grpSp>
        <p:nvGrpSpPr>
          <p:cNvPr id="1947" name="Group 18"/>
          <p:cNvGrpSpPr/>
          <p:nvPr userDrawn="1"/>
        </p:nvGrpSpPr>
        <p:grpSpPr>
          <a:xfrm>
            <a:off x="0" y="0"/>
            <a:ext cx="9906000" cy="546100"/>
            <a:chOff x="0" y="0"/>
            <a:chExt cx="5760" cy="344"/>
          </a:xfrm>
        </p:grpSpPr>
        <p:pic>
          <p:nvPicPr>
            <p:cNvPr id="1948" name="Picture 9" descr="mlit_top"/>
            <p:cNvPicPr>
              <a:picLocks noChangeAspect="1" noChangeArrowheads="1"/>
            </p:cNvPicPr>
            <p:nvPr userDrawn="1"/>
          </p:nvPicPr>
          <p:blipFill>
            <a:blip r:embed="rId3" cstate="email">
              <a:extLst>
                <a:ext uri="{28A0092B-C50C-407E-A947-70E740481C1C}">
                  <a14:useLocalDpi xmlns:a14="http://schemas.microsoft.com/office/drawing/2010/main"/>
                </a:ext>
              </a:extLst>
            </a:blip>
            <a:srcRect t="26801" b="65286"/>
            <a:stretch>
              <a:fillRect/>
            </a:stretch>
          </p:blipFill>
          <p:spPr>
            <a:xfrm>
              <a:off x="0" y="300"/>
              <a:ext cx="5760" cy="44"/>
            </a:xfrm>
            <a:prstGeom prst="rect">
              <a:avLst/>
            </a:prstGeom>
            <a:noFill/>
            <a:ln>
              <a:noFill/>
            </a:ln>
          </p:spPr>
        </p:pic>
        <p:grpSp>
          <p:nvGrpSpPr>
            <p:cNvPr id="1949" name="Group 17"/>
            <p:cNvGrpSpPr/>
            <p:nvPr userDrawn="1"/>
          </p:nvGrpSpPr>
          <p:grpSpPr>
            <a:xfrm>
              <a:off x="0" y="0"/>
              <a:ext cx="5760" cy="318"/>
              <a:chOff x="0" y="0"/>
              <a:chExt cx="5760" cy="318"/>
            </a:xfrm>
          </p:grpSpPr>
          <p:pic>
            <p:nvPicPr>
              <p:cNvPr id="1950" name="Picture 11" descr="mlit_top"/>
              <p:cNvPicPr>
                <a:picLocks noChangeAspect="1" noChangeArrowheads="1"/>
              </p:cNvPicPr>
              <p:nvPr userDrawn="1"/>
            </p:nvPicPr>
            <p:blipFill>
              <a:blip r:embed="rId4" cstate="email">
                <a:extLst>
                  <a:ext uri="{28A0092B-C50C-407E-A947-70E740481C1C}">
                    <a14:useLocalDpi xmlns:a14="http://schemas.microsoft.com/office/drawing/2010/main"/>
                  </a:ext>
                </a:extLst>
              </a:blip>
              <a:srcRect r="66945" b="42805"/>
              <a:stretch>
                <a:fillRect/>
              </a:stretch>
            </p:blipFill>
            <p:spPr>
              <a:xfrm>
                <a:off x="3856" y="0"/>
                <a:ext cx="1904" cy="318"/>
              </a:xfrm>
              <a:prstGeom prst="rect">
                <a:avLst/>
              </a:prstGeom>
              <a:noFill/>
              <a:ln>
                <a:noFill/>
              </a:ln>
            </p:spPr>
          </p:pic>
          <p:pic>
            <p:nvPicPr>
              <p:cNvPr id="1951" name="Picture 16" descr="mlit_top"/>
              <p:cNvPicPr>
                <a:picLocks noChangeAspect="1" noChangeArrowheads="1"/>
              </p:cNvPicPr>
              <p:nvPr userDrawn="1"/>
            </p:nvPicPr>
            <p:blipFill>
              <a:blip r:embed="rId5" cstate="email">
                <a:extLst>
                  <a:ext uri="{28A0092B-C50C-407E-A947-70E740481C1C}">
                    <a14:useLocalDpi xmlns:a14="http://schemas.microsoft.com/office/drawing/2010/main"/>
                  </a:ext>
                </a:extLst>
              </a:blip>
              <a:srcRect l="50000" b="42805"/>
              <a:stretch>
                <a:fillRect/>
              </a:stretch>
            </p:blipFill>
            <p:spPr>
              <a:xfrm>
                <a:off x="1043" y="0"/>
                <a:ext cx="2880" cy="318"/>
              </a:xfrm>
              <a:prstGeom prst="rect">
                <a:avLst/>
              </a:prstGeom>
              <a:noFill/>
              <a:ln>
                <a:noFill/>
              </a:ln>
            </p:spPr>
          </p:pic>
          <p:pic>
            <p:nvPicPr>
              <p:cNvPr id="1952" name="Picture 10" descr="mlit_top"/>
              <p:cNvPicPr>
                <a:picLocks noChangeAspect="1" noChangeArrowheads="1"/>
              </p:cNvPicPr>
              <p:nvPr userDrawn="1"/>
            </p:nvPicPr>
            <p:blipFill>
              <a:blip r:embed="rId5" cstate="email">
                <a:extLst>
                  <a:ext uri="{28A0092B-C50C-407E-A947-70E740481C1C}">
                    <a14:useLocalDpi xmlns:a14="http://schemas.microsoft.com/office/drawing/2010/main"/>
                  </a:ext>
                </a:extLst>
              </a:blip>
              <a:srcRect l="68906" b="42805"/>
              <a:stretch>
                <a:fillRect/>
              </a:stretch>
            </p:blipFill>
            <p:spPr>
              <a:xfrm>
                <a:off x="0" y="0"/>
                <a:ext cx="1791" cy="318"/>
              </a:xfrm>
              <a:prstGeom prst="rect">
                <a:avLst/>
              </a:prstGeom>
              <a:noFill/>
              <a:ln>
                <a:noFill/>
              </a:ln>
            </p:spPr>
          </p:pic>
        </p:grpSp>
      </p:grpSp>
      <p:sp>
        <p:nvSpPr>
          <p:cNvPr id="1953" name="Rectangle 2"/>
          <p:cNvSpPr>
            <a:spLocks noGrp="1" noChangeArrowheads="1"/>
          </p:cNvSpPr>
          <p:nvPr>
            <p:ph type="title"/>
          </p:nvPr>
        </p:nvSpPr>
        <p:spPr>
          <a:xfrm>
            <a:off x="2" y="0"/>
            <a:ext cx="534339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3300807235"/>
      </p:ext>
    </p:extLst>
  </p:cSld>
  <p:clrMap bg1="lt1" tx1="dk1" bg2="lt2" tx2="dk2" accent1="accent1" accent2="accent2" accent3="accent3" accent4="accent4" accent5="accent5" accent6="accent6" hlink="hlink" folHlink="folHlink"/>
  <p:sldLayoutIdLst>
    <p:sldLayoutId id="2147484932" r:id="rId1"/>
  </p:sldLayoutIdLst>
  <p:hf hdr="0" ftr="0" dt="0"/>
  <p:txStyles>
    <p:titleStyle>
      <a:lvl1pPr algn="l" rtl="0" eaLnBrk="1" fontAlgn="base" hangingPunct="1">
        <a:spcBef>
          <a:spcPct val="0"/>
        </a:spcBef>
        <a:spcAft>
          <a:spcPct val="0"/>
        </a:spcAft>
        <a:defRPr kumimoji="1" sz="2585">
          <a:solidFill>
            <a:srgbClr val="4087C8"/>
          </a:solidFill>
          <a:latin typeface="+mj-lt"/>
          <a:ea typeface="+mj-ea"/>
          <a:cs typeface="+mj-cs"/>
        </a:defRPr>
      </a:lvl1pPr>
      <a:lvl2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defRPr>
      </a:lvl2pPr>
      <a:lvl3pPr marL="1055103" indent="-211021" algn="l" rtl="0" eaLnBrk="1" fontAlgn="base" hangingPunct="1">
        <a:spcBef>
          <a:spcPct val="20000"/>
        </a:spcBef>
        <a:spcAft>
          <a:spcPct val="0"/>
        </a:spcAft>
        <a:buChar char="•"/>
        <a:defRPr kumimoji="1" sz="2215">
          <a:solidFill>
            <a:schemeClr val="tx1"/>
          </a:solidFill>
          <a:latin typeface="+mn-lt"/>
          <a:ea typeface="+mn-ea"/>
        </a:defRPr>
      </a:lvl3pPr>
      <a:lvl4pPr marL="1477145" indent="-211021" algn="l" rtl="0" eaLnBrk="1" fontAlgn="base" hangingPunct="1">
        <a:spcBef>
          <a:spcPct val="20000"/>
        </a:spcBef>
        <a:spcAft>
          <a:spcPct val="0"/>
        </a:spcAft>
        <a:buChar char="–"/>
        <a:defRPr kumimoji="1" sz="1846">
          <a:solidFill>
            <a:schemeClr val="tx1"/>
          </a:solidFill>
          <a:latin typeface="+mn-lt"/>
          <a:ea typeface="+mn-ea"/>
        </a:defRPr>
      </a:lvl4pPr>
      <a:lvl5pPr marL="1899186" indent="-211021" algn="l" rtl="0" eaLnBrk="1" fontAlgn="base" hangingPunct="1">
        <a:spcBef>
          <a:spcPct val="20000"/>
        </a:spcBef>
        <a:spcAft>
          <a:spcPct val="0"/>
        </a:spcAft>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2" name="Rectangle 3"/>
          <p:cNvSpPr>
            <a:spLocks noGrp="1" noChangeArrowheads="1"/>
          </p:cNvSpPr>
          <p:nvPr>
            <p:ph type="body" idx="1"/>
          </p:nvPr>
        </p:nvSpPr>
        <p:spPr>
          <a:xfrm>
            <a:off x="495300" y="1600201"/>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43"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17">
                <a:ea typeface="ＭＳ Ｐゴシック"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517"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1944"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517">
                <a:ea typeface="ＭＳ Ｐゴシック" pitchFamily="50"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517"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1945" name="Rectangle 6"/>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DCE21E-3BF4-4A13-BE4A-B95BE9787BE2}" type="slidenum">
              <a:rPr kumimoji="1" lang="en-US" altLang="ja-JP" sz="14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grpSp>
        <p:nvGrpSpPr>
          <p:cNvPr id="1946" name="Group 18"/>
          <p:cNvGrpSpPr/>
          <p:nvPr userDrawn="1"/>
        </p:nvGrpSpPr>
        <p:grpSpPr>
          <a:xfrm>
            <a:off x="0" y="0"/>
            <a:ext cx="9906000" cy="546100"/>
            <a:chOff x="0" y="0"/>
            <a:chExt cx="5760" cy="344"/>
          </a:xfrm>
        </p:grpSpPr>
        <p:pic>
          <p:nvPicPr>
            <p:cNvPr id="1947" name="Picture 9" descr="mlit_top"/>
            <p:cNvPicPr>
              <a:picLocks noChangeAspect="1" noChangeArrowheads="1"/>
            </p:cNvPicPr>
            <p:nvPr userDrawn="1"/>
          </p:nvPicPr>
          <p:blipFill>
            <a:blip r:embed="rId3" cstate="hqprint">
              <a:extLst>
                <a:ext uri="{28A0092B-C50C-407E-A947-70E740481C1C}">
                  <a14:useLocalDpi xmlns:a14="http://schemas.microsoft.com/office/drawing/2010/main"/>
                </a:ext>
              </a:extLst>
            </a:blip>
            <a:srcRect t="26801" b="65286"/>
            <a:stretch>
              <a:fillRect/>
            </a:stretch>
          </p:blipFill>
          <p:spPr>
            <a:xfrm>
              <a:off x="0" y="300"/>
              <a:ext cx="5760" cy="44"/>
            </a:xfrm>
            <a:prstGeom prst="rect">
              <a:avLst/>
            </a:prstGeom>
            <a:noFill/>
            <a:ln>
              <a:noFill/>
            </a:ln>
          </p:spPr>
        </p:pic>
        <p:grpSp>
          <p:nvGrpSpPr>
            <p:cNvPr id="1948" name="Group 17"/>
            <p:cNvGrpSpPr/>
            <p:nvPr userDrawn="1"/>
          </p:nvGrpSpPr>
          <p:grpSpPr>
            <a:xfrm>
              <a:off x="0" y="0"/>
              <a:ext cx="5760" cy="318"/>
              <a:chOff x="0" y="0"/>
              <a:chExt cx="5760" cy="318"/>
            </a:xfrm>
          </p:grpSpPr>
          <p:pic>
            <p:nvPicPr>
              <p:cNvPr id="1949" name="Picture 11" descr="mlit_top"/>
              <p:cNvPicPr>
                <a:picLocks noChangeAspect="1" noChangeArrowheads="1"/>
              </p:cNvPicPr>
              <p:nvPr userDrawn="1"/>
            </p:nvPicPr>
            <p:blipFill>
              <a:blip r:embed="rId4" cstate="hqprint">
                <a:extLst>
                  <a:ext uri="{28A0092B-C50C-407E-A947-70E740481C1C}">
                    <a14:useLocalDpi xmlns:a14="http://schemas.microsoft.com/office/drawing/2010/main"/>
                  </a:ext>
                </a:extLst>
              </a:blip>
              <a:srcRect r="66945" b="42805"/>
              <a:stretch>
                <a:fillRect/>
              </a:stretch>
            </p:blipFill>
            <p:spPr>
              <a:xfrm>
                <a:off x="3856" y="0"/>
                <a:ext cx="1904" cy="318"/>
              </a:xfrm>
              <a:prstGeom prst="rect">
                <a:avLst/>
              </a:prstGeom>
              <a:noFill/>
              <a:ln>
                <a:noFill/>
              </a:ln>
            </p:spPr>
          </p:pic>
          <p:pic>
            <p:nvPicPr>
              <p:cNvPr id="1950" name="Picture 16" descr="mlit_top"/>
              <p:cNvPicPr>
                <a:picLocks noChangeAspect="1" noChangeArrowheads="1"/>
              </p:cNvPicPr>
              <p:nvPr userDrawn="1"/>
            </p:nvPicPr>
            <p:blipFill>
              <a:blip r:embed="rId5" cstate="hqprint">
                <a:extLst>
                  <a:ext uri="{28A0092B-C50C-407E-A947-70E740481C1C}">
                    <a14:useLocalDpi xmlns:a14="http://schemas.microsoft.com/office/drawing/2010/main"/>
                  </a:ext>
                </a:extLst>
              </a:blip>
              <a:srcRect l="50000" b="42805"/>
              <a:stretch>
                <a:fillRect/>
              </a:stretch>
            </p:blipFill>
            <p:spPr>
              <a:xfrm>
                <a:off x="1043" y="0"/>
                <a:ext cx="2880" cy="318"/>
              </a:xfrm>
              <a:prstGeom prst="rect">
                <a:avLst/>
              </a:prstGeom>
              <a:noFill/>
              <a:ln>
                <a:noFill/>
              </a:ln>
            </p:spPr>
          </p:pic>
          <p:pic>
            <p:nvPicPr>
              <p:cNvPr id="1951" name="Picture 10" descr="mlit_top"/>
              <p:cNvPicPr>
                <a:picLocks noChangeAspect="1" noChangeArrowheads="1"/>
              </p:cNvPicPr>
              <p:nvPr userDrawn="1"/>
            </p:nvPicPr>
            <p:blipFill>
              <a:blip r:embed="rId5" cstate="hqprint">
                <a:extLst>
                  <a:ext uri="{28A0092B-C50C-407E-A947-70E740481C1C}">
                    <a14:useLocalDpi xmlns:a14="http://schemas.microsoft.com/office/drawing/2010/main"/>
                  </a:ext>
                </a:extLst>
              </a:blip>
              <a:srcRect l="68906" b="42805"/>
              <a:stretch>
                <a:fillRect/>
              </a:stretch>
            </p:blipFill>
            <p:spPr>
              <a:xfrm>
                <a:off x="0" y="0"/>
                <a:ext cx="1791" cy="318"/>
              </a:xfrm>
              <a:prstGeom prst="rect">
                <a:avLst/>
              </a:prstGeom>
              <a:noFill/>
              <a:ln>
                <a:noFill/>
              </a:ln>
            </p:spPr>
          </p:pic>
        </p:grpSp>
      </p:grpSp>
      <p:sp>
        <p:nvSpPr>
          <p:cNvPr id="1952" name="Rectangle 2"/>
          <p:cNvSpPr>
            <a:spLocks noGrp="1" noChangeArrowheads="1"/>
          </p:cNvSpPr>
          <p:nvPr>
            <p:ph type="title"/>
          </p:nvPr>
        </p:nvSpPr>
        <p:spPr>
          <a:xfrm>
            <a:off x="1" y="0"/>
            <a:ext cx="534339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953" name="Picture 14"/>
          <p:cNvPicPr>
            <a:picLocks noChangeAspect="1" noChangeArrowheads="1"/>
          </p:cNvPicPr>
          <p:nvPr userDrawn="1"/>
        </p:nvPicPr>
        <p:blipFill>
          <a:blip r:embed="rId6"/>
          <a:srcRect t="3670"/>
          <a:stretch>
            <a:fillRect/>
          </a:stretch>
        </p:blipFill>
        <p:spPr>
          <a:xfrm>
            <a:off x="8225765" y="1"/>
            <a:ext cx="1680236" cy="333375"/>
          </a:xfrm>
          <a:prstGeom prst="rect">
            <a:avLst/>
          </a:prstGeom>
          <a:noFill/>
          <a:ln>
            <a:noFill/>
          </a:ln>
        </p:spPr>
      </p:pic>
    </p:spTree>
    <p:extLst>
      <p:ext uri="{BB962C8B-B14F-4D97-AF65-F5344CB8AC3E}">
        <p14:creationId xmlns:p14="http://schemas.microsoft.com/office/powerpoint/2010/main" val="2092440084"/>
      </p:ext>
    </p:extLst>
  </p:cSld>
  <p:clrMap bg1="lt1" tx1="dk1" bg2="lt2" tx2="dk2" accent1="accent1" accent2="accent2" accent3="accent3" accent4="accent4" accent5="accent5" accent6="accent6" hlink="hlink" folHlink="folHlink"/>
  <p:sldLayoutIdLst>
    <p:sldLayoutId id="2147484946" r:id="rId1"/>
  </p:sldLayoutIdLst>
  <p:hf hdr="0" ftr="0" dt="0"/>
  <p:txStyles>
    <p:titleStyle>
      <a:lvl1pPr algn="l" rtl="0" eaLnBrk="1" fontAlgn="base" hangingPunct="1">
        <a:spcBef>
          <a:spcPct val="0"/>
        </a:spcBef>
        <a:spcAft>
          <a:spcPct val="0"/>
        </a:spcAft>
        <a:defRPr kumimoji="1" sz="3033">
          <a:solidFill>
            <a:srgbClr val="4087C8"/>
          </a:solidFill>
          <a:latin typeface="+mj-lt"/>
          <a:ea typeface="+mj-ea"/>
          <a:cs typeface="+mj-cs"/>
        </a:defRPr>
      </a:lvl1pPr>
      <a:lvl2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5pPr>
      <a:lvl6pPr marL="495285"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6pPr>
      <a:lvl7pPr marL="990570"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7pPr>
      <a:lvl8pPr marL="1485854"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8pPr>
      <a:lvl9pPr marL="1981139"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9pPr>
    </p:titleStyle>
    <p:bodyStyle>
      <a:lvl1pPr marL="371464" indent="-371464" algn="l" rtl="0" eaLnBrk="1" fontAlgn="base" hangingPunct="1">
        <a:spcBef>
          <a:spcPct val="20000"/>
        </a:spcBef>
        <a:spcAft>
          <a:spcPct val="0"/>
        </a:spcAft>
        <a:buChar char="•"/>
        <a:defRPr kumimoji="1" sz="3467">
          <a:solidFill>
            <a:schemeClr val="tx1"/>
          </a:solidFill>
          <a:latin typeface="+mn-lt"/>
          <a:ea typeface="+mn-ea"/>
          <a:cs typeface="+mn-cs"/>
        </a:defRPr>
      </a:lvl1pPr>
      <a:lvl2pPr marL="804838" indent="-309553" algn="l" rtl="0" eaLnBrk="1" fontAlgn="base" hangingPunct="1">
        <a:spcBef>
          <a:spcPct val="20000"/>
        </a:spcBef>
        <a:spcAft>
          <a:spcPct val="0"/>
        </a:spcAft>
        <a:buChar char="–"/>
        <a:defRPr kumimoji="1" sz="3033">
          <a:solidFill>
            <a:schemeClr val="tx1"/>
          </a:solidFill>
          <a:latin typeface="+mn-lt"/>
          <a:ea typeface="+mn-ea"/>
        </a:defRPr>
      </a:lvl2pPr>
      <a:lvl3pPr marL="1238212" indent="-247642" algn="l" rtl="0" eaLnBrk="1" fontAlgn="base" hangingPunct="1">
        <a:spcBef>
          <a:spcPct val="20000"/>
        </a:spcBef>
        <a:spcAft>
          <a:spcPct val="0"/>
        </a:spcAft>
        <a:buChar char="•"/>
        <a:defRPr kumimoji="1" sz="2600">
          <a:solidFill>
            <a:schemeClr val="tx1"/>
          </a:solidFill>
          <a:latin typeface="+mn-lt"/>
          <a:ea typeface="+mn-ea"/>
        </a:defRPr>
      </a:lvl3pPr>
      <a:lvl4pPr marL="1733497" indent="-247642" algn="l" rtl="0" eaLnBrk="1" fontAlgn="base" hangingPunct="1">
        <a:spcBef>
          <a:spcPct val="20000"/>
        </a:spcBef>
        <a:spcAft>
          <a:spcPct val="0"/>
        </a:spcAft>
        <a:buChar char="–"/>
        <a:defRPr kumimoji="1" sz="2167">
          <a:solidFill>
            <a:schemeClr val="tx1"/>
          </a:solidFill>
          <a:latin typeface="+mn-lt"/>
          <a:ea typeface="+mn-ea"/>
        </a:defRPr>
      </a:lvl4pPr>
      <a:lvl5pPr marL="2228781" indent="-247642" algn="l" rtl="0" eaLnBrk="1" fontAlgn="base" hangingPunct="1">
        <a:spcBef>
          <a:spcPct val="20000"/>
        </a:spcBef>
        <a:spcAft>
          <a:spcPct val="0"/>
        </a:spcAft>
        <a:buChar char="»"/>
        <a:defRPr kumimoji="1" sz="2167">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77150" y="6492907"/>
            <a:ext cx="2228850"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15"/>
          <a:stretch>
            <a:fillRect/>
          </a:stretch>
        </p:blipFill>
        <p:spPr>
          <a:xfrm>
            <a:off x="0" y="32"/>
            <a:ext cx="9906000"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47666" y="395060"/>
            <a:ext cx="8543925"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1480551766"/>
      </p:ext>
    </p:extLst>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 id="2147484966" r:id="rId13"/>
  </p:sldLayoutIdLst>
  <p:hf hdr="0" ftr="0" dt="0"/>
  <p:txStyles>
    <p:titleStyle>
      <a:lvl1pPr algn="l" defTabSz="914380" rtl="0" eaLnBrk="1" latinLnBrk="0" hangingPunct="1">
        <a:lnSpc>
          <a:spcPct val="90000"/>
        </a:lnSpc>
        <a:spcBef>
          <a:spcPct val="0"/>
        </a:spcBef>
        <a:buNone/>
        <a:defRPr kumimoji="1" sz="1800" b="1" i="0" kern="1200">
          <a:solidFill>
            <a:schemeClr val="bg1"/>
          </a:solidFill>
          <a:latin typeface="Meiryo UI" panose="020B0604030504040204" pitchFamily="34" charset="-128"/>
          <a:ea typeface="Meiryo UI" panose="020B0604030504040204" pitchFamily="34" charset="-128"/>
          <a:cs typeface="+mj-cs"/>
        </a:defRPr>
      </a:lvl1pPr>
    </p:titleStyle>
    <p:bodyStyle>
      <a:lvl1pPr marL="228595" indent="-228595" algn="l" defTabSz="91438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5" indent="-228595" algn="l" defTabSz="91438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53" indent="-228595" algn="l" defTabSz="91438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23" indent="-228595" algn="l" defTabSz="91438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14" indent="-228595" algn="l" defTabSz="91438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80" rtl="0" eaLnBrk="1" latinLnBrk="0" hangingPunct="1">
        <a:defRPr kumimoji="1" sz="1800" kern="1200">
          <a:solidFill>
            <a:schemeClr val="tx1"/>
          </a:solidFill>
          <a:latin typeface="+mn-lt"/>
          <a:ea typeface="+mn-ea"/>
          <a:cs typeface="+mn-cs"/>
        </a:defRPr>
      </a:lvl1pPr>
      <a:lvl2pPr marL="457189" algn="l" defTabSz="914380" rtl="0" eaLnBrk="1" latinLnBrk="0" hangingPunct="1">
        <a:defRPr kumimoji="1" sz="1800" kern="1200">
          <a:solidFill>
            <a:schemeClr val="tx1"/>
          </a:solidFill>
          <a:latin typeface="+mn-lt"/>
          <a:ea typeface="+mn-ea"/>
          <a:cs typeface="+mn-cs"/>
        </a:defRPr>
      </a:lvl2pPr>
      <a:lvl3pPr marL="914380" algn="l" defTabSz="914380" rtl="0" eaLnBrk="1" latinLnBrk="0" hangingPunct="1">
        <a:defRPr kumimoji="1" sz="1800" kern="1200">
          <a:solidFill>
            <a:schemeClr val="tx1"/>
          </a:solidFill>
          <a:latin typeface="+mn-lt"/>
          <a:ea typeface="+mn-ea"/>
          <a:cs typeface="+mn-cs"/>
        </a:defRPr>
      </a:lvl3pPr>
      <a:lvl4pPr marL="1371569" algn="l" defTabSz="914380" rtl="0" eaLnBrk="1" latinLnBrk="0" hangingPunct="1">
        <a:defRPr kumimoji="1" sz="1800" kern="1200">
          <a:solidFill>
            <a:schemeClr val="tx1"/>
          </a:solidFill>
          <a:latin typeface="+mn-lt"/>
          <a:ea typeface="+mn-ea"/>
          <a:cs typeface="+mn-cs"/>
        </a:defRPr>
      </a:lvl4pPr>
      <a:lvl5pPr marL="1828759" algn="l" defTabSz="914380" rtl="0" eaLnBrk="1" latinLnBrk="0" hangingPunct="1">
        <a:defRPr kumimoji="1" sz="1800" kern="1200">
          <a:solidFill>
            <a:schemeClr val="tx1"/>
          </a:solidFill>
          <a:latin typeface="+mn-lt"/>
          <a:ea typeface="+mn-ea"/>
          <a:cs typeface="+mn-cs"/>
        </a:defRPr>
      </a:lvl5pPr>
      <a:lvl6pPr marL="2285949" algn="l" defTabSz="914380" rtl="0" eaLnBrk="1" latinLnBrk="0" hangingPunct="1">
        <a:defRPr kumimoji="1" sz="1800" kern="1200">
          <a:solidFill>
            <a:schemeClr val="tx1"/>
          </a:solidFill>
          <a:latin typeface="+mn-lt"/>
          <a:ea typeface="+mn-ea"/>
          <a:cs typeface="+mn-cs"/>
        </a:defRPr>
      </a:lvl6pPr>
      <a:lvl7pPr marL="2743138" algn="l" defTabSz="914380" rtl="0" eaLnBrk="1" latinLnBrk="0" hangingPunct="1">
        <a:defRPr kumimoji="1" sz="1800" kern="1200">
          <a:solidFill>
            <a:schemeClr val="tx1"/>
          </a:solidFill>
          <a:latin typeface="+mn-lt"/>
          <a:ea typeface="+mn-ea"/>
          <a:cs typeface="+mn-cs"/>
        </a:defRPr>
      </a:lvl7pPr>
      <a:lvl8pPr marL="3200329" algn="l" defTabSz="914380" rtl="0" eaLnBrk="1" latinLnBrk="0" hangingPunct="1">
        <a:defRPr kumimoji="1" sz="1800" kern="1200">
          <a:solidFill>
            <a:schemeClr val="tx1"/>
          </a:solidFill>
          <a:latin typeface="+mn-lt"/>
          <a:ea typeface="+mn-ea"/>
          <a:cs typeface="+mn-cs"/>
        </a:defRPr>
      </a:lvl8pPr>
      <a:lvl9pPr marL="3657519" algn="l" defTabSz="91438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3">
          <p15:clr>
            <a:srgbClr val="F26B43"/>
          </p15:clr>
        </p15:guide>
        <p15:guide id="3" pos="5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pitchFamily="50" charset="-128"/>
              </a:defRPr>
            </a:lvl1pPr>
          </a:lstStyle>
          <a:p>
            <a:pPr>
              <a:defRPr/>
            </a:pPr>
            <a:endParaRPr lang="en-US" altLang="ja-JP">
              <a:solidFill>
                <a:srgbClr val="000000"/>
              </a:solidFill>
              <a:latin typeface="Aria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latin typeface="Aria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3699751B-B5C1-45D1-9F99-BA4D8D850F7E}" type="slidenum">
              <a:rPr lang="en-US" altLang="ja-JP">
                <a:solidFill>
                  <a:srgbClr val="000000"/>
                </a:solidFill>
                <a:latin typeface="Arial"/>
              </a:rPr>
              <a:pPr>
                <a:defRPr/>
              </a:pPr>
              <a:t>‹#›</a:t>
            </a:fld>
            <a:endParaRPr lang="en-US" altLang="ja-JP">
              <a:solidFill>
                <a:srgbClr val="000000"/>
              </a:solidFill>
              <a:latin typeface="Arial"/>
            </a:endParaRPr>
          </a:p>
        </p:txBody>
      </p:sp>
      <p:sp>
        <p:nvSpPr>
          <p:cNvPr id="30726" name="Rectangle 6"/>
          <p:cNvSpPr>
            <a:spLocks noChangeArrowheads="1"/>
          </p:cNvSpPr>
          <p:nvPr userDrawn="1"/>
        </p:nvSpPr>
        <p:spPr bwMode="auto">
          <a:xfrm>
            <a:off x="0" y="0"/>
            <a:ext cx="9906000" cy="366713"/>
          </a:xfrm>
          <a:prstGeom prst="rect">
            <a:avLst/>
          </a:prstGeom>
          <a:no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nvGrpSpPr>
          <p:cNvPr id="1031" name="Group 27"/>
          <p:cNvGrpSpPr>
            <a:grpSpLocks/>
          </p:cNvGrpSpPr>
          <p:nvPr userDrawn="1"/>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sp>
        <p:nvSpPr>
          <p:cNvPr id="1032" name="Rectangle 22"/>
          <p:cNvSpPr>
            <a:spLocks noGrp="1" noChangeArrowheads="1"/>
          </p:cNvSpPr>
          <p:nvPr>
            <p:ph type="title"/>
          </p:nvPr>
        </p:nvSpPr>
        <p:spPr bwMode="auto">
          <a:xfrm>
            <a:off x="0"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3" name="Picture 32" descr="ppjtitle"/>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8697913" y="0"/>
            <a:ext cx="1208087" cy="334963"/>
          </a:xfrm>
          <a:prstGeom prst="rect">
            <a:avLst/>
          </a:prstGeom>
          <a:noFill/>
          <a:ln w="9525">
            <a:noFill/>
            <a:miter lim="800000"/>
            <a:headEnd/>
            <a:tailEnd/>
          </a:ln>
        </p:spPr>
      </p:pic>
    </p:spTree>
    <p:extLst>
      <p:ext uri="{BB962C8B-B14F-4D97-AF65-F5344CB8AC3E}">
        <p14:creationId xmlns:p14="http://schemas.microsoft.com/office/powerpoint/2010/main" val="107678811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0236B547-3939-4448-B510-15C4227AECE5}" type="slidenum">
              <a:rPr lang="en-US" altLang="ja-JP">
                <a:solidFill>
                  <a:srgbClr val="000000"/>
                </a:solidFill>
              </a:rPr>
              <a:pPr>
                <a:defRPr/>
              </a:pPr>
              <a:t>‹#›</a:t>
            </a:fld>
            <a:endParaRPr lang="en-US" altLang="ja-JP">
              <a:solidFill>
                <a:srgbClr val="000000"/>
              </a:solidFill>
            </a:endParaRPr>
          </a:p>
        </p:txBody>
      </p:sp>
      <p:sp>
        <p:nvSpPr>
          <p:cNvPr id="30726" name="Rectangle 6"/>
          <p:cNvSpPr>
            <a:spLocks noChangeArrowheads="1"/>
          </p:cNvSpPr>
          <p:nvPr/>
        </p:nvSpPr>
        <p:spPr bwMode="auto">
          <a:xfrm>
            <a:off x="0" y="1"/>
            <a:ext cx="9906000" cy="366713"/>
          </a:xfrm>
          <a:prstGeom prst="rect">
            <a:avLst/>
          </a:prstGeom>
          <a:no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nvGrpSpPr>
          <p:cNvPr id="2" name="Group 27"/>
          <p:cNvGrpSpPr>
            <a:grpSpLocks/>
          </p:cNvGrpSpPr>
          <p:nvPr/>
        </p:nvGrpSpPr>
        <p:grpSpPr bwMode="auto">
          <a:xfrm>
            <a:off x="0" y="333378"/>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sp>
        <p:nvSpPr>
          <p:cNvPr id="7176" name="Rectangle 22"/>
          <p:cNvSpPr>
            <a:spLocks noGrp="1" noChangeArrowheads="1"/>
          </p:cNvSpPr>
          <p:nvPr>
            <p:ph type="title"/>
          </p:nvPr>
        </p:nvSpPr>
        <p:spPr bwMode="auto">
          <a:xfrm>
            <a:off x="1"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7177" name="Picture 32" descr="ppjtitle"/>
          <p:cNvPicPr>
            <a:picLocks noChangeAspect="1" noChangeArrowheads="1"/>
          </p:cNvPicPr>
          <p:nvPr/>
        </p:nvPicPr>
        <p:blipFill>
          <a:blip r:embed="rId3" cstate="print"/>
          <a:srcRect/>
          <a:stretch>
            <a:fillRect/>
          </a:stretch>
        </p:blipFill>
        <p:spPr bwMode="auto">
          <a:xfrm>
            <a:off x="8697916" y="1"/>
            <a:ext cx="1208087" cy="334963"/>
          </a:xfrm>
          <a:prstGeom prst="rect">
            <a:avLst/>
          </a:prstGeom>
          <a:noFill/>
          <a:ln w="9525">
            <a:noFill/>
            <a:miter lim="800000"/>
            <a:headEnd/>
            <a:tailEnd/>
          </a:ln>
        </p:spPr>
      </p:pic>
    </p:spTree>
    <p:extLst>
      <p:ext uri="{BB962C8B-B14F-4D97-AF65-F5344CB8AC3E}">
        <p14:creationId xmlns:p14="http://schemas.microsoft.com/office/powerpoint/2010/main" val="736713677"/>
      </p:ext>
    </p:extLst>
  </p:cSld>
  <p:clrMap bg1="lt1" tx1="dk1" bg2="lt2" tx2="dk2" accent1="accent1" accent2="accent2" accent3="accent3" accent4="accent4" accent5="accent5" accent6="accent6" hlink="hlink" folHlink="folHlink"/>
  <p:sldLayoutIdLst>
    <p:sldLayoutId id="2147484888" r:id="rId1"/>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93">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93">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594600" y="6525344"/>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93">
                <a:ea typeface="ＭＳ Ｐゴシック" pitchFamily="50" charset="-128"/>
              </a:defRPr>
            </a:lvl1pPr>
          </a:lstStyle>
          <a:p>
            <a:pPr>
              <a:defRPr/>
            </a:pPr>
            <a:fld id="{FFDCE21E-3BF4-4A13-BE4A-B95BE9787BE2}" type="slidenum">
              <a:rPr lang="en-US" altLang="ja-JP" smtClean="0">
                <a:solidFill>
                  <a:prstClr val="black"/>
                </a:solidFill>
              </a:rPr>
              <a:pPr>
                <a:defRPr/>
              </a:pPr>
              <a:t>‹#›</a:t>
            </a:fld>
            <a:endParaRPr lang="en-US" altLang="ja-JP">
              <a:solidFill>
                <a:prstClr val="black"/>
              </a:solidFill>
            </a:endParaRPr>
          </a:p>
        </p:txBody>
      </p:sp>
      <p:grpSp>
        <p:nvGrpSpPr>
          <p:cNvPr id="2" name="Group 18"/>
          <p:cNvGrpSpPr>
            <a:grpSpLocks/>
          </p:cNvGrpSpPr>
          <p:nvPr/>
        </p:nvGrpSpPr>
        <p:grpSpPr bwMode="auto">
          <a:xfrm>
            <a:off x="0" y="0"/>
            <a:ext cx="9906000" cy="546100"/>
            <a:chOff x="0" y="0"/>
            <a:chExt cx="5760" cy="344"/>
          </a:xfrm>
        </p:grpSpPr>
        <p:pic>
          <p:nvPicPr>
            <p:cNvPr id="1034" name="Picture 9" descr="mlit_top"/>
            <p:cNvPicPr>
              <a:picLocks noChangeAspect="1" noChangeArrowheads="1"/>
            </p:cNvPicPr>
            <p:nvPr/>
          </p:nvPicPr>
          <p:blipFill>
            <a:blip r:embed="rId6" cstate="hq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p:nvGrpSpPr>
          <p:grpSpPr bwMode="auto">
            <a:xfrm>
              <a:off x="0" y="0"/>
              <a:ext cx="5760" cy="318"/>
              <a:chOff x="0" y="0"/>
              <a:chExt cx="5760" cy="318"/>
            </a:xfrm>
          </p:grpSpPr>
          <p:pic>
            <p:nvPicPr>
              <p:cNvPr id="1036" name="Picture 11" descr="mlit_top"/>
              <p:cNvPicPr>
                <a:picLocks noChangeAspect="1" noChangeArrowheads="1"/>
              </p:cNvPicPr>
              <p:nvPr/>
            </p:nvPicPr>
            <p:blipFill>
              <a:blip r:embed="rId7" cstate="hq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p:nvPicPr>
            <p:blipFill>
              <a:blip r:embed="rId8" cstate="hq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p:nvPicPr>
            <p:blipFill>
              <a:blip r:embed="rId8" cstate="hq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5" y="0"/>
            <a:ext cx="534339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t="3670"/>
          <a:stretch>
            <a:fillRect/>
          </a:stretch>
        </p:blipFill>
        <p:spPr bwMode="auto">
          <a:xfrm>
            <a:off x="8225769" y="9"/>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p:cNvGrpSpPr>
            <a:grpSpLocks/>
          </p:cNvGrpSpPr>
          <p:nvPr/>
        </p:nvGrpSpPr>
        <p:grpSpPr bwMode="auto">
          <a:xfrm>
            <a:off x="0" y="0"/>
            <a:ext cx="9906000" cy="546100"/>
            <a:chOff x="0" y="0"/>
            <a:chExt cx="5760" cy="344"/>
          </a:xfrm>
        </p:grpSpPr>
        <p:pic>
          <p:nvPicPr>
            <p:cNvPr id="15" name="Picture 9" descr="mlit_top"/>
            <p:cNvPicPr>
              <a:picLocks noChangeAspect="1" noChangeArrowheads="1"/>
            </p:cNvPicPr>
            <p:nvPr/>
          </p:nvPicPr>
          <p:blipFill>
            <a:blip r:embed="rId6" cstate="hq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7"/>
            <p:cNvGrpSpPr>
              <a:grpSpLocks/>
            </p:cNvGrpSpPr>
            <p:nvPr/>
          </p:nvGrpSpPr>
          <p:grpSpPr bwMode="auto">
            <a:xfrm>
              <a:off x="0" y="0"/>
              <a:ext cx="5760" cy="318"/>
              <a:chOff x="0" y="0"/>
              <a:chExt cx="5760" cy="318"/>
            </a:xfrm>
          </p:grpSpPr>
          <p:pic>
            <p:nvPicPr>
              <p:cNvPr id="17" name="Picture 11" descr="mlit_top"/>
              <p:cNvPicPr>
                <a:picLocks noChangeAspect="1" noChangeArrowheads="1"/>
              </p:cNvPicPr>
              <p:nvPr/>
            </p:nvPicPr>
            <p:blipFill>
              <a:blip r:embed="rId7" cstate="hq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mlit_top"/>
              <p:cNvPicPr>
                <a:picLocks noChangeAspect="1" noChangeArrowheads="1"/>
              </p:cNvPicPr>
              <p:nvPr/>
            </p:nvPicPr>
            <p:blipFill>
              <a:blip r:embed="rId8" cstate="hq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mlit_top"/>
              <p:cNvPicPr>
                <a:picLocks noChangeAspect="1" noChangeArrowheads="1"/>
              </p:cNvPicPr>
              <p:nvPr/>
            </p:nvPicPr>
            <p:blipFill>
              <a:blip r:embed="rId8" cstate="hq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t="3670"/>
          <a:stretch>
            <a:fillRect/>
          </a:stretch>
        </p:blipFill>
        <p:spPr bwMode="auto">
          <a:xfrm>
            <a:off x="8225767" y="5"/>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a:spLocks noChangeArrowheads="1"/>
          </p:cNvSpPr>
          <p:nvPr/>
        </p:nvSpPr>
        <p:spPr bwMode="auto">
          <a:xfrm>
            <a:off x="8853487" y="312239"/>
            <a:ext cx="1052513"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923" b="1">
                <a:solidFill>
                  <a:prstClr val="black"/>
                </a:solidFill>
              </a:rPr>
              <a:t>【</a:t>
            </a:r>
            <a:r>
              <a:rPr lang="ja-JP" altLang="en-US" sz="923" b="1">
                <a:solidFill>
                  <a:prstClr val="black"/>
                </a:solidFill>
              </a:rPr>
              <a:t>機密性２</a:t>
            </a:r>
            <a:r>
              <a:rPr lang="en-US" altLang="ja-JP" sz="923" b="1">
                <a:solidFill>
                  <a:prstClr val="black"/>
                </a:solidFill>
              </a:rPr>
              <a:t>】</a:t>
            </a:r>
          </a:p>
        </p:txBody>
      </p:sp>
      <p:grpSp>
        <p:nvGrpSpPr>
          <p:cNvPr id="22" name="Group 18"/>
          <p:cNvGrpSpPr>
            <a:grpSpLocks/>
          </p:cNvGrpSpPr>
          <p:nvPr userDrawn="1"/>
        </p:nvGrpSpPr>
        <p:grpSpPr bwMode="auto">
          <a:xfrm>
            <a:off x="0" y="0"/>
            <a:ext cx="9906000" cy="546100"/>
            <a:chOff x="0" y="0"/>
            <a:chExt cx="5760" cy="344"/>
          </a:xfrm>
        </p:grpSpPr>
        <p:pic>
          <p:nvPicPr>
            <p:cNvPr id="23" name="Picture 9" descr="mlit_top"/>
            <p:cNvPicPr>
              <a:picLocks noChangeAspect="1" noChangeArrowheads="1"/>
            </p:cNvPicPr>
            <p:nvPr userDrawn="1"/>
          </p:nvPicPr>
          <p:blipFill>
            <a:blip r:embed="rId6" cstate="hq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7"/>
            <p:cNvGrpSpPr>
              <a:grpSpLocks/>
            </p:cNvGrpSpPr>
            <p:nvPr userDrawn="1"/>
          </p:nvGrpSpPr>
          <p:grpSpPr bwMode="auto">
            <a:xfrm>
              <a:off x="0" y="0"/>
              <a:ext cx="5760" cy="318"/>
              <a:chOff x="0" y="0"/>
              <a:chExt cx="5760" cy="318"/>
            </a:xfrm>
          </p:grpSpPr>
          <p:pic>
            <p:nvPicPr>
              <p:cNvPr id="25" name="Picture 11" descr="mlit_top"/>
              <p:cNvPicPr>
                <a:picLocks noChangeAspect="1" noChangeArrowheads="1"/>
              </p:cNvPicPr>
              <p:nvPr userDrawn="1"/>
            </p:nvPicPr>
            <p:blipFill>
              <a:blip r:embed="rId7" cstate="hq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mlit_top"/>
              <p:cNvPicPr>
                <a:picLocks noChangeAspect="1" noChangeArrowheads="1"/>
              </p:cNvPicPr>
              <p:nvPr userDrawn="1"/>
            </p:nvPicPr>
            <p:blipFill>
              <a:blip r:embed="rId8" cstate="hq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mlit_top"/>
              <p:cNvPicPr>
                <a:picLocks noChangeAspect="1" noChangeArrowheads="1"/>
              </p:cNvPicPr>
              <p:nvPr userDrawn="1"/>
            </p:nvPicPr>
            <p:blipFill>
              <a:blip r:embed="rId8" cstate="hq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8" name="Picture 14"/>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t="3670"/>
          <a:stretch>
            <a:fillRect/>
          </a:stretch>
        </p:blipFill>
        <p:spPr bwMode="auto">
          <a:xfrm>
            <a:off x="8225767" y="5"/>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4761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hf hdr="0" ftr="0" dt="0"/>
  <p:txStyles>
    <p:titleStyle>
      <a:lvl1pPr algn="l" rtl="0" eaLnBrk="1" fontAlgn="base" hangingPunct="1">
        <a:spcBef>
          <a:spcPct val="0"/>
        </a:spcBef>
        <a:spcAft>
          <a:spcPct val="0"/>
        </a:spcAft>
        <a:defRPr kumimoji="1" sz="2386">
          <a:solidFill>
            <a:srgbClr val="4087C8"/>
          </a:solidFill>
          <a:latin typeface="+mj-lt"/>
          <a:ea typeface="+mj-ea"/>
          <a:cs typeface="+mj-cs"/>
        </a:defRPr>
      </a:lvl1pPr>
      <a:lvl2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5pPr>
      <a:lvl6pPr marL="389584"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6pPr>
      <a:lvl7pPr marL="779168"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7pPr>
      <a:lvl8pPr marL="1168753"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8pPr>
      <a:lvl9pPr marL="1558336"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9pPr>
    </p:titleStyle>
    <p:bodyStyle>
      <a:lvl1pPr marL="292188" indent="-292188" algn="l" rtl="0" eaLnBrk="1" fontAlgn="base" hangingPunct="1">
        <a:spcBef>
          <a:spcPct val="20000"/>
        </a:spcBef>
        <a:spcAft>
          <a:spcPct val="0"/>
        </a:spcAft>
        <a:buChar char="•"/>
        <a:defRPr kumimoji="1" sz="2727">
          <a:solidFill>
            <a:schemeClr val="tx1"/>
          </a:solidFill>
          <a:latin typeface="+mn-lt"/>
          <a:ea typeface="+mn-ea"/>
          <a:cs typeface="+mn-cs"/>
        </a:defRPr>
      </a:lvl1pPr>
      <a:lvl2pPr marL="633074" indent="-243490" algn="l" rtl="0" eaLnBrk="1" fontAlgn="base" hangingPunct="1">
        <a:spcBef>
          <a:spcPct val="20000"/>
        </a:spcBef>
        <a:spcAft>
          <a:spcPct val="0"/>
        </a:spcAft>
        <a:buChar char="–"/>
        <a:defRPr kumimoji="1" sz="2386">
          <a:solidFill>
            <a:schemeClr val="tx1"/>
          </a:solidFill>
          <a:latin typeface="+mn-lt"/>
          <a:ea typeface="+mn-ea"/>
        </a:defRPr>
      </a:lvl2pPr>
      <a:lvl3pPr marL="973960" indent="-194792" algn="l" rtl="0" eaLnBrk="1" fontAlgn="base" hangingPunct="1">
        <a:spcBef>
          <a:spcPct val="20000"/>
        </a:spcBef>
        <a:spcAft>
          <a:spcPct val="0"/>
        </a:spcAft>
        <a:buChar char="•"/>
        <a:defRPr kumimoji="1" sz="2045">
          <a:solidFill>
            <a:schemeClr val="tx1"/>
          </a:solidFill>
          <a:latin typeface="+mn-lt"/>
          <a:ea typeface="+mn-ea"/>
        </a:defRPr>
      </a:lvl3pPr>
      <a:lvl4pPr marL="1363544" indent="-194792" algn="l" rtl="0" eaLnBrk="1" fontAlgn="base" hangingPunct="1">
        <a:spcBef>
          <a:spcPct val="20000"/>
        </a:spcBef>
        <a:spcAft>
          <a:spcPct val="0"/>
        </a:spcAft>
        <a:buChar char="–"/>
        <a:defRPr kumimoji="1" sz="1704">
          <a:solidFill>
            <a:schemeClr val="tx1"/>
          </a:solidFill>
          <a:latin typeface="+mn-lt"/>
          <a:ea typeface="+mn-ea"/>
        </a:defRPr>
      </a:lvl4pPr>
      <a:lvl5pPr marL="1753128" indent="-194792" algn="l" rtl="0" eaLnBrk="1" fontAlgn="base" hangingPunct="1">
        <a:spcBef>
          <a:spcPct val="20000"/>
        </a:spcBef>
        <a:spcAft>
          <a:spcPct val="0"/>
        </a:spcAft>
        <a:buChar char="»"/>
        <a:defRPr kumimoji="1" sz="1704">
          <a:solidFill>
            <a:schemeClr val="tx1"/>
          </a:solidFill>
          <a:latin typeface="+mn-lt"/>
          <a:ea typeface="+mn-ea"/>
        </a:defRPr>
      </a:lvl5pPr>
      <a:lvl6pPr marL="2142712" indent="-194792" algn="l" rtl="0" eaLnBrk="1" fontAlgn="base" hangingPunct="1">
        <a:spcBef>
          <a:spcPct val="20000"/>
        </a:spcBef>
        <a:spcAft>
          <a:spcPct val="0"/>
        </a:spcAft>
        <a:buChar char="»"/>
        <a:defRPr kumimoji="1" sz="1704">
          <a:solidFill>
            <a:schemeClr val="tx1"/>
          </a:solidFill>
          <a:latin typeface="+mn-lt"/>
          <a:ea typeface="+mn-ea"/>
        </a:defRPr>
      </a:lvl6pPr>
      <a:lvl7pPr marL="2532297" indent="-194792" algn="l" rtl="0" eaLnBrk="1" fontAlgn="base" hangingPunct="1">
        <a:spcBef>
          <a:spcPct val="20000"/>
        </a:spcBef>
        <a:spcAft>
          <a:spcPct val="0"/>
        </a:spcAft>
        <a:buChar char="»"/>
        <a:defRPr kumimoji="1" sz="1704">
          <a:solidFill>
            <a:schemeClr val="tx1"/>
          </a:solidFill>
          <a:latin typeface="+mn-lt"/>
          <a:ea typeface="+mn-ea"/>
        </a:defRPr>
      </a:lvl7pPr>
      <a:lvl8pPr marL="2921880" indent="-194792" algn="l" rtl="0" eaLnBrk="1" fontAlgn="base" hangingPunct="1">
        <a:spcBef>
          <a:spcPct val="20000"/>
        </a:spcBef>
        <a:spcAft>
          <a:spcPct val="0"/>
        </a:spcAft>
        <a:buChar char="»"/>
        <a:defRPr kumimoji="1" sz="1704">
          <a:solidFill>
            <a:schemeClr val="tx1"/>
          </a:solidFill>
          <a:latin typeface="+mn-lt"/>
          <a:ea typeface="+mn-ea"/>
        </a:defRPr>
      </a:lvl8pPr>
      <a:lvl9pPr marL="3311464" indent="-194792" algn="l" rtl="0" eaLnBrk="1" fontAlgn="base" hangingPunct="1">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68" rtl="0" eaLnBrk="1" latinLnBrk="0" hangingPunct="1">
        <a:defRPr kumimoji="1" sz="1534" kern="1200">
          <a:solidFill>
            <a:schemeClr val="tx1"/>
          </a:solidFill>
          <a:latin typeface="+mn-lt"/>
          <a:ea typeface="+mn-ea"/>
          <a:cs typeface="+mn-cs"/>
        </a:defRPr>
      </a:lvl1pPr>
      <a:lvl2pPr marL="389584" algn="l" defTabSz="779168" rtl="0" eaLnBrk="1" latinLnBrk="0" hangingPunct="1">
        <a:defRPr kumimoji="1" sz="1534" kern="1200">
          <a:solidFill>
            <a:schemeClr val="tx1"/>
          </a:solidFill>
          <a:latin typeface="+mn-lt"/>
          <a:ea typeface="+mn-ea"/>
          <a:cs typeface="+mn-cs"/>
        </a:defRPr>
      </a:lvl2pPr>
      <a:lvl3pPr marL="779168" algn="l" defTabSz="779168" rtl="0" eaLnBrk="1" latinLnBrk="0" hangingPunct="1">
        <a:defRPr kumimoji="1" sz="1534" kern="1200">
          <a:solidFill>
            <a:schemeClr val="tx1"/>
          </a:solidFill>
          <a:latin typeface="+mn-lt"/>
          <a:ea typeface="+mn-ea"/>
          <a:cs typeface="+mn-cs"/>
        </a:defRPr>
      </a:lvl3pPr>
      <a:lvl4pPr marL="1168753" algn="l" defTabSz="779168" rtl="0" eaLnBrk="1" latinLnBrk="0" hangingPunct="1">
        <a:defRPr kumimoji="1" sz="1534" kern="1200">
          <a:solidFill>
            <a:schemeClr val="tx1"/>
          </a:solidFill>
          <a:latin typeface="+mn-lt"/>
          <a:ea typeface="+mn-ea"/>
          <a:cs typeface="+mn-cs"/>
        </a:defRPr>
      </a:lvl4pPr>
      <a:lvl5pPr marL="1558336" algn="l" defTabSz="779168" rtl="0" eaLnBrk="1" latinLnBrk="0" hangingPunct="1">
        <a:defRPr kumimoji="1" sz="1534" kern="1200">
          <a:solidFill>
            <a:schemeClr val="tx1"/>
          </a:solidFill>
          <a:latin typeface="+mn-lt"/>
          <a:ea typeface="+mn-ea"/>
          <a:cs typeface="+mn-cs"/>
        </a:defRPr>
      </a:lvl5pPr>
      <a:lvl6pPr marL="1947921" algn="l" defTabSz="779168" rtl="0" eaLnBrk="1" latinLnBrk="0" hangingPunct="1">
        <a:defRPr kumimoji="1" sz="1534" kern="1200">
          <a:solidFill>
            <a:schemeClr val="tx1"/>
          </a:solidFill>
          <a:latin typeface="+mn-lt"/>
          <a:ea typeface="+mn-ea"/>
          <a:cs typeface="+mn-cs"/>
        </a:defRPr>
      </a:lvl6pPr>
      <a:lvl7pPr marL="2337505" algn="l" defTabSz="779168" rtl="0" eaLnBrk="1" latinLnBrk="0" hangingPunct="1">
        <a:defRPr kumimoji="1" sz="1534" kern="1200">
          <a:solidFill>
            <a:schemeClr val="tx1"/>
          </a:solidFill>
          <a:latin typeface="+mn-lt"/>
          <a:ea typeface="+mn-ea"/>
          <a:cs typeface="+mn-cs"/>
        </a:defRPr>
      </a:lvl7pPr>
      <a:lvl8pPr marL="2727088" algn="l" defTabSz="779168" rtl="0" eaLnBrk="1" latinLnBrk="0" hangingPunct="1">
        <a:defRPr kumimoji="1" sz="1534" kern="1200">
          <a:solidFill>
            <a:schemeClr val="tx1"/>
          </a:solidFill>
          <a:latin typeface="+mn-lt"/>
          <a:ea typeface="+mn-ea"/>
          <a:cs typeface="+mn-cs"/>
        </a:defRPr>
      </a:lvl8pPr>
      <a:lvl9pPr marL="3116673" algn="l" defTabSz="779168" rtl="0" eaLnBrk="1" latinLnBrk="0" hangingPunct="1">
        <a:defRPr kumimoji="1" sz="15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93">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93">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594600" y="6525344"/>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93">
                <a:ea typeface="ＭＳ Ｐゴシック" pitchFamily="50" charset="-128"/>
              </a:defRPr>
            </a:lvl1pPr>
          </a:lstStyle>
          <a:p>
            <a:pPr>
              <a:defRPr/>
            </a:pPr>
            <a:fld id="{FFDCE21E-3BF4-4A13-BE4A-B95BE9787BE2}" type="slidenum">
              <a:rPr lang="en-US" altLang="ja-JP" smtClean="0">
                <a:solidFill>
                  <a:prstClr val="black"/>
                </a:solidFill>
              </a:rPr>
              <a:pPr>
                <a:defRPr/>
              </a:pPr>
              <a:t>‹#›</a:t>
            </a:fld>
            <a:endParaRPr lang="en-US" altLang="ja-JP">
              <a:solidFill>
                <a:prstClr val="black"/>
              </a:solidFill>
            </a:endParaRPr>
          </a:p>
        </p:txBody>
      </p:sp>
      <p:sp>
        <p:nvSpPr>
          <p:cNvPr id="1031" name="Rectangle 2"/>
          <p:cNvSpPr>
            <a:spLocks noGrp="1" noChangeArrowheads="1"/>
          </p:cNvSpPr>
          <p:nvPr>
            <p:ph type="title"/>
          </p:nvPr>
        </p:nvSpPr>
        <p:spPr bwMode="auto">
          <a:xfrm>
            <a:off x="5" y="0"/>
            <a:ext cx="534339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87184705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Lst>
  <p:hf hdr="0" ftr="0" dt="0"/>
  <p:txStyles>
    <p:titleStyle>
      <a:lvl1pPr algn="l" rtl="0" eaLnBrk="1" fontAlgn="base" hangingPunct="1">
        <a:spcBef>
          <a:spcPct val="0"/>
        </a:spcBef>
        <a:spcAft>
          <a:spcPct val="0"/>
        </a:spcAft>
        <a:defRPr kumimoji="1" sz="2386">
          <a:solidFill>
            <a:srgbClr val="4087C8"/>
          </a:solidFill>
          <a:latin typeface="+mj-lt"/>
          <a:ea typeface="+mj-ea"/>
          <a:cs typeface="+mj-cs"/>
        </a:defRPr>
      </a:lvl1pPr>
      <a:lvl2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5pPr>
      <a:lvl6pPr marL="389584"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6pPr>
      <a:lvl7pPr marL="779168"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7pPr>
      <a:lvl8pPr marL="1168753"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8pPr>
      <a:lvl9pPr marL="1558336"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9pPr>
    </p:titleStyle>
    <p:bodyStyle>
      <a:lvl1pPr marL="292188" indent="-292188" algn="l" rtl="0" eaLnBrk="1" fontAlgn="base" hangingPunct="1">
        <a:spcBef>
          <a:spcPct val="20000"/>
        </a:spcBef>
        <a:spcAft>
          <a:spcPct val="0"/>
        </a:spcAft>
        <a:buChar char="•"/>
        <a:defRPr kumimoji="1" sz="2727">
          <a:solidFill>
            <a:schemeClr val="tx1"/>
          </a:solidFill>
          <a:latin typeface="+mn-lt"/>
          <a:ea typeface="+mn-ea"/>
          <a:cs typeface="+mn-cs"/>
        </a:defRPr>
      </a:lvl1pPr>
      <a:lvl2pPr marL="633074" indent="-243490" algn="l" rtl="0" eaLnBrk="1" fontAlgn="base" hangingPunct="1">
        <a:spcBef>
          <a:spcPct val="20000"/>
        </a:spcBef>
        <a:spcAft>
          <a:spcPct val="0"/>
        </a:spcAft>
        <a:buChar char="–"/>
        <a:defRPr kumimoji="1" sz="2386">
          <a:solidFill>
            <a:schemeClr val="tx1"/>
          </a:solidFill>
          <a:latin typeface="+mn-lt"/>
          <a:ea typeface="+mn-ea"/>
        </a:defRPr>
      </a:lvl2pPr>
      <a:lvl3pPr marL="973960" indent="-194792" algn="l" rtl="0" eaLnBrk="1" fontAlgn="base" hangingPunct="1">
        <a:spcBef>
          <a:spcPct val="20000"/>
        </a:spcBef>
        <a:spcAft>
          <a:spcPct val="0"/>
        </a:spcAft>
        <a:buChar char="•"/>
        <a:defRPr kumimoji="1" sz="2045">
          <a:solidFill>
            <a:schemeClr val="tx1"/>
          </a:solidFill>
          <a:latin typeface="+mn-lt"/>
          <a:ea typeface="+mn-ea"/>
        </a:defRPr>
      </a:lvl3pPr>
      <a:lvl4pPr marL="1363544" indent="-194792" algn="l" rtl="0" eaLnBrk="1" fontAlgn="base" hangingPunct="1">
        <a:spcBef>
          <a:spcPct val="20000"/>
        </a:spcBef>
        <a:spcAft>
          <a:spcPct val="0"/>
        </a:spcAft>
        <a:buChar char="–"/>
        <a:defRPr kumimoji="1" sz="1704">
          <a:solidFill>
            <a:schemeClr val="tx1"/>
          </a:solidFill>
          <a:latin typeface="+mn-lt"/>
          <a:ea typeface="+mn-ea"/>
        </a:defRPr>
      </a:lvl4pPr>
      <a:lvl5pPr marL="1753128" indent="-194792" algn="l" rtl="0" eaLnBrk="1" fontAlgn="base" hangingPunct="1">
        <a:spcBef>
          <a:spcPct val="20000"/>
        </a:spcBef>
        <a:spcAft>
          <a:spcPct val="0"/>
        </a:spcAft>
        <a:buChar char="»"/>
        <a:defRPr kumimoji="1" sz="1704">
          <a:solidFill>
            <a:schemeClr val="tx1"/>
          </a:solidFill>
          <a:latin typeface="+mn-lt"/>
          <a:ea typeface="+mn-ea"/>
        </a:defRPr>
      </a:lvl5pPr>
      <a:lvl6pPr marL="2142712" indent="-194792" algn="l" rtl="0" eaLnBrk="1" fontAlgn="base" hangingPunct="1">
        <a:spcBef>
          <a:spcPct val="20000"/>
        </a:spcBef>
        <a:spcAft>
          <a:spcPct val="0"/>
        </a:spcAft>
        <a:buChar char="»"/>
        <a:defRPr kumimoji="1" sz="1704">
          <a:solidFill>
            <a:schemeClr val="tx1"/>
          </a:solidFill>
          <a:latin typeface="+mn-lt"/>
          <a:ea typeface="+mn-ea"/>
        </a:defRPr>
      </a:lvl6pPr>
      <a:lvl7pPr marL="2532297" indent="-194792" algn="l" rtl="0" eaLnBrk="1" fontAlgn="base" hangingPunct="1">
        <a:spcBef>
          <a:spcPct val="20000"/>
        </a:spcBef>
        <a:spcAft>
          <a:spcPct val="0"/>
        </a:spcAft>
        <a:buChar char="»"/>
        <a:defRPr kumimoji="1" sz="1704">
          <a:solidFill>
            <a:schemeClr val="tx1"/>
          </a:solidFill>
          <a:latin typeface="+mn-lt"/>
          <a:ea typeface="+mn-ea"/>
        </a:defRPr>
      </a:lvl7pPr>
      <a:lvl8pPr marL="2921880" indent="-194792" algn="l" rtl="0" eaLnBrk="1" fontAlgn="base" hangingPunct="1">
        <a:spcBef>
          <a:spcPct val="20000"/>
        </a:spcBef>
        <a:spcAft>
          <a:spcPct val="0"/>
        </a:spcAft>
        <a:buChar char="»"/>
        <a:defRPr kumimoji="1" sz="1704">
          <a:solidFill>
            <a:schemeClr val="tx1"/>
          </a:solidFill>
          <a:latin typeface="+mn-lt"/>
          <a:ea typeface="+mn-ea"/>
        </a:defRPr>
      </a:lvl8pPr>
      <a:lvl9pPr marL="3311464" indent="-194792" algn="l" rtl="0" eaLnBrk="1" fontAlgn="base" hangingPunct="1">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68" rtl="0" eaLnBrk="1" latinLnBrk="0" hangingPunct="1">
        <a:defRPr kumimoji="1" sz="1534" kern="1200">
          <a:solidFill>
            <a:schemeClr val="tx1"/>
          </a:solidFill>
          <a:latin typeface="+mn-lt"/>
          <a:ea typeface="+mn-ea"/>
          <a:cs typeface="+mn-cs"/>
        </a:defRPr>
      </a:lvl1pPr>
      <a:lvl2pPr marL="389584" algn="l" defTabSz="779168" rtl="0" eaLnBrk="1" latinLnBrk="0" hangingPunct="1">
        <a:defRPr kumimoji="1" sz="1534" kern="1200">
          <a:solidFill>
            <a:schemeClr val="tx1"/>
          </a:solidFill>
          <a:latin typeface="+mn-lt"/>
          <a:ea typeface="+mn-ea"/>
          <a:cs typeface="+mn-cs"/>
        </a:defRPr>
      </a:lvl2pPr>
      <a:lvl3pPr marL="779168" algn="l" defTabSz="779168" rtl="0" eaLnBrk="1" latinLnBrk="0" hangingPunct="1">
        <a:defRPr kumimoji="1" sz="1534" kern="1200">
          <a:solidFill>
            <a:schemeClr val="tx1"/>
          </a:solidFill>
          <a:latin typeface="+mn-lt"/>
          <a:ea typeface="+mn-ea"/>
          <a:cs typeface="+mn-cs"/>
        </a:defRPr>
      </a:lvl3pPr>
      <a:lvl4pPr marL="1168753" algn="l" defTabSz="779168" rtl="0" eaLnBrk="1" latinLnBrk="0" hangingPunct="1">
        <a:defRPr kumimoji="1" sz="1534" kern="1200">
          <a:solidFill>
            <a:schemeClr val="tx1"/>
          </a:solidFill>
          <a:latin typeface="+mn-lt"/>
          <a:ea typeface="+mn-ea"/>
          <a:cs typeface="+mn-cs"/>
        </a:defRPr>
      </a:lvl4pPr>
      <a:lvl5pPr marL="1558336" algn="l" defTabSz="779168" rtl="0" eaLnBrk="1" latinLnBrk="0" hangingPunct="1">
        <a:defRPr kumimoji="1" sz="1534" kern="1200">
          <a:solidFill>
            <a:schemeClr val="tx1"/>
          </a:solidFill>
          <a:latin typeface="+mn-lt"/>
          <a:ea typeface="+mn-ea"/>
          <a:cs typeface="+mn-cs"/>
        </a:defRPr>
      </a:lvl5pPr>
      <a:lvl6pPr marL="1947921" algn="l" defTabSz="779168" rtl="0" eaLnBrk="1" latinLnBrk="0" hangingPunct="1">
        <a:defRPr kumimoji="1" sz="1534" kern="1200">
          <a:solidFill>
            <a:schemeClr val="tx1"/>
          </a:solidFill>
          <a:latin typeface="+mn-lt"/>
          <a:ea typeface="+mn-ea"/>
          <a:cs typeface="+mn-cs"/>
        </a:defRPr>
      </a:lvl6pPr>
      <a:lvl7pPr marL="2337505" algn="l" defTabSz="779168" rtl="0" eaLnBrk="1" latinLnBrk="0" hangingPunct="1">
        <a:defRPr kumimoji="1" sz="1534" kern="1200">
          <a:solidFill>
            <a:schemeClr val="tx1"/>
          </a:solidFill>
          <a:latin typeface="+mn-lt"/>
          <a:ea typeface="+mn-ea"/>
          <a:cs typeface="+mn-cs"/>
        </a:defRPr>
      </a:lvl7pPr>
      <a:lvl8pPr marL="2727088" algn="l" defTabSz="779168" rtl="0" eaLnBrk="1" latinLnBrk="0" hangingPunct="1">
        <a:defRPr kumimoji="1" sz="1534" kern="1200">
          <a:solidFill>
            <a:schemeClr val="tx1"/>
          </a:solidFill>
          <a:latin typeface="+mn-lt"/>
          <a:ea typeface="+mn-ea"/>
          <a:cs typeface="+mn-cs"/>
        </a:defRPr>
      </a:lvl8pPr>
      <a:lvl9pPr marL="3116673" algn="l" defTabSz="779168" rtl="0" eaLnBrk="1" latinLnBrk="0" hangingPunct="1">
        <a:defRPr kumimoji="1" sz="15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1">
                <a:ea typeface="ＭＳ Ｐゴシック" pitchFamily="50" charset="-128"/>
              </a:defRPr>
            </a:lvl1pPr>
          </a:lstStyle>
          <a:p>
            <a:pPr>
              <a:defRPr/>
            </a:pPr>
            <a:endParaRPr lang="en-US" altLang="ja-JP">
              <a:solidFill>
                <a:prstClr val="black"/>
              </a:solidFill>
              <a:latin typeface="Aria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1">
                <a:ea typeface="ＭＳ Ｐゴシック" pitchFamily="50" charset="-128"/>
              </a:defRPr>
            </a:lvl1pPr>
          </a:lstStyle>
          <a:p>
            <a:pPr>
              <a:defRPr/>
            </a:pPr>
            <a:endParaRPr lang="en-US" altLang="ja-JP">
              <a:solidFill>
                <a:prstClr val="black"/>
              </a:solidFill>
              <a:latin typeface="Arial"/>
            </a:endParaRPr>
          </a:p>
        </p:txBody>
      </p:sp>
      <p:sp>
        <p:nvSpPr>
          <p:cNvPr id="1030" name="Rectangle 6"/>
          <p:cNvSpPr>
            <a:spLocks noGrp="1" noChangeArrowheads="1"/>
          </p:cNvSpPr>
          <p:nvPr>
            <p:ph type="sldNum" sz="quarter" idx="4"/>
          </p:nvPr>
        </p:nvSpPr>
        <p:spPr bwMode="auto">
          <a:xfrm>
            <a:off x="75946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ea typeface="ＭＳ Ｐゴシック" pitchFamily="50" charset="-128"/>
              </a:defRPr>
            </a:lvl1pPr>
          </a:lstStyle>
          <a:p>
            <a:pPr>
              <a:defRPr/>
            </a:pPr>
            <a:fld id="{FFDCE21E-3BF4-4A13-BE4A-B95BE9787BE2}" type="slidenum">
              <a:rPr lang="en-US" altLang="ja-JP" smtClean="0">
                <a:solidFill>
                  <a:prstClr val="black"/>
                </a:solidFill>
                <a:latin typeface="Arial"/>
              </a:rPr>
              <a:pPr>
                <a:defRPr/>
              </a:pPr>
              <a:t>‹#›</a:t>
            </a:fld>
            <a:endParaRPr lang="en-US" altLang="ja-JP">
              <a:solidFill>
                <a:prstClr val="black"/>
              </a:solidFill>
              <a:latin typeface="Arial"/>
            </a:endParaRPr>
          </a:p>
        </p:txBody>
      </p:sp>
      <p:grpSp>
        <p:nvGrpSpPr>
          <p:cNvPr id="2" name="Group 18"/>
          <p:cNvGrpSpPr>
            <a:grpSpLocks/>
          </p:cNvGrpSpPr>
          <p:nvPr/>
        </p:nvGrpSpPr>
        <p:grpSpPr bwMode="auto">
          <a:xfrm>
            <a:off x="0" y="0"/>
            <a:ext cx="9906000" cy="546100"/>
            <a:chOff x="0" y="0"/>
            <a:chExt cx="5760" cy="344"/>
          </a:xfrm>
        </p:grpSpPr>
        <p:pic>
          <p:nvPicPr>
            <p:cNvPr id="1034" name="Picture 9" descr="mlit_top"/>
            <p:cNvPicPr>
              <a:picLocks noChangeAspect="1" noChangeArrowheads="1"/>
            </p:cNvPicPr>
            <p:nvPr/>
          </p:nvPicPr>
          <p:blipFill>
            <a:blip r:embed="rId6" cstate="hq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p:nvGrpSpPr>
          <p:grpSpPr bwMode="auto">
            <a:xfrm>
              <a:off x="0" y="0"/>
              <a:ext cx="5760" cy="318"/>
              <a:chOff x="0" y="0"/>
              <a:chExt cx="5760" cy="318"/>
            </a:xfrm>
          </p:grpSpPr>
          <p:pic>
            <p:nvPicPr>
              <p:cNvPr id="1036" name="Picture 11" descr="mlit_top"/>
              <p:cNvPicPr>
                <a:picLocks noChangeAspect="1" noChangeArrowheads="1"/>
              </p:cNvPicPr>
              <p:nvPr/>
            </p:nvPicPr>
            <p:blipFill>
              <a:blip r:embed="rId7" cstate="hq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p:nvPicPr>
            <p:blipFill>
              <a:blip r:embed="rId8" cstate="hq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p:nvPicPr>
            <p:blipFill>
              <a:blip r:embed="rId8" cstate="hq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6" y="0"/>
            <a:ext cx="534339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t="3670"/>
          <a:stretch>
            <a:fillRect/>
          </a:stretch>
        </p:blipFill>
        <p:spPr bwMode="auto">
          <a:xfrm>
            <a:off x="8225770" y="11"/>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p:cNvGrpSpPr>
            <a:grpSpLocks/>
          </p:cNvGrpSpPr>
          <p:nvPr/>
        </p:nvGrpSpPr>
        <p:grpSpPr bwMode="auto">
          <a:xfrm>
            <a:off x="0" y="0"/>
            <a:ext cx="9906000" cy="546100"/>
            <a:chOff x="0" y="0"/>
            <a:chExt cx="5760" cy="344"/>
          </a:xfrm>
        </p:grpSpPr>
        <p:pic>
          <p:nvPicPr>
            <p:cNvPr id="15" name="Picture 9" descr="mlit_top"/>
            <p:cNvPicPr>
              <a:picLocks noChangeAspect="1" noChangeArrowheads="1"/>
            </p:cNvPicPr>
            <p:nvPr/>
          </p:nvPicPr>
          <p:blipFill>
            <a:blip r:embed="rId6" cstate="hq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7"/>
            <p:cNvGrpSpPr>
              <a:grpSpLocks/>
            </p:cNvGrpSpPr>
            <p:nvPr/>
          </p:nvGrpSpPr>
          <p:grpSpPr bwMode="auto">
            <a:xfrm>
              <a:off x="0" y="0"/>
              <a:ext cx="5760" cy="318"/>
              <a:chOff x="0" y="0"/>
              <a:chExt cx="5760" cy="318"/>
            </a:xfrm>
          </p:grpSpPr>
          <p:pic>
            <p:nvPicPr>
              <p:cNvPr id="17" name="Picture 11" descr="mlit_top"/>
              <p:cNvPicPr>
                <a:picLocks noChangeAspect="1" noChangeArrowheads="1"/>
              </p:cNvPicPr>
              <p:nvPr/>
            </p:nvPicPr>
            <p:blipFill>
              <a:blip r:embed="rId7" cstate="hq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mlit_top"/>
              <p:cNvPicPr>
                <a:picLocks noChangeAspect="1" noChangeArrowheads="1"/>
              </p:cNvPicPr>
              <p:nvPr/>
            </p:nvPicPr>
            <p:blipFill>
              <a:blip r:embed="rId8" cstate="hq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mlit_top"/>
              <p:cNvPicPr>
                <a:picLocks noChangeAspect="1" noChangeArrowheads="1"/>
              </p:cNvPicPr>
              <p:nvPr/>
            </p:nvPicPr>
            <p:blipFill>
              <a:blip r:embed="rId8" cstate="hq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t="3670"/>
          <a:stretch>
            <a:fillRect/>
          </a:stretch>
        </p:blipFill>
        <p:spPr bwMode="auto">
          <a:xfrm>
            <a:off x="8225768" y="7"/>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a:spLocks noChangeArrowheads="1"/>
          </p:cNvSpPr>
          <p:nvPr/>
        </p:nvSpPr>
        <p:spPr bwMode="auto">
          <a:xfrm>
            <a:off x="8853487" y="317690"/>
            <a:ext cx="1052513" cy="22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852" b="1">
                <a:solidFill>
                  <a:prstClr val="black"/>
                </a:solidFill>
              </a:rPr>
              <a:t>【</a:t>
            </a:r>
            <a:r>
              <a:rPr lang="ja-JP" altLang="en-US" sz="852" b="1">
                <a:solidFill>
                  <a:prstClr val="black"/>
                </a:solidFill>
              </a:rPr>
              <a:t>機密性２</a:t>
            </a:r>
            <a:r>
              <a:rPr lang="en-US" altLang="ja-JP" sz="852" b="1">
                <a:solidFill>
                  <a:prstClr val="black"/>
                </a:solidFill>
              </a:rPr>
              <a:t>】</a:t>
            </a:r>
          </a:p>
        </p:txBody>
      </p:sp>
      <p:grpSp>
        <p:nvGrpSpPr>
          <p:cNvPr id="22" name="Group 18"/>
          <p:cNvGrpSpPr>
            <a:grpSpLocks/>
          </p:cNvGrpSpPr>
          <p:nvPr userDrawn="1"/>
        </p:nvGrpSpPr>
        <p:grpSpPr bwMode="auto">
          <a:xfrm>
            <a:off x="0" y="0"/>
            <a:ext cx="9906000" cy="546100"/>
            <a:chOff x="0" y="0"/>
            <a:chExt cx="5760" cy="344"/>
          </a:xfrm>
        </p:grpSpPr>
        <p:pic>
          <p:nvPicPr>
            <p:cNvPr id="23" name="Picture 9" descr="mlit_top"/>
            <p:cNvPicPr>
              <a:picLocks noChangeAspect="1" noChangeArrowheads="1"/>
            </p:cNvPicPr>
            <p:nvPr userDrawn="1"/>
          </p:nvPicPr>
          <p:blipFill>
            <a:blip r:embed="rId6" cstate="hq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7"/>
            <p:cNvGrpSpPr>
              <a:grpSpLocks/>
            </p:cNvGrpSpPr>
            <p:nvPr userDrawn="1"/>
          </p:nvGrpSpPr>
          <p:grpSpPr bwMode="auto">
            <a:xfrm>
              <a:off x="0" y="0"/>
              <a:ext cx="5760" cy="318"/>
              <a:chOff x="0" y="0"/>
              <a:chExt cx="5760" cy="318"/>
            </a:xfrm>
          </p:grpSpPr>
          <p:pic>
            <p:nvPicPr>
              <p:cNvPr id="25" name="Picture 11" descr="mlit_top"/>
              <p:cNvPicPr>
                <a:picLocks noChangeAspect="1" noChangeArrowheads="1"/>
              </p:cNvPicPr>
              <p:nvPr userDrawn="1"/>
            </p:nvPicPr>
            <p:blipFill>
              <a:blip r:embed="rId7" cstate="hq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mlit_top"/>
              <p:cNvPicPr>
                <a:picLocks noChangeAspect="1" noChangeArrowheads="1"/>
              </p:cNvPicPr>
              <p:nvPr userDrawn="1"/>
            </p:nvPicPr>
            <p:blipFill>
              <a:blip r:embed="rId8" cstate="hq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mlit_top"/>
              <p:cNvPicPr>
                <a:picLocks noChangeAspect="1" noChangeArrowheads="1"/>
              </p:cNvPicPr>
              <p:nvPr userDrawn="1"/>
            </p:nvPicPr>
            <p:blipFill>
              <a:blip r:embed="rId8" cstate="hq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8" name="Picture 14"/>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t="3670"/>
          <a:stretch>
            <a:fillRect/>
          </a:stretch>
        </p:blipFill>
        <p:spPr bwMode="auto">
          <a:xfrm>
            <a:off x="8225768" y="7"/>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3892"/>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Lst>
  <p:hf hdr="0" ftr="0" dt="0"/>
  <p:txStyles>
    <p:titleStyle>
      <a:lvl1pPr algn="l" rtl="0" eaLnBrk="1" fontAlgn="base" hangingPunct="1">
        <a:spcBef>
          <a:spcPct val="0"/>
        </a:spcBef>
        <a:spcAft>
          <a:spcPct val="0"/>
        </a:spcAft>
        <a:defRPr kumimoji="1" sz="2203">
          <a:solidFill>
            <a:srgbClr val="4087C8"/>
          </a:solidFill>
          <a:latin typeface="+mj-lt"/>
          <a:ea typeface="+mj-ea"/>
          <a:cs typeface="+mj-cs"/>
        </a:defRPr>
      </a:lvl1pPr>
      <a:lvl2pPr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5pPr>
      <a:lvl6pPr marL="359625"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6pPr>
      <a:lvl7pPr marL="719250"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7pPr>
      <a:lvl8pPr marL="1078876"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8pPr>
      <a:lvl9pPr marL="1438500" algn="l" rtl="0" eaLnBrk="1" fontAlgn="base" hangingPunct="1">
        <a:spcBef>
          <a:spcPct val="0"/>
        </a:spcBef>
        <a:spcAft>
          <a:spcPct val="0"/>
        </a:spcAft>
        <a:defRPr kumimoji="1" sz="2203">
          <a:solidFill>
            <a:srgbClr val="4087C8"/>
          </a:solidFill>
          <a:latin typeface="HGP創英角ｺﾞｼｯｸUB" pitchFamily="50" charset="-128"/>
          <a:ea typeface="HGP創英角ｺﾞｼｯｸUB" pitchFamily="50" charset="-128"/>
        </a:defRPr>
      </a:lvl9pPr>
    </p:titleStyle>
    <p:bodyStyle>
      <a:lvl1pPr marL="269719" indent="-269719" algn="l" rtl="0" eaLnBrk="1" fontAlgn="base" hangingPunct="1">
        <a:spcBef>
          <a:spcPct val="20000"/>
        </a:spcBef>
        <a:spcAft>
          <a:spcPct val="0"/>
        </a:spcAft>
        <a:buChar char="•"/>
        <a:defRPr kumimoji="1" sz="2517">
          <a:solidFill>
            <a:schemeClr val="tx1"/>
          </a:solidFill>
          <a:latin typeface="+mn-lt"/>
          <a:ea typeface="+mn-ea"/>
          <a:cs typeface="+mn-cs"/>
        </a:defRPr>
      </a:lvl1pPr>
      <a:lvl2pPr marL="584391" indent="-224766" algn="l" rtl="0" eaLnBrk="1" fontAlgn="base" hangingPunct="1">
        <a:spcBef>
          <a:spcPct val="20000"/>
        </a:spcBef>
        <a:spcAft>
          <a:spcPct val="0"/>
        </a:spcAft>
        <a:buChar char="–"/>
        <a:defRPr kumimoji="1" sz="2203">
          <a:solidFill>
            <a:schemeClr val="tx1"/>
          </a:solidFill>
          <a:latin typeface="+mn-lt"/>
          <a:ea typeface="+mn-ea"/>
        </a:defRPr>
      </a:lvl2pPr>
      <a:lvl3pPr marL="899062" indent="-179812" algn="l" rtl="0" eaLnBrk="1" fontAlgn="base" hangingPunct="1">
        <a:spcBef>
          <a:spcPct val="20000"/>
        </a:spcBef>
        <a:spcAft>
          <a:spcPct val="0"/>
        </a:spcAft>
        <a:buChar char="•"/>
        <a:defRPr kumimoji="1" sz="1888">
          <a:solidFill>
            <a:schemeClr val="tx1"/>
          </a:solidFill>
          <a:latin typeface="+mn-lt"/>
          <a:ea typeface="+mn-ea"/>
        </a:defRPr>
      </a:lvl3pPr>
      <a:lvl4pPr marL="1258687" indent="-179812" algn="l" rtl="0" eaLnBrk="1" fontAlgn="base" hangingPunct="1">
        <a:spcBef>
          <a:spcPct val="20000"/>
        </a:spcBef>
        <a:spcAft>
          <a:spcPct val="0"/>
        </a:spcAft>
        <a:buChar char="–"/>
        <a:defRPr kumimoji="1" sz="1573">
          <a:solidFill>
            <a:schemeClr val="tx1"/>
          </a:solidFill>
          <a:latin typeface="+mn-lt"/>
          <a:ea typeface="+mn-ea"/>
        </a:defRPr>
      </a:lvl4pPr>
      <a:lvl5pPr marL="1618312" indent="-179812" algn="l" rtl="0" eaLnBrk="1" fontAlgn="base" hangingPunct="1">
        <a:spcBef>
          <a:spcPct val="20000"/>
        </a:spcBef>
        <a:spcAft>
          <a:spcPct val="0"/>
        </a:spcAft>
        <a:buChar char="»"/>
        <a:defRPr kumimoji="1" sz="1573">
          <a:solidFill>
            <a:schemeClr val="tx1"/>
          </a:solidFill>
          <a:latin typeface="+mn-lt"/>
          <a:ea typeface="+mn-ea"/>
        </a:defRPr>
      </a:lvl5pPr>
      <a:lvl6pPr marL="1977937" indent="-179812" algn="l" rtl="0" eaLnBrk="1" fontAlgn="base" hangingPunct="1">
        <a:spcBef>
          <a:spcPct val="20000"/>
        </a:spcBef>
        <a:spcAft>
          <a:spcPct val="0"/>
        </a:spcAft>
        <a:buChar char="»"/>
        <a:defRPr kumimoji="1" sz="1573">
          <a:solidFill>
            <a:schemeClr val="tx1"/>
          </a:solidFill>
          <a:latin typeface="+mn-lt"/>
          <a:ea typeface="+mn-ea"/>
        </a:defRPr>
      </a:lvl6pPr>
      <a:lvl7pPr marL="2337563" indent="-179812" algn="l" rtl="0" eaLnBrk="1" fontAlgn="base" hangingPunct="1">
        <a:spcBef>
          <a:spcPct val="20000"/>
        </a:spcBef>
        <a:spcAft>
          <a:spcPct val="0"/>
        </a:spcAft>
        <a:buChar char="»"/>
        <a:defRPr kumimoji="1" sz="1573">
          <a:solidFill>
            <a:schemeClr val="tx1"/>
          </a:solidFill>
          <a:latin typeface="+mn-lt"/>
          <a:ea typeface="+mn-ea"/>
        </a:defRPr>
      </a:lvl7pPr>
      <a:lvl8pPr marL="2697187" indent="-179812" algn="l" rtl="0" eaLnBrk="1" fontAlgn="base" hangingPunct="1">
        <a:spcBef>
          <a:spcPct val="20000"/>
        </a:spcBef>
        <a:spcAft>
          <a:spcPct val="0"/>
        </a:spcAft>
        <a:buChar char="»"/>
        <a:defRPr kumimoji="1" sz="1573">
          <a:solidFill>
            <a:schemeClr val="tx1"/>
          </a:solidFill>
          <a:latin typeface="+mn-lt"/>
          <a:ea typeface="+mn-ea"/>
        </a:defRPr>
      </a:lvl8pPr>
      <a:lvl9pPr marL="3056812" indent="-179812" algn="l" rtl="0" eaLnBrk="1" fontAlgn="base" hangingPunct="1">
        <a:spcBef>
          <a:spcPct val="20000"/>
        </a:spcBef>
        <a:spcAft>
          <a:spcPct val="0"/>
        </a:spcAft>
        <a:buChar char="»"/>
        <a:defRPr kumimoji="1" sz="1573">
          <a:solidFill>
            <a:schemeClr val="tx1"/>
          </a:solidFill>
          <a:latin typeface="+mn-lt"/>
          <a:ea typeface="+mn-ea"/>
        </a:defRPr>
      </a:lvl9pPr>
    </p:bodyStyle>
    <p:otherStyle>
      <a:defPPr>
        <a:defRPr lang="ja-JP"/>
      </a:defPPr>
      <a:lvl1pPr marL="0" algn="l" defTabSz="719250" rtl="0" eaLnBrk="1" latinLnBrk="0" hangingPunct="1">
        <a:defRPr kumimoji="1" sz="1416" kern="1200">
          <a:solidFill>
            <a:schemeClr val="tx1"/>
          </a:solidFill>
          <a:latin typeface="+mn-lt"/>
          <a:ea typeface="+mn-ea"/>
          <a:cs typeface="+mn-cs"/>
        </a:defRPr>
      </a:lvl1pPr>
      <a:lvl2pPr marL="359625" algn="l" defTabSz="719250" rtl="0" eaLnBrk="1" latinLnBrk="0" hangingPunct="1">
        <a:defRPr kumimoji="1" sz="1416" kern="1200">
          <a:solidFill>
            <a:schemeClr val="tx1"/>
          </a:solidFill>
          <a:latin typeface="+mn-lt"/>
          <a:ea typeface="+mn-ea"/>
          <a:cs typeface="+mn-cs"/>
        </a:defRPr>
      </a:lvl2pPr>
      <a:lvl3pPr marL="719250" algn="l" defTabSz="719250" rtl="0" eaLnBrk="1" latinLnBrk="0" hangingPunct="1">
        <a:defRPr kumimoji="1" sz="1416" kern="1200">
          <a:solidFill>
            <a:schemeClr val="tx1"/>
          </a:solidFill>
          <a:latin typeface="+mn-lt"/>
          <a:ea typeface="+mn-ea"/>
          <a:cs typeface="+mn-cs"/>
        </a:defRPr>
      </a:lvl3pPr>
      <a:lvl4pPr marL="1078876" algn="l" defTabSz="719250" rtl="0" eaLnBrk="1" latinLnBrk="0" hangingPunct="1">
        <a:defRPr kumimoji="1" sz="1416" kern="1200">
          <a:solidFill>
            <a:schemeClr val="tx1"/>
          </a:solidFill>
          <a:latin typeface="+mn-lt"/>
          <a:ea typeface="+mn-ea"/>
          <a:cs typeface="+mn-cs"/>
        </a:defRPr>
      </a:lvl4pPr>
      <a:lvl5pPr marL="1438500" algn="l" defTabSz="719250" rtl="0" eaLnBrk="1" latinLnBrk="0" hangingPunct="1">
        <a:defRPr kumimoji="1" sz="1416" kern="1200">
          <a:solidFill>
            <a:schemeClr val="tx1"/>
          </a:solidFill>
          <a:latin typeface="+mn-lt"/>
          <a:ea typeface="+mn-ea"/>
          <a:cs typeface="+mn-cs"/>
        </a:defRPr>
      </a:lvl5pPr>
      <a:lvl6pPr marL="1798126" algn="l" defTabSz="719250" rtl="0" eaLnBrk="1" latinLnBrk="0" hangingPunct="1">
        <a:defRPr kumimoji="1" sz="1416" kern="1200">
          <a:solidFill>
            <a:schemeClr val="tx1"/>
          </a:solidFill>
          <a:latin typeface="+mn-lt"/>
          <a:ea typeface="+mn-ea"/>
          <a:cs typeface="+mn-cs"/>
        </a:defRPr>
      </a:lvl6pPr>
      <a:lvl7pPr marL="2157751" algn="l" defTabSz="719250" rtl="0" eaLnBrk="1" latinLnBrk="0" hangingPunct="1">
        <a:defRPr kumimoji="1" sz="1416" kern="1200">
          <a:solidFill>
            <a:schemeClr val="tx1"/>
          </a:solidFill>
          <a:latin typeface="+mn-lt"/>
          <a:ea typeface="+mn-ea"/>
          <a:cs typeface="+mn-cs"/>
        </a:defRPr>
      </a:lvl7pPr>
      <a:lvl8pPr marL="2517375" algn="l" defTabSz="719250" rtl="0" eaLnBrk="1" latinLnBrk="0" hangingPunct="1">
        <a:defRPr kumimoji="1" sz="1416" kern="1200">
          <a:solidFill>
            <a:schemeClr val="tx1"/>
          </a:solidFill>
          <a:latin typeface="+mn-lt"/>
          <a:ea typeface="+mn-ea"/>
          <a:cs typeface="+mn-cs"/>
        </a:defRPr>
      </a:lvl8pPr>
      <a:lvl9pPr marL="2877001" algn="l" defTabSz="719250" rtl="0" eaLnBrk="1" latinLnBrk="0" hangingPunct="1">
        <a:defRPr kumimoji="1" sz="141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79" name="Rectangle 2"/>
          <p:cNvSpPr>
            <a:spLocks noGrp="1" noChangeArrowheads="1"/>
          </p:cNvSpPr>
          <p:nvPr>
            <p:ph type="body" idx="1"/>
          </p:nvPr>
        </p:nvSpPr>
        <p:spPr>
          <a:xfrm>
            <a:off x="495300" y="1600204"/>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80" name="Rectangle 3"/>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779173" eaLnBrk="1" hangingPunct="1">
              <a:defRPr sz="1193">
                <a:solidFill>
                  <a:srgbClr val="000000"/>
                </a:solidFill>
                <a:latin typeface="Arial" pitchFamily="34" charset="0"/>
                <a:ea typeface="ＭＳ Ｐゴシック" pitchFamily="50" charset="-128"/>
              </a:defRPr>
            </a:lvl1pPr>
          </a:lstStyle>
          <a:p>
            <a:pPr>
              <a:defRPr/>
            </a:pPr>
            <a:endParaRPr lang="en-US" altLang="ja-JP"/>
          </a:p>
        </p:txBody>
      </p:sp>
      <p:sp>
        <p:nvSpPr>
          <p:cNvPr id="1681" name="Rectangle 4"/>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779173" eaLnBrk="1" hangingPunct="1">
              <a:defRPr sz="1193">
                <a:solidFill>
                  <a:srgbClr val="000000"/>
                </a:solidFill>
                <a:latin typeface="Arial" pitchFamily="34" charset="0"/>
                <a:ea typeface="ＭＳ Ｐゴシック" pitchFamily="50" charset="-128"/>
              </a:defRPr>
            </a:lvl1pPr>
          </a:lstStyle>
          <a:p>
            <a:pPr>
              <a:defRPr/>
            </a:pPr>
            <a:endParaRPr lang="en-US" altLang="ja-JP"/>
          </a:p>
        </p:txBody>
      </p:sp>
      <p:sp>
        <p:nvSpPr>
          <p:cNvPr id="1682" name="Rectangle 5"/>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779173" eaLnBrk="1" hangingPunct="1">
              <a:defRPr sz="1193" smtClean="0">
                <a:solidFill>
                  <a:srgbClr val="000000"/>
                </a:solidFill>
              </a:defRPr>
            </a:lvl1pPr>
          </a:lstStyle>
          <a:p>
            <a:pPr>
              <a:defRPr/>
            </a:pPr>
            <a:fld id="{04F32372-A975-46AA-8CDE-B2D07FBC30FA}" type="slidenum">
              <a:rPr lang="ja-JP" altLang="en-US"/>
              <a:pPr>
                <a:defRPr/>
              </a:pPr>
              <a:t>‹#›</a:t>
            </a:fld>
            <a:endParaRPr lang="en-US" altLang="ja-JP"/>
          </a:p>
        </p:txBody>
      </p:sp>
      <p:grpSp>
        <p:nvGrpSpPr>
          <p:cNvPr id="1683" name="Group 6"/>
          <p:cNvGrpSpPr/>
          <p:nvPr/>
        </p:nvGrpSpPr>
        <p:grpSpPr>
          <a:xfrm>
            <a:off x="0" y="0"/>
            <a:ext cx="9906000" cy="546100"/>
            <a:chOff x="0" y="0"/>
            <a:chExt cx="5760" cy="344"/>
          </a:xfrm>
        </p:grpSpPr>
        <p:pic>
          <p:nvPicPr>
            <p:cNvPr id="1684" name="Picture 7" descr="mlit_top"/>
            <p:cNvPicPr>
              <a:picLocks noChangeAspect="1" noChangeArrowheads="1"/>
            </p:cNvPicPr>
            <p:nvPr userDrawn="1"/>
          </p:nvPicPr>
          <p:blipFill>
            <a:blip r:embed="rId15"/>
            <a:stretch>
              <a:fillRect/>
            </a:stretch>
          </p:blipFill>
          <p:spPr>
            <a:xfrm>
              <a:off x="0" y="300"/>
              <a:ext cx="5760" cy="44"/>
            </a:xfrm>
            <a:prstGeom prst="rect">
              <a:avLst/>
            </a:prstGeom>
            <a:noFill/>
            <a:ln>
              <a:noFill/>
            </a:ln>
          </p:spPr>
        </p:pic>
        <p:grpSp>
          <p:nvGrpSpPr>
            <p:cNvPr id="1685" name="Group 8"/>
            <p:cNvGrpSpPr/>
            <p:nvPr userDrawn="1"/>
          </p:nvGrpSpPr>
          <p:grpSpPr>
            <a:xfrm>
              <a:off x="0" y="0"/>
              <a:ext cx="5760" cy="318"/>
              <a:chOff x="0" y="0"/>
              <a:chExt cx="5760" cy="318"/>
            </a:xfrm>
          </p:grpSpPr>
          <p:pic>
            <p:nvPicPr>
              <p:cNvPr id="1686" name="Picture 9" descr="mlit_top"/>
              <p:cNvPicPr>
                <a:picLocks noChangeAspect="1" noChangeArrowheads="1"/>
              </p:cNvPicPr>
              <p:nvPr userDrawn="1"/>
            </p:nvPicPr>
            <p:blipFill>
              <a:blip r:embed="rId16" cstate="hqprint">
                <a:extLst>
                  <a:ext uri="{28A0092B-C50C-407E-A947-70E740481C1C}">
                    <a14:useLocalDpi xmlns:a14="http://schemas.microsoft.com/office/drawing/2010/main"/>
                  </a:ext>
                </a:extLst>
              </a:blip>
              <a:srcRect r="66945" b="42805"/>
              <a:stretch>
                <a:fillRect/>
              </a:stretch>
            </p:blipFill>
            <p:spPr>
              <a:xfrm>
                <a:off x="3856" y="0"/>
                <a:ext cx="1904" cy="318"/>
              </a:xfrm>
              <a:prstGeom prst="rect">
                <a:avLst/>
              </a:prstGeom>
              <a:noFill/>
              <a:ln>
                <a:noFill/>
              </a:ln>
            </p:spPr>
          </p:pic>
          <p:pic>
            <p:nvPicPr>
              <p:cNvPr id="1687" name="Picture 10" descr="mlit_top"/>
              <p:cNvPicPr>
                <a:picLocks noChangeAspect="1" noChangeArrowheads="1"/>
              </p:cNvPicPr>
              <p:nvPr userDrawn="1"/>
            </p:nvPicPr>
            <p:blipFill>
              <a:blip r:embed="rId17" cstate="hqprint">
                <a:extLst>
                  <a:ext uri="{28A0092B-C50C-407E-A947-70E740481C1C}">
                    <a14:useLocalDpi xmlns:a14="http://schemas.microsoft.com/office/drawing/2010/main"/>
                  </a:ext>
                </a:extLst>
              </a:blip>
              <a:srcRect l="50000" b="42805"/>
              <a:stretch>
                <a:fillRect/>
              </a:stretch>
            </p:blipFill>
            <p:spPr>
              <a:xfrm>
                <a:off x="1043" y="0"/>
                <a:ext cx="2880" cy="318"/>
              </a:xfrm>
              <a:prstGeom prst="rect">
                <a:avLst/>
              </a:prstGeom>
              <a:noFill/>
              <a:ln>
                <a:noFill/>
              </a:ln>
            </p:spPr>
          </p:pic>
          <p:pic>
            <p:nvPicPr>
              <p:cNvPr id="1688" name="Picture 11" descr="mlit_top"/>
              <p:cNvPicPr>
                <a:picLocks noChangeAspect="1" noChangeArrowheads="1"/>
              </p:cNvPicPr>
              <p:nvPr userDrawn="1"/>
            </p:nvPicPr>
            <p:blipFill>
              <a:blip r:embed="rId17" cstate="hqprint">
                <a:extLst>
                  <a:ext uri="{28A0092B-C50C-407E-A947-70E740481C1C}">
                    <a14:useLocalDpi xmlns:a14="http://schemas.microsoft.com/office/drawing/2010/main"/>
                  </a:ext>
                </a:extLst>
              </a:blip>
              <a:srcRect l="68906" b="42805"/>
              <a:stretch>
                <a:fillRect/>
              </a:stretch>
            </p:blipFill>
            <p:spPr>
              <a:xfrm>
                <a:off x="0" y="0"/>
                <a:ext cx="1791" cy="318"/>
              </a:xfrm>
              <a:prstGeom prst="rect">
                <a:avLst/>
              </a:prstGeom>
              <a:noFill/>
              <a:ln>
                <a:noFill/>
              </a:ln>
            </p:spPr>
          </p:pic>
        </p:grpSp>
      </p:grpSp>
      <p:sp>
        <p:nvSpPr>
          <p:cNvPr id="1689" name="Rectangle 12"/>
          <p:cNvSpPr>
            <a:spLocks noGrp="1" noChangeArrowheads="1"/>
          </p:cNvSpPr>
          <p:nvPr>
            <p:ph type="title"/>
          </p:nvPr>
        </p:nvSpPr>
        <p:spPr>
          <a:xfrm>
            <a:off x="1" y="0"/>
            <a:ext cx="760571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690" name="Picture 13"/>
          <p:cNvPicPr>
            <a:picLocks noChangeAspect="1" noChangeArrowheads="1"/>
          </p:cNvPicPr>
          <p:nvPr/>
        </p:nvPicPr>
        <p:blipFill>
          <a:blip r:embed="rId18"/>
          <a:srcRect t="3670"/>
          <a:stretch>
            <a:fillRect/>
          </a:stretch>
        </p:blipFill>
        <p:spPr>
          <a:xfrm>
            <a:off x="8226428" y="4"/>
            <a:ext cx="1679575" cy="333375"/>
          </a:xfrm>
          <a:prstGeom prst="rect">
            <a:avLst/>
          </a:prstGeom>
          <a:noFill/>
          <a:ln>
            <a:noFill/>
          </a:ln>
        </p:spPr>
      </p:pic>
    </p:spTree>
    <p:extLst>
      <p:ext uri="{BB962C8B-B14F-4D97-AF65-F5344CB8AC3E}">
        <p14:creationId xmlns:p14="http://schemas.microsoft.com/office/powerpoint/2010/main" val="32067616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Lst>
  <p:hf hdr="0" ftr="0" dt="0"/>
  <p:txStyles>
    <p:titleStyle>
      <a:lvl1pPr algn="l" rtl="0" eaLnBrk="0" fontAlgn="base" hangingPunct="0">
        <a:spcBef>
          <a:spcPct val="0"/>
        </a:spcBef>
        <a:spcAft>
          <a:spcPct val="0"/>
        </a:spcAft>
        <a:defRPr kumimoji="1" sz="2308">
          <a:solidFill>
            <a:srgbClr val="4087C8"/>
          </a:solidFill>
          <a:latin typeface="+mj-lt"/>
          <a:ea typeface="+mj-ea"/>
          <a:cs typeface="+mj-cs"/>
        </a:defRPr>
      </a:lvl1pPr>
      <a:lvl2pPr algn="l" rtl="0" eaLnBrk="0" fontAlgn="base" hangingPunct="0">
        <a:spcBef>
          <a:spcPct val="0"/>
        </a:spcBef>
        <a:spcAft>
          <a:spcPct val="0"/>
        </a:spcAft>
        <a:defRPr kumimoji="1" sz="2308">
          <a:solidFill>
            <a:srgbClr val="4087C8"/>
          </a:solidFill>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308">
          <a:solidFill>
            <a:srgbClr val="4087C8"/>
          </a:solidFill>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308">
          <a:solidFill>
            <a:srgbClr val="4087C8"/>
          </a:solidFill>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308">
          <a:solidFill>
            <a:srgbClr val="4087C8"/>
          </a:solidFill>
          <a:latin typeface="HGP創英角ｺﾞｼｯｸUB" pitchFamily="50" charset="-128"/>
          <a:ea typeface="ＭＳ Ｐゴシック" pitchFamily="50" charset="-128"/>
        </a:defRPr>
      </a:lvl5pPr>
      <a:lvl6pPr marL="389586" algn="l" rtl="0" fontAlgn="base">
        <a:spcBef>
          <a:spcPct val="0"/>
        </a:spcBef>
        <a:spcAft>
          <a:spcPct val="0"/>
        </a:spcAft>
        <a:defRPr kumimoji="1" sz="2386">
          <a:solidFill>
            <a:srgbClr val="4087C8"/>
          </a:solidFill>
          <a:latin typeface="HGP創英角ｺﾞｼｯｸUB" pitchFamily="50" charset="-128"/>
          <a:ea typeface="ＭＳ Ｐゴシック" pitchFamily="50" charset="-128"/>
        </a:defRPr>
      </a:lvl6pPr>
      <a:lvl7pPr marL="779173" algn="l" rtl="0" fontAlgn="base">
        <a:spcBef>
          <a:spcPct val="0"/>
        </a:spcBef>
        <a:spcAft>
          <a:spcPct val="0"/>
        </a:spcAft>
        <a:defRPr kumimoji="1" sz="2386">
          <a:solidFill>
            <a:srgbClr val="4087C8"/>
          </a:solidFill>
          <a:latin typeface="HGP創英角ｺﾞｼｯｸUB" pitchFamily="50" charset="-128"/>
          <a:ea typeface="ＭＳ Ｐゴシック" pitchFamily="50" charset="-128"/>
        </a:defRPr>
      </a:lvl7pPr>
      <a:lvl8pPr marL="1168759" algn="l" rtl="0" fontAlgn="base">
        <a:spcBef>
          <a:spcPct val="0"/>
        </a:spcBef>
        <a:spcAft>
          <a:spcPct val="0"/>
        </a:spcAft>
        <a:defRPr kumimoji="1" sz="2386">
          <a:solidFill>
            <a:srgbClr val="4087C8"/>
          </a:solidFill>
          <a:latin typeface="HGP創英角ｺﾞｼｯｸUB" pitchFamily="50" charset="-128"/>
          <a:ea typeface="ＭＳ Ｐゴシック" pitchFamily="50" charset="-128"/>
        </a:defRPr>
      </a:lvl8pPr>
      <a:lvl9pPr marL="1558345" algn="l" rtl="0" fontAlgn="base">
        <a:spcBef>
          <a:spcPct val="0"/>
        </a:spcBef>
        <a:spcAft>
          <a:spcPct val="0"/>
        </a:spcAft>
        <a:defRPr kumimoji="1" sz="2386">
          <a:solidFill>
            <a:srgbClr val="4087C8"/>
          </a:solidFill>
          <a:latin typeface="HGP創英角ｺﾞｼｯｸUB" pitchFamily="50" charset="-128"/>
          <a:ea typeface="ＭＳ Ｐゴシック" pitchFamily="50" charset="-128"/>
        </a:defRPr>
      </a:lvl9pPr>
    </p:titleStyle>
    <p:bodyStyle>
      <a:lvl1pPr marL="291619" indent="-291619" algn="l" rtl="0" eaLnBrk="0" fontAlgn="base" hangingPunct="0">
        <a:spcBef>
          <a:spcPct val="20000"/>
        </a:spcBef>
        <a:spcAft>
          <a:spcPct val="0"/>
        </a:spcAft>
        <a:buChar char="•"/>
        <a:defRPr kumimoji="1" sz="2677">
          <a:solidFill>
            <a:schemeClr val="tx1"/>
          </a:solidFill>
          <a:latin typeface="+mn-lt"/>
          <a:ea typeface="+mn-ea"/>
          <a:cs typeface="+mn-cs"/>
        </a:defRPr>
      </a:lvl1pPr>
      <a:lvl2pPr marL="633062" indent="-243260" algn="l" rtl="0" eaLnBrk="0" fontAlgn="base" hangingPunct="0">
        <a:spcBef>
          <a:spcPct val="20000"/>
        </a:spcBef>
        <a:spcAft>
          <a:spcPct val="0"/>
        </a:spcAft>
        <a:buChar char="–"/>
        <a:defRPr kumimoji="1" sz="2308">
          <a:solidFill>
            <a:schemeClr val="tx1"/>
          </a:solidFill>
          <a:latin typeface="+mn-lt"/>
          <a:ea typeface="+mn-ea"/>
        </a:defRPr>
      </a:lvl2pPr>
      <a:lvl3pPr marL="973040" indent="-193436" algn="l" rtl="0" eaLnBrk="0" fontAlgn="base" hangingPunct="0">
        <a:spcBef>
          <a:spcPct val="20000"/>
        </a:spcBef>
        <a:spcAft>
          <a:spcPct val="0"/>
        </a:spcAft>
        <a:buChar char="•"/>
        <a:defRPr kumimoji="1" sz="2031">
          <a:solidFill>
            <a:schemeClr val="tx1"/>
          </a:solidFill>
          <a:latin typeface="+mn-lt"/>
          <a:ea typeface="+mn-ea"/>
        </a:defRPr>
      </a:lvl3pPr>
      <a:lvl4pPr marL="1362842" indent="-193436" algn="l" rtl="0" eaLnBrk="0" fontAlgn="base" hangingPunct="0">
        <a:spcBef>
          <a:spcPct val="20000"/>
        </a:spcBef>
        <a:spcAft>
          <a:spcPct val="0"/>
        </a:spcAft>
        <a:buChar char="–"/>
        <a:defRPr kumimoji="1">
          <a:solidFill>
            <a:schemeClr val="tx1"/>
          </a:solidFill>
          <a:latin typeface="+mn-lt"/>
          <a:ea typeface="+mn-ea"/>
        </a:defRPr>
      </a:lvl4pPr>
      <a:lvl5pPr marL="1752644" indent="-193436" algn="l" rtl="0" eaLnBrk="0" fontAlgn="base" hangingPunct="0">
        <a:spcBef>
          <a:spcPct val="20000"/>
        </a:spcBef>
        <a:spcAft>
          <a:spcPct val="0"/>
        </a:spcAft>
        <a:buChar char="»"/>
        <a:defRPr kumimoji="1">
          <a:solidFill>
            <a:schemeClr val="tx1"/>
          </a:solidFill>
          <a:latin typeface="+mn-lt"/>
          <a:ea typeface="+mn-ea"/>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95301"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4"/>
          <p:cNvSpPr>
            <a:spLocks noGrp="1" noChangeArrowheads="1"/>
          </p:cNvSpPr>
          <p:nvPr>
            <p:ph type="dt" sz="half" idx="2"/>
          </p:nvPr>
        </p:nvSpPr>
        <p:spPr>
          <a:xfrm>
            <a:off x="495301"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17" smtClean="0"/>
            </a:lvl1pPr>
          </a:lstStyle>
          <a:p>
            <a:pPr>
              <a:defRPr/>
            </a:pPr>
            <a:endParaRPr lang="en-US" altLang="ja-JP">
              <a:solidFill>
                <a:srgbClr val="000000"/>
              </a:solidFill>
            </a:endParaRPr>
          </a:p>
        </p:txBody>
      </p:sp>
      <p:sp>
        <p:nvSpPr>
          <p:cNvPr id="102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17" smtClean="0"/>
            </a:lvl1pPr>
          </a:lstStyle>
          <a:p>
            <a:pPr>
              <a:defRPr/>
            </a:pPr>
            <a:endParaRPr lang="en-US" altLang="ja-JP">
              <a:solidFill>
                <a:srgbClr val="000000"/>
              </a:solidFill>
            </a:endParaRPr>
          </a:p>
        </p:txBody>
      </p:sp>
      <p:sp>
        <p:nvSpPr>
          <p:cNvPr id="1028" name="Rectangle 6"/>
          <p:cNvSpPr>
            <a:spLocks noGrp="1" noChangeArrowheads="1"/>
          </p:cNvSpPr>
          <p:nvPr>
            <p:ph type="sldNum" sz="quarter" idx="4"/>
          </p:nvPr>
        </p:nvSpPr>
        <p:spPr>
          <a:xfrm>
            <a:off x="7594601"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17" smtClean="0"/>
            </a:lvl1pPr>
          </a:lstStyle>
          <a:p>
            <a:pPr>
              <a:defRPr/>
            </a:pPr>
            <a:fld id="{F2E6CC7F-0DBF-4D79-A2FB-E9980C3BFED0}" type="slidenum">
              <a:rPr lang="en-US" altLang="ja-JP">
                <a:solidFill>
                  <a:srgbClr val="000000"/>
                </a:solidFill>
              </a:rPr>
              <a:pPr>
                <a:defRPr/>
              </a:pPr>
              <a:t>‹#›</a:t>
            </a:fld>
            <a:endParaRPr lang="en-US" altLang="ja-JP">
              <a:solidFill>
                <a:srgbClr val="000000"/>
              </a:solidFill>
            </a:endParaRPr>
          </a:p>
        </p:txBody>
      </p:sp>
      <p:grpSp>
        <p:nvGrpSpPr>
          <p:cNvPr id="1029" name="Group 18"/>
          <p:cNvGrpSpPr/>
          <p:nvPr userDrawn="1"/>
        </p:nvGrpSpPr>
        <p:grpSpPr>
          <a:xfrm>
            <a:off x="0" y="0"/>
            <a:ext cx="9906000" cy="546100"/>
            <a:chOff x="0" y="0"/>
            <a:chExt cx="5760" cy="344"/>
          </a:xfrm>
        </p:grpSpPr>
        <p:pic>
          <p:nvPicPr>
            <p:cNvPr id="1030" name="Picture 9" descr="mlit_top"/>
            <p:cNvPicPr>
              <a:picLocks noChangeAspect="1" noChangeArrowheads="1"/>
            </p:cNvPicPr>
            <p:nvPr userDrawn="1"/>
          </p:nvPicPr>
          <p:blipFill>
            <a:blip r:embed="rId13" cstate="hqprint">
              <a:extLst>
                <a:ext uri="{28A0092B-C50C-407E-A947-70E740481C1C}">
                  <a14:useLocalDpi xmlns:a14="http://schemas.microsoft.com/office/drawing/2010/main"/>
                </a:ext>
              </a:extLst>
            </a:blip>
            <a:srcRect t="26801" b="65286"/>
            <a:stretch>
              <a:fillRect/>
            </a:stretch>
          </p:blipFill>
          <p:spPr>
            <a:xfrm>
              <a:off x="0" y="300"/>
              <a:ext cx="5760" cy="44"/>
            </a:xfrm>
            <a:prstGeom prst="rect">
              <a:avLst/>
            </a:prstGeom>
            <a:noFill/>
            <a:ln w="9525">
              <a:noFill/>
              <a:miter lim="800000"/>
              <a:headEnd/>
              <a:tailEnd/>
            </a:ln>
          </p:spPr>
        </p:pic>
        <p:grpSp>
          <p:nvGrpSpPr>
            <p:cNvPr id="1031" name="Group 17"/>
            <p:cNvGrpSpPr/>
            <p:nvPr userDrawn="1"/>
          </p:nvGrpSpPr>
          <p:grpSpPr>
            <a:xfrm>
              <a:off x="0" y="0"/>
              <a:ext cx="5760" cy="318"/>
              <a:chOff x="0" y="0"/>
              <a:chExt cx="5760" cy="318"/>
            </a:xfrm>
          </p:grpSpPr>
          <p:pic>
            <p:nvPicPr>
              <p:cNvPr id="1032" name="Picture 11" descr="mlit_top"/>
              <p:cNvPicPr>
                <a:picLocks noChangeAspect="1" noChangeArrowheads="1"/>
              </p:cNvPicPr>
              <p:nvPr userDrawn="1"/>
            </p:nvPicPr>
            <p:blipFill>
              <a:blip r:embed="rId14" cstate="hqprint">
                <a:extLst>
                  <a:ext uri="{28A0092B-C50C-407E-A947-70E740481C1C}">
                    <a14:useLocalDpi xmlns:a14="http://schemas.microsoft.com/office/drawing/2010/main"/>
                  </a:ext>
                </a:extLst>
              </a:blip>
              <a:srcRect r="66945" b="42805"/>
              <a:stretch>
                <a:fillRect/>
              </a:stretch>
            </p:blipFill>
            <p:spPr>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5" cstate="hqprint">
                <a:extLst>
                  <a:ext uri="{28A0092B-C50C-407E-A947-70E740481C1C}">
                    <a14:useLocalDpi xmlns:a14="http://schemas.microsoft.com/office/drawing/2010/main"/>
                  </a:ext>
                </a:extLst>
              </a:blip>
              <a:srcRect l="50000" b="42805"/>
              <a:stretch>
                <a:fillRect/>
              </a:stretch>
            </p:blipFill>
            <p:spPr>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5" cstate="hqprint">
                <a:extLst>
                  <a:ext uri="{28A0092B-C50C-407E-A947-70E740481C1C}">
                    <a14:useLocalDpi xmlns:a14="http://schemas.microsoft.com/office/drawing/2010/main"/>
                  </a:ext>
                </a:extLst>
              </a:blip>
              <a:srcRect l="68906" b="42805"/>
              <a:stretch>
                <a:fillRect/>
              </a:stretch>
            </p:blipFill>
            <p:spPr>
              <a:xfrm>
                <a:off x="0" y="0"/>
                <a:ext cx="1791" cy="318"/>
              </a:xfrm>
              <a:prstGeom prst="rect">
                <a:avLst/>
              </a:prstGeom>
              <a:noFill/>
              <a:ln w="9525">
                <a:noFill/>
                <a:miter lim="800000"/>
                <a:headEnd/>
                <a:tailEnd/>
              </a:ln>
            </p:spPr>
          </p:pic>
        </p:grpSp>
      </p:grpSp>
      <p:sp>
        <p:nvSpPr>
          <p:cNvPr id="1035" name="Rectangle 2"/>
          <p:cNvSpPr>
            <a:spLocks noGrp="1" noChangeArrowheads="1"/>
          </p:cNvSpPr>
          <p:nvPr>
            <p:ph type="title"/>
          </p:nvPr>
        </p:nvSpPr>
        <p:spPr>
          <a:xfrm>
            <a:off x="8" y="0"/>
            <a:ext cx="7604919"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6" name="Picture 14"/>
          <p:cNvPicPr>
            <a:picLocks noChangeAspect="1" noChangeArrowheads="1"/>
          </p:cNvPicPr>
          <p:nvPr userDrawn="1"/>
        </p:nvPicPr>
        <p:blipFill>
          <a:blip r:embed="rId16"/>
          <a:srcRect t="3670"/>
          <a:stretch>
            <a:fillRect/>
          </a:stretch>
        </p:blipFill>
        <p:spPr>
          <a:xfrm>
            <a:off x="8225771" y="9"/>
            <a:ext cx="1680236" cy="333375"/>
          </a:xfrm>
          <a:prstGeom prst="rect">
            <a:avLst/>
          </a:prstGeom>
          <a:noFill/>
          <a:ln w="9525">
            <a:noFill/>
            <a:miter lim="800000"/>
            <a:headEnd/>
            <a:tailEnd/>
          </a:ln>
        </p:spPr>
      </p:pic>
    </p:spTree>
    <p:extLst>
      <p:ext uri="{BB962C8B-B14F-4D97-AF65-F5344CB8AC3E}">
        <p14:creationId xmlns:p14="http://schemas.microsoft.com/office/powerpoint/2010/main" val="637693977"/>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hf hdr="0" ftr="0" dt="0"/>
  <p:txStyles>
    <p:titleStyle>
      <a:lvl1pPr algn="l" rtl="0" eaLnBrk="0" fontAlgn="base" hangingPunct="0">
        <a:spcBef>
          <a:spcPct val="0"/>
        </a:spcBef>
        <a:spcAft>
          <a:spcPct val="0"/>
        </a:spcAft>
        <a:defRPr kumimoji="1" sz="2634">
          <a:solidFill>
            <a:srgbClr val="4087C8"/>
          </a:solidFill>
          <a:latin typeface="+mj-lt"/>
          <a:ea typeface="+mj-ea"/>
          <a:cs typeface="+mj-cs"/>
        </a:defRPr>
      </a:lvl1pPr>
      <a:lvl2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5pPr>
      <a:lvl6pPr marL="430088"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6pPr>
      <a:lvl7pPr marL="860176"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7pPr>
      <a:lvl8pPr marL="1290264"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8pPr>
      <a:lvl9pPr marL="1720352"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9pPr>
    </p:titleStyle>
    <p:bodyStyle>
      <a:lvl1pPr marL="322566" indent="-322566" algn="l" rtl="0" eaLnBrk="0" fontAlgn="base" hangingPunct="0">
        <a:spcBef>
          <a:spcPct val="20000"/>
        </a:spcBef>
        <a:spcAft>
          <a:spcPct val="0"/>
        </a:spcAft>
        <a:buChar char="•"/>
        <a:defRPr kumimoji="1" sz="3010">
          <a:solidFill>
            <a:schemeClr val="tx1"/>
          </a:solidFill>
          <a:latin typeface="+mn-lt"/>
          <a:ea typeface="+mn-ea"/>
          <a:cs typeface="+mn-cs"/>
        </a:defRPr>
      </a:lvl1pPr>
      <a:lvl2pPr marL="698893" indent="-268805" algn="l" rtl="0" eaLnBrk="0" fontAlgn="base" hangingPunct="0">
        <a:spcBef>
          <a:spcPct val="20000"/>
        </a:spcBef>
        <a:spcAft>
          <a:spcPct val="0"/>
        </a:spcAft>
        <a:buChar char="–"/>
        <a:defRPr kumimoji="1" sz="2634">
          <a:solidFill>
            <a:schemeClr val="tx1"/>
          </a:solidFill>
          <a:latin typeface="+mn-lt"/>
          <a:ea typeface="+mn-ea"/>
        </a:defRPr>
      </a:lvl2pPr>
      <a:lvl3pPr marL="1075220" indent="-215044" algn="l" rtl="0" eaLnBrk="0" fontAlgn="base" hangingPunct="0">
        <a:spcBef>
          <a:spcPct val="20000"/>
        </a:spcBef>
        <a:spcAft>
          <a:spcPct val="0"/>
        </a:spcAft>
        <a:buChar char="•"/>
        <a:defRPr kumimoji="1" sz="2258">
          <a:solidFill>
            <a:schemeClr val="tx1"/>
          </a:solidFill>
          <a:latin typeface="+mn-lt"/>
          <a:ea typeface="+mn-ea"/>
        </a:defRPr>
      </a:lvl3pPr>
      <a:lvl4pPr marL="1505308" indent="-215044" algn="l" rtl="0" eaLnBrk="0" fontAlgn="base" hangingPunct="0">
        <a:spcBef>
          <a:spcPct val="20000"/>
        </a:spcBef>
        <a:spcAft>
          <a:spcPct val="0"/>
        </a:spcAft>
        <a:buChar char="–"/>
        <a:defRPr kumimoji="1" sz="1881">
          <a:solidFill>
            <a:schemeClr val="tx1"/>
          </a:solidFill>
          <a:latin typeface="+mn-lt"/>
          <a:ea typeface="+mn-ea"/>
        </a:defRPr>
      </a:lvl4pPr>
      <a:lvl5pPr marL="1935396" indent="-215044" algn="l" rtl="0" eaLnBrk="0" fontAlgn="base" hangingPunct="0">
        <a:spcBef>
          <a:spcPct val="20000"/>
        </a:spcBef>
        <a:spcAft>
          <a:spcPct val="0"/>
        </a:spcAft>
        <a:buChar char="»"/>
        <a:defRPr kumimoji="1" sz="1881">
          <a:solidFill>
            <a:schemeClr val="tx1"/>
          </a:solidFill>
          <a:latin typeface="+mn-lt"/>
          <a:ea typeface="+mn-ea"/>
        </a:defRPr>
      </a:lvl5pPr>
      <a:lvl6pPr marL="2365484" indent="-215044" algn="l" rtl="0" fontAlgn="base">
        <a:spcBef>
          <a:spcPct val="20000"/>
        </a:spcBef>
        <a:spcAft>
          <a:spcPct val="0"/>
        </a:spcAft>
        <a:buChar char="»"/>
        <a:defRPr kumimoji="1" sz="1881">
          <a:solidFill>
            <a:schemeClr val="tx1"/>
          </a:solidFill>
          <a:latin typeface="+mn-lt"/>
          <a:ea typeface="+mn-ea"/>
        </a:defRPr>
      </a:lvl6pPr>
      <a:lvl7pPr marL="2795572" indent="-215044" algn="l" rtl="0" fontAlgn="base">
        <a:spcBef>
          <a:spcPct val="20000"/>
        </a:spcBef>
        <a:spcAft>
          <a:spcPct val="0"/>
        </a:spcAft>
        <a:buChar char="»"/>
        <a:defRPr kumimoji="1" sz="1881">
          <a:solidFill>
            <a:schemeClr val="tx1"/>
          </a:solidFill>
          <a:latin typeface="+mn-lt"/>
          <a:ea typeface="+mn-ea"/>
        </a:defRPr>
      </a:lvl7pPr>
      <a:lvl8pPr marL="3225660" indent="-215044" algn="l" rtl="0" fontAlgn="base">
        <a:spcBef>
          <a:spcPct val="20000"/>
        </a:spcBef>
        <a:spcAft>
          <a:spcPct val="0"/>
        </a:spcAft>
        <a:buChar char="»"/>
        <a:defRPr kumimoji="1" sz="1881">
          <a:solidFill>
            <a:schemeClr val="tx1"/>
          </a:solidFill>
          <a:latin typeface="+mn-lt"/>
          <a:ea typeface="+mn-ea"/>
        </a:defRPr>
      </a:lvl8pPr>
      <a:lvl9pPr marL="3655748" indent="-215044" algn="l" rtl="0" fontAlgn="base">
        <a:spcBef>
          <a:spcPct val="20000"/>
        </a:spcBef>
        <a:spcAft>
          <a:spcPct val="0"/>
        </a:spcAft>
        <a:buChar char="»"/>
        <a:defRPr kumimoji="1" sz="1881">
          <a:solidFill>
            <a:schemeClr val="tx1"/>
          </a:solidFill>
          <a:latin typeface="+mn-lt"/>
          <a:ea typeface="+mn-ea"/>
        </a:defRPr>
      </a:lvl9pPr>
    </p:bodyStyle>
    <p:otherStyle>
      <a:defPPr>
        <a:defRPr lang="ja-JP"/>
      </a:defPPr>
      <a:lvl1pPr marL="0" algn="l" defTabSz="860176" rtl="0" eaLnBrk="1" latinLnBrk="0" hangingPunct="1">
        <a:defRPr kumimoji="1" sz="1693" kern="1200">
          <a:solidFill>
            <a:schemeClr val="tx1"/>
          </a:solidFill>
          <a:latin typeface="+mn-lt"/>
          <a:ea typeface="+mn-ea"/>
          <a:cs typeface="+mn-cs"/>
        </a:defRPr>
      </a:lvl1pPr>
      <a:lvl2pPr marL="430088" algn="l" defTabSz="860176" rtl="0" eaLnBrk="1" latinLnBrk="0" hangingPunct="1">
        <a:defRPr kumimoji="1" sz="1693" kern="1200">
          <a:solidFill>
            <a:schemeClr val="tx1"/>
          </a:solidFill>
          <a:latin typeface="+mn-lt"/>
          <a:ea typeface="+mn-ea"/>
          <a:cs typeface="+mn-cs"/>
        </a:defRPr>
      </a:lvl2pPr>
      <a:lvl3pPr marL="860176" algn="l" defTabSz="860176" rtl="0" eaLnBrk="1" latinLnBrk="0" hangingPunct="1">
        <a:defRPr kumimoji="1" sz="1693" kern="1200">
          <a:solidFill>
            <a:schemeClr val="tx1"/>
          </a:solidFill>
          <a:latin typeface="+mn-lt"/>
          <a:ea typeface="+mn-ea"/>
          <a:cs typeface="+mn-cs"/>
        </a:defRPr>
      </a:lvl3pPr>
      <a:lvl4pPr marL="1290264" algn="l" defTabSz="860176" rtl="0" eaLnBrk="1" latinLnBrk="0" hangingPunct="1">
        <a:defRPr kumimoji="1" sz="1693" kern="1200">
          <a:solidFill>
            <a:schemeClr val="tx1"/>
          </a:solidFill>
          <a:latin typeface="+mn-lt"/>
          <a:ea typeface="+mn-ea"/>
          <a:cs typeface="+mn-cs"/>
        </a:defRPr>
      </a:lvl4pPr>
      <a:lvl5pPr marL="1720352" algn="l" defTabSz="860176" rtl="0" eaLnBrk="1" latinLnBrk="0" hangingPunct="1">
        <a:defRPr kumimoji="1" sz="1693" kern="1200">
          <a:solidFill>
            <a:schemeClr val="tx1"/>
          </a:solidFill>
          <a:latin typeface="+mn-lt"/>
          <a:ea typeface="+mn-ea"/>
          <a:cs typeface="+mn-cs"/>
        </a:defRPr>
      </a:lvl5pPr>
      <a:lvl6pPr marL="2150440" algn="l" defTabSz="860176" rtl="0" eaLnBrk="1" latinLnBrk="0" hangingPunct="1">
        <a:defRPr kumimoji="1" sz="1693" kern="1200">
          <a:solidFill>
            <a:schemeClr val="tx1"/>
          </a:solidFill>
          <a:latin typeface="+mn-lt"/>
          <a:ea typeface="+mn-ea"/>
          <a:cs typeface="+mn-cs"/>
        </a:defRPr>
      </a:lvl6pPr>
      <a:lvl7pPr marL="2580528" algn="l" defTabSz="860176" rtl="0" eaLnBrk="1" latinLnBrk="0" hangingPunct="1">
        <a:defRPr kumimoji="1" sz="1693" kern="1200">
          <a:solidFill>
            <a:schemeClr val="tx1"/>
          </a:solidFill>
          <a:latin typeface="+mn-lt"/>
          <a:ea typeface="+mn-ea"/>
          <a:cs typeface="+mn-cs"/>
        </a:defRPr>
      </a:lvl7pPr>
      <a:lvl8pPr marL="3010616" algn="l" defTabSz="860176" rtl="0" eaLnBrk="1" latinLnBrk="0" hangingPunct="1">
        <a:defRPr kumimoji="1" sz="1693" kern="1200">
          <a:solidFill>
            <a:schemeClr val="tx1"/>
          </a:solidFill>
          <a:latin typeface="+mn-lt"/>
          <a:ea typeface="+mn-ea"/>
          <a:cs typeface="+mn-cs"/>
        </a:defRPr>
      </a:lvl8pPr>
      <a:lvl9pPr marL="3440704" algn="l" defTabSz="860176" rtl="0" eaLnBrk="1" latinLnBrk="0" hangingPunct="1">
        <a:defRPr kumimoji="1" sz="169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95301"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4"/>
          <p:cNvSpPr>
            <a:spLocks noGrp="1" noChangeArrowheads="1"/>
          </p:cNvSpPr>
          <p:nvPr>
            <p:ph type="dt" sz="half" idx="2"/>
          </p:nvPr>
        </p:nvSpPr>
        <p:spPr>
          <a:xfrm>
            <a:off x="495301"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17" smtClean="0"/>
            </a:lvl1pPr>
          </a:lstStyle>
          <a:p>
            <a:pPr>
              <a:defRPr/>
            </a:pPr>
            <a:endParaRPr lang="en-US" altLang="ja-JP">
              <a:solidFill>
                <a:srgbClr val="000000"/>
              </a:solidFill>
            </a:endParaRPr>
          </a:p>
        </p:txBody>
      </p:sp>
      <p:sp>
        <p:nvSpPr>
          <p:cNvPr id="102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17" smtClean="0"/>
            </a:lvl1pPr>
          </a:lstStyle>
          <a:p>
            <a:pPr>
              <a:defRPr/>
            </a:pPr>
            <a:endParaRPr lang="en-US" altLang="ja-JP">
              <a:solidFill>
                <a:srgbClr val="000000"/>
              </a:solidFill>
            </a:endParaRPr>
          </a:p>
        </p:txBody>
      </p:sp>
      <p:sp>
        <p:nvSpPr>
          <p:cNvPr id="1028" name="Rectangle 6"/>
          <p:cNvSpPr>
            <a:spLocks noGrp="1" noChangeArrowheads="1"/>
          </p:cNvSpPr>
          <p:nvPr>
            <p:ph type="sldNum" sz="quarter" idx="4"/>
          </p:nvPr>
        </p:nvSpPr>
        <p:spPr>
          <a:xfrm>
            <a:off x="7594601"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17" smtClean="0"/>
            </a:lvl1pPr>
          </a:lstStyle>
          <a:p>
            <a:pPr>
              <a:defRPr/>
            </a:pPr>
            <a:fld id="{F2E6CC7F-0DBF-4D79-A2FB-E9980C3BFED0}" type="slidenum">
              <a:rPr lang="en-US" altLang="ja-JP">
                <a:solidFill>
                  <a:srgbClr val="000000"/>
                </a:solidFill>
              </a:rPr>
              <a:pPr>
                <a:defRPr/>
              </a:pPr>
              <a:t>‹#›</a:t>
            </a:fld>
            <a:endParaRPr lang="en-US" altLang="ja-JP">
              <a:solidFill>
                <a:srgbClr val="000000"/>
              </a:solidFill>
            </a:endParaRPr>
          </a:p>
        </p:txBody>
      </p:sp>
      <p:grpSp>
        <p:nvGrpSpPr>
          <p:cNvPr id="1029" name="Group 18"/>
          <p:cNvGrpSpPr/>
          <p:nvPr userDrawn="1"/>
        </p:nvGrpSpPr>
        <p:grpSpPr>
          <a:xfrm>
            <a:off x="0" y="0"/>
            <a:ext cx="9906000" cy="546100"/>
            <a:chOff x="0" y="0"/>
            <a:chExt cx="5760" cy="344"/>
          </a:xfrm>
        </p:grpSpPr>
        <p:pic>
          <p:nvPicPr>
            <p:cNvPr id="1030" name="Picture 9" descr="mlit_top"/>
            <p:cNvPicPr>
              <a:picLocks noChangeAspect="1" noChangeArrowheads="1"/>
            </p:cNvPicPr>
            <p:nvPr userDrawn="1"/>
          </p:nvPicPr>
          <p:blipFill>
            <a:blip r:embed="rId13" cstate="hqprint">
              <a:extLst>
                <a:ext uri="{28A0092B-C50C-407E-A947-70E740481C1C}">
                  <a14:useLocalDpi xmlns:a14="http://schemas.microsoft.com/office/drawing/2010/main"/>
                </a:ext>
              </a:extLst>
            </a:blip>
            <a:srcRect t="26801" b="65286"/>
            <a:stretch>
              <a:fillRect/>
            </a:stretch>
          </p:blipFill>
          <p:spPr>
            <a:xfrm>
              <a:off x="0" y="300"/>
              <a:ext cx="5760" cy="44"/>
            </a:xfrm>
            <a:prstGeom prst="rect">
              <a:avLst/>
            </a:prstGeom>
            <a:noFill/>
            <a:ln w="9525">
              <a:noFill/>
              <a:miter lim="800000"/>
              <a:headEnd/>
              <a:tailEnd/>
            </a:ln>
          </p:spPr>
        </p:pic>
        <p:grpSp>
          <p:nvGrpSpPr>
            <p:cNvPr id="1031" name="Group 17"/>
            <p:cNvGrpSpPr/>
            <p:nvPr userDrawn="1"/>
          </p:nvGrpSpPr>
          <p:grpSpPr>
            <a:xfrm>
              <a:off x="0" y="0"/>
              <a:ext cx="5760" cy="318"/>
              <a:chOff x="0" y="0"/>
              <a:chExt cx="5760" cy="318"/>
            </a:xfrm>
          </p:grpSpPr>
          <p:pic>
            <p:nvPicPr>
              <p:cNvPr id="1032" name="Picture 11" descr="mlit_top"/>
              <p:cNvPicPr>
                <a:picLocks noChangeAspect="1" noChangeArrowheads="1"/>
              </p:cNvPicPr>
              <p:nvPr userDrawn="1"/>
            </p:nvPicPr>
            <p:blipFill>
              <a:blip r:embed="rId14" cstate="hqprint">
                <a:extLst>
                  <a:ext uri="{28A0092B-C50C-407E-A947-70E740481C1C}">
                    <a14:useLocalDpi xmlns:a14="http://schemas.microsoft.com/office/drawing/2010/main"/>
                  </a:ext>
                </a:extLst>
              </a:blip>
              <a:srcRect r="66945" b="42805"/>
              <a:stretch>
                <a:fillRect/>
              </a:stretch>
            </p:blipFill>
            <p:spPr>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5" cstate="hqprint">
                <a:extLst>
                  <a:ext uri="{28A0092B-C50C-407E-A947-70E740481C1C}">
                    <a14:useLocalDpi xmlns:a14="http://schemas.microsoft.com/office/drawing/2010/main"/>
                  </a:ext>
                </a:extLst>
              </a:blip>
              <a:srcRect l="50000" b="42805"/>
              <a:stretch>
                <a:fillRect/>
              </a:stretch>
            </p:blipFill>
            <p:spPr>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5" cstate="hqprint">
                <a:extLst>
                  <a:ext uri="{28A0092B-C50C-407E-A947-70E740481C1C}">
                    <a14:useLocalDpi xmlns:a14="http://schemas.microsoft.com/office/drawing/2010/main"/>
                  </a:ext>
                </a:extLst>
              </a:blip>
              <a:srcRect l="68906" b="42805"/>
              <a:stretch>
                <a:fillRect/>
              </a:stretch>
            </p:blipFill>
            <p:spPr>
              <a:xfrm>
                <a:off x="0" y="0"/>
                <a:ext cx="1791" cy="318"/>
              </a:xfrm>
              <a:prstGeom prst="rect">
                <a:avLst/>
              </a:prstGeom>
              <a:noFill/>
              <a:ln w="9525">
                <a:noFill/>
                <a:miter lim="800000"/>
                <a:headEnd/>
                <a:tailEnd/>
              </a:ln>
            </p:spPr>
          </p:pic>
        </p:grpSp>
      </p:grpSp>
      <p:sp>
        <p:nvSpPr>
          <p:cNvPr id="1035" name="Rectangle 2"/>
          <p:cNvSpPr>
            <a:spLocks noGrp="1" noChangeArrowheads="1"/>
          </p:cNvSpPr>
          <p:nvPr>
            <p:ph type="title"/>
          </p:nvPr>
        </p:nvSpPr>
        <p:spPr>
          <a:xfrm>
            <a:off x="8" y="0"/>
            <a:ext cx="7604919"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6" name="Picture 14"/>
          <p:cNvPicPr>
            <a:picLocks noChangeAspect="1" noChangeArrowheads="1"/>
          </p:cNvPicPr>
          <p:nvPr userDrawn="1"/>
        </p:nvPicPr>
        <p:blipFill>
          <a:blip r:embed="rId16"/>
          <a:srcRect t="3670"/>
          <a:stretch>
            <a:fillRect/>
          </a:stretch>
        </p:blipFill>
        <p:spPr>
          <a:xfrm>
            <a:off x="8225771" y="9"/>
            <a:ext cx="1680236" cy="333375"/>
          </a:xfrm>
          <a:prstGeom prst="rect">
            <a:avLst/>
          </a:prstGeom>
          <a:noFill/>
          <a:ln w="9525">
            <a:noFill/>
            <a:miter lim="800000"/>
            <a:headEnd/>
            <a:tailEnd/>
          </a:ln>
        </p:spPr>
      </p:pic>
    </p:spTree>
    <p:extLst>
      <p:ext uri="{BB962C8B-B14F-4D97-AF65-F5344CB8AC3E}">
        <p14:creationId xmlns:p14="http://schemas.microsoft.com/office/powerpoint/2010/main" val="3905576427"/>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hf hdr="0" ftr="0" dt="0"/>
  <p:txStyles>
    <p:titleStyle>
      <a:lvl1pPr algn="l" rtl="0" eaLnBrk="0" fontAlgn="base" hangingPunct="0">
        <a:spcBef>
          <a:spcPct val="0"/>
        </a:spcBef>
        <a:spcAft>
          <a:spcPct val="0"/>
        </a:spcAft>
        <a:defRPr kumimoji="1" sz="2634">
          <a:solidFill>
            <a:srgbClr val="4087C8"/>
          </a:solidFill>
          <a:latin typeface="+mj-lt"/>
          <a:ea typeface="+mj-ea"/>
          <a:cs typeface="+mj-cs"/>
        </a:defRPr>
      </a:lvl1pPr>
      <a:lvl2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634">
          <a:solidFill>
            <a:srgbClr val="4087C8"/>
          </a:solidFill>
          <a:latin typeface="HGP創英角ｺﾞｼｯｸUB" pitchFamily="50" charset="-128"/>
          <a:ea typeface="HGP創英角ｺﾞｼｯｸUB" pitchFamily="50" charset="-128"/>
        </a:defRPr>
      </a:lvl5pPr>
      <a:lvl6pPr marL="430088"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6pPr>
      <a:lvl7pPr marL="860176"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7pPr>
      <a:lvl8pPr marL="1290264"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8pPr>
      <a:lvl9pPr marL="1720352" algn="l" rtl="0" fontAlgn="base">
        <a:spcBef>
          <a:spcPct val="0"/>
        </a:spcBef>
        <a:spcAft>
          <a:spcPct val="0"/>
        </a:spcAft>
        <a:defRPr kumimoji="1" sz="2634">
          <a:solidFill>
            <a:srgbClr val="4087C8"/>
          </a:solidFill>
          <a:latin typeface="HGP創英角ｺﾞｼｯｸUB" pitchFamily="50" charset="-128"/>
          <a:ea typeface="HGP創英角ｺﾞｼｯｸUB" pitchFamily="50" charset="-128"/>
        </a:defRPr>
      </a:lvl9pPr>
    </p:titleStyle>
    <p:bodyStyle>
      <a:lvl1pPr marL="322566" indent="-322566" algn="l" rtl="0" eaLnBrk="0" fontAlgn="base" hangingPunct="0">
        <a:spcBef>
          <a:spcPct val="20000"/>
        </a:spcBef>
        <a:spcAft>
          <a:spcPct val="0"/>
        </a:spcAft>
        <a:buChar char="•"/>
        <a:defRPr kumimoji="1" sz="3010">
          <a:solidFill>
            <a:schemeClr val="tx1"/>
          </a:solidFill>
          <a:latin typeface="+mn-lt"/>
          <a:ea typeface="+mn-ea"/>
          <a:cs typeface="+mn-cs"/>
        </a:defRPr>
      </a:lvl1pPr>
      <a:lvl2pPr marL="698893" indent="-268805" algn="l" rtl="0" eaLnBrk="0" fontAlgn="base" hangingPunct="0">
        <a:spcBef>
          <a:spcPct val="20000"/>
        </a:spcBef>
        <a:spcAft>
          <a:spcPct val="0"/>
        </a:spcAft>
        <a:buChar char="–"/>
        <a:defRPr kumimoji="1" sz="2634">
          <a:solidFill>
            <a:schemeClr val="tx1"/>
          </a:solidFill>
          <a:latin typeface="+mn-lt"/>
          <a:ea typeface="+mn-ea"/>
        </a:defRPr>
      </a:lvl2pPr>
      <a:lvl3pPr marL="1075220" indent="-215044" algn="l" rtl="0" eaLnBrk="0" fontAlgn="base" hangingPunct="0">
        <a:spcBef>
          <a:spcPct val="20000"/>
        </a:spcBef>
        <a:spcAft>
          <a:spcPct val="0"/>
        </a:spcAft>
        <a:buChar char="•"/>
        <a:defRPr kumimoji="1" sz="2258">
          <a:solidFill>
            <a:schemeClr val="tx1"/>
          </a:solidFill>
          <a:latin typeface="+mn-lt"/>
          <a:ea typeface="+mn-ea"/>
        </a:defRPr>
      </a:lvl3pPr>
      <a:lvl4pPr marL="1505308" indent="-215044" algn="l" rtl="0" eaLnBrk="0" fontAlgn="base" hangingPunct="0">
        <a:spcBef>
          <a:spcPct val="20000"/>
        </a:spcBef>
        <a:spcAft>
          <a:spcPct val="0"/>
        </a:spcAft>
        <a:buChar char="–"/>
        <a:defRPr kumimoji="1" sz="1881">
          <a:solidFill>
            <a:schemeClr val="tx1"/>
          </a:solidFill>
          <a:latin typeface="+mn-lt"/>
          <a:ea typeface="+mn-ea"/>
        </a:defRPr>
      </a:lvl4pPr>
      <a:lvl5pPr marL="1935396" indent="-215044" algn="l" rtl="0" eaLnBrk="0" fontAlgn="base" hangingPunct="0">
        <a:spcBef>
          <a:spcPct val="20000"/>
        </a:spcBef>
        <a:spcAft>
          <a:spcPct val="0"/>
        </a:spcAft>
        <a:buChar char="»"/>
        <a:defRPr kumimoji="1" sz="1881">
          <a:solidFill>
            <a:schemeClr val="tx1"/>
          </a:solidFill>
          <a:latin typeface="+mn-lt"/>
          <a:ea typeface="+mn-ea"/>
        </a:defRPr>
      </a:lvl5pPr>
      <a:lvl6pPr marL="2365484" indent="-215044" algn="l" rtl="0" fontAlgn="base">
        <a:spcBef>
          <a:spcPct val="20000"/>
        </a:spcBef>
        <a:spcAft>
          <a:spcPct val="0"/>
        </a:spcAft>
        <a:buChar char="»"/>
        <a:defRPr kumimoji="1" sz="1881">
          <a:solidFill>
            <a:schemeClr val="tx1"/>
          </a:solidFill>
          <a:latin typeface="+mn-lt"/>
          <a:ea typeface="+mn-ea"/>
        </a:defRPr>
      </a:lvl6pPr>
      <a:lvl7pPr marL="2795572" indent="-215044" algn="l" rtl="0" fontAlgn="base">
        <a:spcBef>
          <a:spcPct val="20000"/>
        </a:spcBef>
        <a:spcAft>
          <a:spcPct val="0"/>
        </a:spcAft>
        <a:buChar char="»"/>
        <a:defRPr kumimoji="1" sz="1881">
          <a:solidFill>
            <a:schemeClr val="tx1"/>
          </a:solidFill>
          <a:latin typeface="+mn-lt"/>
          <a:ea typeface="+mn-ea"/>
        </a:defRPr>
      </a:lvl7pPr>
      <a:lvl8pPr marL="3225660" indent="-215044" algn="l" rtl="0" fontAlgn="base">
        <a:spcBef>
          <a:spcPct val="20000"/>
        </a:spcBef>
        <a:spcAft>
          <a:spcPct val="0"/>
        </a:spcAft>
        <a:buChar char="»"/>
        <a:defRPr kumimoji="1" sz="1881">
          <a:solidFill>
            <a:schemeClr val="tx1"/>
          </a:solidFill>
          <a:latin typeface="+mn-lt"/>
          <a:ea typeface="+mn-ea"/>
        </a:defRPr>
      </a:lvl8pPr>
      <a:lvl9pPr marL="3655748" indent="-215044" algn="l" rtl="0" fontAlgn="base">
        <a:spcBef>
          <a:spcPct val="20000"/>
        </a:spcBef>
        <a:spcAft>
          <a:spcPct val="0"/>
        </a:spcAft>
        <a:buChar char="»"/>
        <a:defRPr kumimoji="1" sz="1881">
          <a:solidFill>
            <a:schemeClr val="tx1"/>
          </a:solidFill>
          <a:latin typeface="+mn-lt"/>
          <a:ea typeface="+mn-ea"/>
        </a:defRPr>
      </a:lvl9pPr>
    </p:bodyStyle>
    <p:otherStyle>
      <a:defPPr>
        <a:defRPr lang="ja-JP"/>
      </a:defPPr>
      <a:lvl1pPr marL="0" algn="l" defTabSz="860176" rtl="0" eaLnBrk="1" latinLnBrk="0" hangingPunct="1">
        <a:defRPr kumimoji="1" sz="1693" kern="1200">
          <a:solidFill>
            <a:schemeClr val="tx1"/>
          </a:solidFill>
          <a:latin typeface="+mn-lt"/>
          <a:ea typeface="+mn-ea"/>
          <a:cs typeface="+mn-cs"/>
        </a:defRPr>
      </a:lvl1pPr>
      <a:lvl2pPr marL="430088" algn="l" defTabSz="860176" rtl="0" eaLnBrk="1" latinLnBrk="0" hangingPunct="1">
        <a:defRPr kumimoji="1" sz="1693" kern="1200">
          <a:solidFill>
            <a:schemeClr val="tx1"/>
          </a:solidFill>
          <a:latin typeface="+mn-lt"/>
          <a:ea typeface="+mn-ea"/>
          <a:cs typeface="+mn-cs"/>
        </a:defRPr>
      </a:lvl2pPr>
      <a:lvl3pPr marL="860176" algn="l" defTabSz="860176" rtl="0" eaLnBrk="1" latinLnBrk="0" hangingPunct="1">
        <a:defRPr kumimoji="1" sz="1693" kern="1200">
          <a:solidFill>
            <a:schemeClr val="tx1"/>
          </a:solidFill>
          <a:latin typeface="+mn-lt"/>
          <a:ea typeface="+mn-ea"/>
          <a:cs typeface="+mn-cs"/>
        </a:defRPr>
      </a:lvl3pPr>
      <a:lvl4pPr marL="1290264" algn="l" defTabSz="860176" rtl="0" eaLnBrk="1" latinLnBrk="0" hangingPunct="1">
        <a:defRPr kumimoji="1" sz="1693" kern="1200">
          <a:solidFill>
            <a:schemeClr val="tx1"/>
          </a:solidFill>
          <a:latin typeface="+mn-lt"/>
          <a:ea typeface="+mn-ea"/>
          <a:cs typeface="+mn-cs"/>
        </a:defRPr>
      </a:lvl4pPr>
      <a:lvl5pPr marL="1720352" algn="l" defTabSz="860176" rtl="0" eaLnBrk="1" latinLnBrk="0" hangingPunct="1">
        <a:defRPr kumimoji="1" sz="1693" kern="1200">
          <a:solidFill>
            <a:schemeClr val="tx1"/>
          </a:solidFill>
          <a:latin typeface="+mn-lt"/>
          <a:ea typeface="+mn-ea"/>
          <a:cs typeface="+mn-cs"/>
        </a:defRPr>
      </a:lvl5pPr>
      <a:lvl6pPr marL="2150440" algn="l" defTabSz="860176" rtl="0" eaLnBrk="1" latinLnBrk="0" hangingPunct="1">
        <a:defRPr kumimoji="1" sz="1693" kern="1200">
          <a:solidFill>
            <a:schemeClr val="tx1"/>
          </a:solidFill>
          <a:latin typeface="+mn-lt"/>
          <a:ea typeface="+mn-ea"/>
          <a:cs typeface="+mn-cs"/>
        </a:defRPr>
      </a:lvl6pPr>
      <a:lvl7pPr marL="2580528" algn="l" defTabSz="860176" rtl="0" eaLnBrk="1" latinLnBrk="0" hangingPunct="1">
        <a:defRPr kumimoji="1" sz="1693" kern="1200">
          <a:solidFill>
            <a:schemeClr val="tx1"/>
          </a:solidFill>
          <a:latin typeface="+mn-lt"/>
          <a:ea typeface="+mn-ea"/>
          <a:cs typeface="+mn-cs"/>
        </a:defRPr>
      </a:lvl7pPr>
      <a:lvl8pPr marL="3010616" algn="l" defTabSz="860176" rtl="0" eaLnBrk="1" latinLnBrk="0" hangingPunct="1">
        <a:defRPr kumimoji="1" sz="1693" kern="1200">
          <a:solidFill>
            <a:schemeClr val="tx1"/>
          </a:solidFill>
          <a:latin typeface="+mn-lt"/>
          <a:ea typeface="+mn-ea"/>
          <a:cs typeface="+mn-cs"/>
        </a:defRPr>
      </a:lvl8pPr>
      <a:lvl9pPr marL="3440704" algn="l" defTabSz="860176" rtl="0" eaLnBrk="1" latinLnBrk="0" hangingPunct="1">
        <a:defRPr kumimoji="1" sz="169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4.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84.xml" Type="http://schemas.openxmlformats.org/officeDocument/2006/relationships/slideLayout"/><Relationship Id="rId10" Target="../media/image22.png" Type="http://schemas.openxmlformats.org/officeDocument/2006/relationships/image"/><Relationship Id="rId2" Target="../notesSlides/notesSlide2.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4.xml" Type="http://schemas.openxmlformats.org/officeDocument/2006/relationships/slideLayout"/><Relationship Id="rId10" Target="../media/image30.png" Type="http://schemas.openxmlformats.org/officeDocument/2006/relationships/image"/><Relationship Id="rId11" Target="../media/image31.png" Type="http://schemas.openxmlformats.org/officeDocument/2006/relationships/image"/><Relationship Id="rId12" Target="../media/image32.png" Type="http://schemas.openxmlformats.org/officeDocument/2006/relationships/image"/><Relationship Id="rId13" Target="../media/image33.png" Type="http://schemas.openxmlformats.org/officeDocument/2006/relationships/image"/><Relationship Id="rId14" Target="../media/image34.png" Type="http://schemas.openxmlformats.org/officeDocument/2006/relationships/image"/><Relationship Id="rId15" Target="../media/image35.png" Type="http://schemas.openxmlformats.org/officeDocument/2006/relationships/image"/><Relationship Id="rId16" Target="../media/image36.jpeg" Type="http://schemas.openxmlformats.org/officeDocument/2006/relationships/image"/><Relationship Id="rId2" Target="../notesSlides/notesSlide3.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 Id="rId8" Target="../media/image28.png" Type="http://schemas.openxmlformats.org/officeDocument/2006/relationships/image"/><Relationship Id="rId9" Target="../media/image2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DE15D7-1BFF-9632-28B4-E431540DA5C7}"/>
              </a:ext>
            </a:extLst>
          </p:cNvPr>
          <p:cNvSpPr txBox="1">
            <a:spLocks noChangeArrowheads="1"/>
          </p:cNvSpPr>
          <p:nvPr/>
        </p:nvSpPr>
        <p:spPr>
          <a:xfrm>
            <a:off x="-220337" y="73809"/>
            <a:ext cx="8791969" cy="349368"/>
          </a:xfrm>
          <a:prstGeom prst="rect">
            <a:avLst/>
          </a:prstGeom>
        </p:spPr>
        <p:txBody>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166158"/>
            <a:r>
              <a:rPr lang="en-US" altLang="ja-JP" sz="1800" kern="0">
                <a:solidFill>
                  <a:srgbClr val="0070C0"/>
                </a:solidFill>
                <a:latin typeface="HGP創英角ｺﾞｼｯｸUB"/>
                <a:ea typeface="HGP創英角ｺﾞｼｯｸUB"/>
              </a:rPr>
              <a:t>【</a:t>
            </a:r>
            <a:r>
              <a:rPr lang="ja-JP" altLang="en-US" sz="1800" kern="0">
                <a:solidFill>
                  <a:srgbClr val="0070C0"/>
                </a:solidFill>
                <a:latin typeface="HGP創英角ｺﾞｼｯｸUB"/>
                <a:ea typeface="HGP創英角ｺﾞｼｯｸUB"/>
              </a:rPr>
              <a:t>テーマ</a:t>
            </a:r>
            <a:r>
              <a:rPr lang="en-US" altLang="ja-JP" sz="1800" kern="0">
                <a:solidFill>
                  <a:srgbClr val="0070C0"/>
                </a:solidFill>
                <a:latin typeface="HGP創英角ｺﾞｼｯｸUB"/>
                <a:ea typeface="HGP創英角ｺﾞｼｯｸUB"/>
              </a:rPr>
              <a:t>】</a:t>
            </a:r>
            <a:r>
              <a:rPr lang="ja-JP" altLang="en-US" sz="1800" kern="0">
                <a:solidFill>
                  <a:srgbClr val="0070C0"/>
                </a:solidFill>
                <a:latin typeface="HGP創英角ｺﾞｼｯｸUB"/>
                <a:ea typeface="HGP創英角ｺﾞｼｯｸUB"/>
              </a:rPr>
              <a:t>　コンソーシアム名</a:t>
            </a:r>
          </a:p>
        </p:txBody>
      </p:sp>
      <p:sp>
        <p:nvSpPr>
          <p:cNvPr id="4" name="テキスト ボックス 3">
            <a:extLst>
              <a:ext uri="{FF2B5EF4-FFF2-40B4-BE49-F238E27FC236}">
                <a16:creationId xmlns:a16="http://schemas.microsoft.com/office/drawing/2014/main" id="{671FF08D-DCEE-E037-EF40-31C7794A0B6B}"/>
              </a:ext>
            </a:extLst>
          </p:cNvPr>
          <p:cNvSpPr txBox="1"/>
          <p:nvPr/>
        </p:nvSpPr>
        <p:spPr>
          <a:xfrm>
            <a:off x="5549524" y="206189"/>
            <a:ext cx="4957590" cy="307777"/>
          </a:xfrm>
          <a:prstGeom prst="rect">
            <a:avLst/>
          </a:prstGeom>
          <a:noFill/>
        </p:spPr>
        <p:txBody>
          <a:bodyPr wrap="square">
            <a:spAutoFit/>
          </a:bodyPr>
          <a:lstStyle/>
          <a:p>
            <a:r>
              <a:rPr lang="ja-JP" altLang="en-US" sz="1400" kern="0">
                <a:solidFill>
                  <a:srgbClr val="0070C0"/>
                </a:solidFill>
                <a:latin typeface="HGP創英角ｺﾞｼｯｸUB"/>
                <a:ea typeface="HGP創英角ｺﾞｼｯｸUB"/>
              </a:rPr>
              <a:t>（○○県○○市、○○株式会社）</a:t>
            </a:r>
            <a:endParaRPr lang="ja-JP" altLang="en-US" sz="1400"/>
          </a:p>
        </p:txBody>
      </p:sp>
      <p:sp>
        <p:nvSpPr>
          <p:cNvPr id="13" name="正方形/長方形 74">
            <a:extLst>
              <a:ext uri="{FF2B5EF4-FFF2-40B4-BE49-F238E27FC236}">
                <a16:creationId xmlns:a16="http://schemas.microsoft.com/office/drawing/2014/main" id="{C264931C-B1A0-2088-8C1E-536167132C6E}"/>
              </a:ext>
            </a:extLst>
          </p:cNvPr>
          <p:cNvSpPr/>
          <p:nvPr/>
        </p:nvSpPr>
        <p:spPr>
          <a:xfrm>
            <a:off x="129309" y="894267"/>
            <a:ext cx="9644489" cy="188528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779173"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176213" marR="0" lvl="0" indent="-176213" algn="l" defTabSz="779173" rtl="0" eaLnBrk="1" fontAlgn="auto" latinLnBrk="0" hangingPunct="1">
              <a:lnSpc>
                <a:spcPct val="100000"/>
              </a:lnSpc>
              <a:spcBef>
                <a:spcPts val="0"/>
              </a:spcBef>
              <a:spcAft>
                <a:spcPts val="0"/>
              </a:spcAft>
              <a:buClrTx/>
              <a:buSzTx/>
              <a:buFontTx/>
              <a:buNone/>
              <a:tabLst/>
              <a:defRPr/>
            </a:pPr>
            <a:r>
              <a:rPr lang="en-US" altLang="ja-JP" sz="1400">
                <a:solidFill>
                  <a:srgbClr val="000000"/>
                </a:solidFill>
                <a:latin typeface="メイリオ" panose="020B0604030504040204" pitchFamily="50" charset="-128"/>
                <a:ea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rPr>
              <a:t>課題</a:t>
            </a:r>
            <a:r>
              <a:rPr lang="en-US" altLang="ja-JP" sz="1400">
                <a:solidFill>
                  <a:srgbClr val="000000"/>
                </a:solidFill>
                <a:latin typeface="メイリオ" panose="020B0604030504040204" pitchFamily="50" charset="-128"/>
                <a:ea typeface="メイリオ" panose="020B0604030504040204" pitchFamily="50" charset="-128"/>
              </a:rPr>
              <a:t>】</a:t>
            </a:r>
          </a:p>
          <a:p>
            <a:pPr marL="176213" indent="-176213" defTabSz="779173" fontAlgn="auto">
              <a:spcBef>
                <a:spcPts val="0"/>
              </a:spcBef>
              <a:spcAft>
                <a:spcPts val="0"/>
              </a:spcAft>
              <a:defRPr/>
            </a:pPr>
            <a:r>
              <a:rPr lang="en-US" altLang="ja-JP" sz="1400">
                <a:solidFill>
                  <a:srgbClr val="000000"/>
                </a:solidFill>
                <a:latin typeface="メイリオ" panose="020B0604030504040204" pitchFamily="50" charset="-128"/>
                <a:ea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rPr>
              <a:t>取組</a:t>
            </a:r>
            <a:r>
              <a:rPr lang="en-US" altLang="ja-JP" sz="1400">
                <a:solidFill>
                  <a:srgbClr val="00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　</a:t>
            </a:r>
            <a:endParaRPr lang="en-US" altLang="ja-JP" sz="1400">
              <a:solidFill>
                <a:srgbClr val="FF0000"/>
              </a:solidFill>
              <a:latin typeface="メイリオ" panose="020B0604030504040204" pitchFamily="50" charset="-128"/>
              <a:ea typeface="メイリオ" panose="020B0604030504040204" pitchFamily="50" charset="-128"/>
            </a:endParaRPr>
          </a:p>
          <a:p>
            <a:pPr marL="176213" indent="-176213" defTabSz="779173" fontAlgn="auto">
              <a:spcBef>
                <a:spcPts val="0"/>
              </a:spcBef>
              <a:spcAft>
                <a:spcPts val="0"/>
              </a:spcAft>
              <a:defRPr/>
            </a:pPr>
            <a:r>
              <a:rPr lang="ja-JP" altLang="en-US" sz="1400">
                <a:solidFill>
                  <a:srgbClr val="FF0000"/>
                </a:solidFill>
                <a:latin typeface="メイリオ" panose="020B0604030504040204" pitchFamily="50" charset="-128"/>
                <a:ea typeface="メイリオ" panose="020B0604030504040204" pitchFamily="50" charset="-128"/>
              </a:rPr>
              <a:t>　　　</a:t>
            </a:r>
            <a:r>
              <a:rPr lang="ja-JP" altLang="en-US" sz="1400">
                <a:solidFill>
                  <a:schemeClr val="tx1"/>
                </a:solidFill>
                <a:latin typeface="メイリオ" panose="020B0604030504040204" pitchFamily="50" charset="-128"/>
                <a:ea typeface="メイリオ" panose="020B0604030504040204" pitchFamily="50" charset="-128"/>
              </a:rPr>
              <a:t>　　　　</a:t>
            </a:r>
            <a:endParaRPr lang="en-US" altLang="ja-JP" sz="1400">
              <a:solidFill>
                <a:schemeClr val="tx1"/>
              </a:solidFill>
              <a:latin typeface="メイリオ" panose="020B0604030504040204" pitchFamily="50" charset="-128"/>
              <a:ea typeface="メイリオ" panose="020B0604030504040204" pitchFamily="50" charset="-128"/>
            </a:endParaRPr>
          </a:p>
          <a:p>
            <a:pPr marL="176213" marR="0" lvl="0" indent="-176213" algn="l" defTabSz="779173" rtl="0" eaLnBrk="1" fontAlgn="auto" latinLnBrk="0" hangingPunct="1">
              <a:lnSpc>
                <a:spcPct val="100000"/>
              </a:lnSpc>
              <a:spcBef>
                <a:spcPts val="0"/>
              </a:spcBef>
              <a:spcAft>
                <a:spcPts val="0"/>
              </a:spcAft>
              <a:buClrTx/>
              <a:buSzTx/>
              <a:buFontTx/>
              <a:buNone/>
              <a:tabLst/>
              <a:defRPr/>
            </a:pPr>
            <a:r>
              <a:rPr lang="en-US" altLang="ja-JP" sz="1400">
                <a:solidFill>
                  <a:srgbClr val="000000"/>
                </a:solidFill>
                <a:latin typeface="メイリオ" panose="020B0604030504040204" pitchFamily="50" charset="-128"/>
                <a:ea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rPr>
              <a:t>関連事業</a:t>
            </a:r>
            <a:r>
              <a:rPr lang="en-US" altLang="ja-JP" sz="1400">
                <a:solidFill>
                  <a:srgbClr val="000000"/>
                </a:solidFill>
                <a:latin typeface="メイリオ" panose="020B0604030504040204" pitchFamily="50" charset="-128"/>
                <a:ea typeface="メイリオ" panose="020B0604030504040204" pitchFamily="50" charset="-128"/>
              </a:rPr>
              <a:t>】</a:t>
            </a:r>
          </a:p>
          <a:p>
            <a:pPr marL="176213" marR="0" lvl="0" indent="-176213" algn="l" defTabSz="779173" rtl="0" eaLnBrk="1" fontAlgn="auto" latinLnBrk="0" hangingPunct="1">
              <a:lnSpc>
                <a:spcPct val="100000"/>
              </a:lnSpc>
              <a:spcBef>
                <a:spcPts val="0"/>
              </a:spcBef>
              <a:spcAft>
                <a:spcPts val="0"/>
              </a:spcAft>
              <a:buClrTx/>
              <a:buSzTx/>
              <a:buFontTx/>
              <a:buNone/>
              <a:tabLst/>
              <a:defRPr/>
            </a:pPr>
            <a:endParaRPr lang="en-US" altLang="ja-JP" sz="1400">
              <a:solidFill>
                <a:srgbClr val="000000"/>
              </a:solidFill>
              <a:latin typeface="メイリオ" panose="020B0604030504040204" pitchFamily="50" charset="-128"/>
              <a:ea typeface="メイリオ" panose="020B0604030504040204" pitchFamily="50" charset="-128"/>
            </a:endParaRPr>
          </a:p>
          <a:p>
            <a:pPr marL="176213" marR="0" lvl="0" indent="-176213" algn="l" defTabSz="779173"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363538" marR="0" lvl="0" indent="-363538" algn="l" defTabSz="779173" rtl="0" eaLnBrk="1" fontAlgn="auto" latinLnBrk="0" hangingPunct="1">
              <a:lnSpc>
                <a:spcPct val="100000"/>
              </a:lnSpc>
              <a:spcBef>
                <a:spcPts val="0"/>
              </a:spcBef>
              <a:spcAft>
                <a:spcPts val="0"/>
              </a:spcAft>
              <a:buClrTx/>
              <a:buSzTx/>
              <a:buFontTx/>
              <a:buNone/>
              <a:tabLst/>
              <a:defRPr/>
            </a:pPr>
            <a:r>
              <a:rPr lang="en-US" altLang="ja-JP" sz="1400">
                <a:solidFill>
                  <a:srgbClr val="000000"/>
                </a:solidFill>
                <a:latin typeface="メイリオ" panose="020B0604030504040204" pitchFamily="50" charset="-128"/>
                <a:ea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rPr>
              <a:t>コンソーシアム構成</a:t>
            </a:r>
            <a:r>
              <a:rPr lang="en-US" altLang="ja-JP" sz="1400">
                <a:solidFill>
                  <a:srgbClr val="000000"/>
                </a:solidFill>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6" name="正方形/長方形 14">
            <a:extLst>
              <a:ext uri="{FF2B5EF4-FFF2-40B4-BE49-F238E27FC236}">
                <a16:creationId xmlns:a16="http://schemas.microsoft.com/office/drawing/2014/main" id="{47418823-D0C4-B37B-21DC-12C49864DE50}"/>
              </a:ext>
            </a:extLst>
          </p:cNvPr>
          <p:cNvSpPr/>
          <p:nvPr/>
        </p:nvSpPr>
        <p:spPr>
          <a:xfrm>
            <a:off x="129309" y="604755"/>
            <a:ext cx="1774512" cy="272019"/>
          </a:xfrm>
          <a:prstGeom prst="rect">
            <a:avLst/>
          </a:prstGeom>
          <a:solidFill>
            <a:schemeClr val="accent2">
              <a:lumMod val="75000"/>
            </a:schemeClr>
          </a:solidFill>
          <a:ln w="12700" cap="flat" cmpd="sng" algn="ctr">
            <a:solidFill>
              <a:schemeClr val="accent2">
                <a:lumMod val="60000"/>
                <a:lumOff val="40000"/>
              </a:schemeClr>
            </a:solidFill>
            <a:prstDash val="solid"/>
            <a:round/>
            <a:headEnd type="none" w="med" len="med"/>
            <a:tailEnd type="none" w="med" len="med"/>
          </a:ln>
          <a:effectLst/>
        </p:spPr>
        <p:txBody>
          <a:bodyPr vert="horz" wrap="square" lIns="71920" tIns="35960" rIns="71920" bIns="35960" numCol="1" rtlCol="0" anchor="t" anchorCtr="0" compatLnSpc="1">
            <a:prstTxWarp prst="textNoShape">
              <a:avLst/>
            </a:prstTxWarp>
            <a:noAutofit/>
          </a:bodyPr>
          <a:lstStyle/>
          <a:p>
            <a:pPr marL="0" marR="0" lvl="0" indent="-123095"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事業の概要</a:t>
            </a:r>
            <a:endParaRPr kumimoji="1" lang="ja-JP" altLang="ja-JP" sz="1400" b="1" i="0" u="none" strike="noStrike" kern="1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81BFE6B5-296E-EC33-2DDE-7691F04116FC}"/>
              </a:ext>
            </a:extLst>
          </p:cNvPr>
          <p:cNvSpPr txBox="1"/>
          <p:nvPr/>
        </p:nvSpPr>
        <p:spPr>
          <a:xfrm>
            <a:off x="3340086" y="4154808"/>
            <a:ext cx="3074628" cy="1056700"/>
          </a:xfrm>
          <a:prstGeom prst="rect">
            <a:avLst/>
          </a:prstGeom>
          <a:ln w="19050">
            <a:noFill/>
          </a:ln>
        </p:spPr>
        <p:style>
          <a:lnRef idx="2">
            <a:schemeClr val="dk1"/>
          </a:lnRef>
          <a:fillRef idx="1">
            <a:schemeClr val="lt1"/>
          </a:fillRef>
          <a:effectRef idx="0">
            <a:schemeClr val="dk1"/>
          </a:effectRef>
          <a:fontRef idx="minor">
            <a:schemeClr val="dk1"/>
          </a:fontRef>
        </p:style>
        <p:txBody>
          <a:bodyPr vertOverflow="overflow" horzOverflow="overflow" wrap="square" rtlCol="0">
            <a:spAutoFit/>
          </a:bodyPr>
          <a:lstStyle>
            <a:defPPr>
              <a:defRPr lang="en-US"/>
            </a:defPPr>
            <a:lvl1pPr marR="0" indent="0" defTabSz="914400" fontAlgn="auto">
              <a:lnSpc>
                <a:spcPct val="100000"/>
              </a:lnSpc>
              <a:spcBef>
                <a:spcPts val="400"/>
              </a:spcBef>
              <a:spcAft>
                <a:spcPts val="0"/>
              </a:spcAft>
              <a:defRPr kumimoji="1" sz="1400" b="1" i="0" u="none" strike="noStrike" cap="none" spc="0" normalizeH="0" baseline="0">
                <a:ln>
                  <a:noFill/>
                </a:ln>
                <a:solidFill>
                  <a:srgbClr val="0070C0"/>
                </a:solidFill>
                <a:effectLst/>
                <a:uLnTx/>
                <a:uFillTx/>
                <a:latin typeface="Meiryo UI" panose="020B0604030504040204" pitchFamily="50" charset="-128"/>
                <a:ea typeface="Meiryo UI" panose="020B0604030504040204" pitchFamily="50" charset="-128"/>
                <a:cs typeface="メイリオ"/>
              </a:defRPr>
            </a:lvl1pPr>
          </a:lstStyle>
          <a:p>
            <a:r>
              <a:rPr lang="ja-JP" altLang="en-US" sz="2000"/>
              <a:t>取組内容を記載</a:t>
            </a:r>
            <a:endParaRPr lang="en-US" altLang="ja-JP" sz="2000"/>
          </a:p>
          <a:p>
            <a:r>
              <a:rPr lang="ja-JP" altLang="en-US" sz="1200"/>
              <a:t>写真や図解を用いて内容がわかるもの</a:t>
            </a:r>
            <a:endParaRPr lang="en-US" altLang="ja-JP" sz="1200"/>
          </a:p>
          <a:p>
            <a:r>
              <a:rPr lang="ja-JP" altLang="en-US" sz="1200"/>
              <a:t>どのような取組をし、どのような結果となるのかが一見してわかることが望ましい</a:t>
            </a:r>
            <a:endParaRPr lang="en-US" altLang="ja-JP" sz="1200"/>
          </a:p>
        </p:txBody>
      </p:sp>
    </p:spTree>
    <p:extLst>
      <p:ext uri="{BB962C8B-B14F-4D97-AF65-F5344CB8AC3E}">
        <p14:creationId xmlns:p14="http://schemas.microsoft.com/office/powerpoint/2010/main" val="364549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四角形: 角を丸くする 40">
            <a:extLst>
              <a:ext uri="{FF2B5EF4-FFF2-40B4-BE49-F238E27FC236}">
                <a16:creationId xmlns:a16="http://schemas.microsoft.com/office/drawing/2014/main" id="{BC0C3616-78B5-5D78-B1DA-FCADEDA683DE}"/>
              </a:ext>
            </a:extLst>
          </p:cNvPr>
          <p:cNvSpPr/>
          <p:nvPr/>
        </p:nvSpPr>
        <p:spPr>
          <a:xfrm>
            <a:off x="465744" y="4343094"/>
            <a:ext cx="5394035" cy="2124000"/>
          </a:xfrm>
          <a:prstGeom prst="roundRect">
            <a:avLst>
              <a:gd name="adj" fmla="val 4755"/>
            </a:avLst>
          </a:prstGeom>
          <a:solidFill>
            <a:srgbClr val="D0D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E4F0616B-0D27-ED09-964D-660947E1467A}"/>
              </a:ext>
            </a:extLst>
          </p:cNvPr>
          <p:cNvSpPr/>
          <p:nvPr/>
        </p:nvSpPr>
        <p:spPr>
          <a:xfrm>
            <a:off x="6164577" y="4343094"/>
            <a:ext cx="3275677" cy="2124000"/>
          </a:xfrm>
          <a:prstGeom prst="roundRect">
            <a:avLst>
              <a:gd name="adj" fmla="val 4755"/>
            </a:avLst>
          </a:prstGeom>
          <a:solidFill>
            <a:srgbClr val="D0D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2">
            <a:extLst>
              <a:ext uri="{FF2B5EF4-FFF2-40B4-BE49-F238E27FC236}">
                <a16:creationId xmlns:a16="http://schemas.microsoft.com/office/drawing/2014/main" id="{311C7EBF-2053-A03E-5A21-675E21802016}"/>
              </a:ext>
            </a:extLst>
          </p:cNvPr>
          <p:cNvSpPr txBox="1">
            <a:spLocks noChangeArrowheads="1"/>
          </p:cNvSpPr>
          <p:nvPr/>
        </p:nvSpPr>
        <p:spPr>
          <a:xfrm>
            <a:off x="-220337" y="73809"/>
            <a:ext cx="8791969" cy="349368"/>
          </a:xfrm>
          <a:prstGeom prst="rect">
            <a:avLst/>
          </a:prstGeom>
        </p:spPr>
        <p:txBody>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166158"/>
            <a:r>
              <a:rPr lang="en-US" altLang="ja-JP" sz="1800" kern="0">
                <a:solidFill>
                  <a:srgbClr val="0070C0"/>
                </a:solidFill>
                <a:latin typeface="HGP創英角ｺﾞｼｯｸUB"/>
                <a:ea typeface="HGP創英角ｺﾞｼｯｸUB"/>
              </a:rPr>
              <a:t>【</a:t>
            </a:r>
            <a:r>
              <a:rPr kumimoji="1" lang="ja-JP" altLang="en-US" sz="1800" b="0" i="0" u="none" strike="noStrike" kern="0" cap="none" spc="0" normalizeH="0" baseline="0" noProof="0">
                <a:ln>
                  <a:noFill/>
                </a:ln>
                <a:solidFill>
                  <a:srgbClr val="0070C0"/>
                </a:solidFill>
                <a:effectLst/>
                <a:uLnTx/>
                <a:uFillTx/>
                <a:latin typeface="HGP創英角ｺﾞｼｯｸUB"/>
                <a:ea typeface="HGP創英角ｺﾞｼｯｸUB"/>
                <a:cs typeface="+mj-cs"/>
              </a:rPr>
              <a:t>ﾃﾞｰﾀﾄﾞﾘﾌﾞﾝ</a:t>
            </a:r>
            <a:r>
              <a:rPr lang="en-US" altLang="ja-JP" sz="1800" kern="0">
                <a:solidFill>
                  <a:srgbClr val="0070C0"/>
                </a:solidFill>
                <a:latin typeface="HGP創英角ｺﾞｼｯｸUB"/>
                <a:ea typeface="HGP創英角ｺﾞｼｯｸUB"/>
              </a:rPr>
              <a:t>】</a:t>
            </a:r>
            <a:r>
              <a:rPr lang="ja-JP" altLang="en-US" sz="1800" kern="0">
                <a:solidFill>
                  <a:srgbClr val="0070C0"/>
                </a:solidFill>
                <a:latin typeface="HGP創英角ｺﾞｼｯｸUB"/>
                <a:ea typeface="HGP創英角ｺﾞｼｯｸUB"/>
              </a:rPr>
              <a:t>那須町二地域居住まちづくりｺﾝｿｰｼｱﾑ　</a:t>
            </a:r>
            <a:r>
              <a:rPr lang="ja-JP" altLang="en-US" sz="1200" kern="0">
                <a:solidFill>
                  <a:srgbClr val="0070C0"/>
                </a:solidFill>
                <a:latin typeface="HGP創英角ｺﾞｼｯｸUB"/>
                <a:ea typeface="HGP創英角ｺﾞｼｯｸUB"/>
              </a:rPr>
              <a:t>（栃木県那須町）</a:t>
            </a:r>
            <a:endParaRPr lang="ja-JP" altLang="en-US" sz="1800" kern="0">
              <a:solidFill>
                <a:srgbClr val="0070C0"/>
              </a:solidFill>
              <a:latin typeface="HGP創英角ｺﾞｼｯｸUB"/>
              <a:ea typeface="HGP創英角ｺﾞｼｯｸUB"/>
            </a:endParaRPr>
          </a:p>
        </p:txBody>
      </p:sp>
      <p:grpSp>
        <p:nvGrpSpPr>
          <p:cNvPr id="4" name="グループ化 3">
            <a:extLst>
              <a:ext uri="{FF2B5EF4-FFF2-40B4-BE49-F238E27FC236}">
                <a16:creationId xmlns:a16="http://schemas.microsoft.com/office/drawing/2014/main" id="{BBC7CEAF-CA22-6385-BF12-C7C7A3934EEE}"/>
              </a:ext>
            </a:extLst>
          </p:cNvPr>
          <p:cNvGrpSpPr/>
          <p:nvPr/>
        </p:nvGrpSpPr>
        <p:grpSpPr>
          <a:xfrm>
            <a:off x="88390" y="642227"/>
            <a:ext cx="9729221" cy="2107278"/>
            <a:chOff x="44577" y="642227"/>
            <a:chExt cx="9729221" cy="2107278"/>
          </a:xfrm>
        </p:grpSpPr>
        <p:sp>
          <p:nvSpPr>
            <p:cNvPr id="13" name="正方形/長方形 74">
              <a:extLst>
                <a:ext uri="{FF2B5EF4-FFF2-40B4-BE49-F238E27FC236}">
                  <a16:creationId xmlns:a16="http://schemas.microsoft.com/office/drawing/2014/main" id="{C264931C-B1A0-2088-8C1E-536167132C6E}"/>
                </a:ext>
              </a:extLst>
            </p:cNvPr>
            <p:cNvSpPr/>
            <p:nvPr/>
          </p:nvSpPr>
          <p:spPr>
            <a:xfrm>
              <a:off x="44577" y="877505"/>
              <a:ext cx="9729221" cy="1872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6213" marR="0" lvl="0" indent="-176213" algn="l" defTabSz="779173" rtl="0" eaLnBrk="1" fontAlgn="auto" latinLnBrk="0" hangingPunct="1">
                <a:lnSpc>
                  <a:spcPct val="120000"/>
                </a:lnSpc>
                <a:spcBef>
                  <a:spcPts val="600"/>
                </a:spcBef>
                <a:spcAft>
                  <a:spcPts val="0"/>
                </a:spcAft>
                <a:buClrTx/>
                <a:buSzTx/>
                <a:buFontTx/>
                <a:buNone/>
                <a:tabLst/>
                <a:defRPr/>
              </a:pPr>
              <a:r>
                <a:rPr lang="en-US" altLang="ja-JP" sz="1100">
                  <a:solidFill>
                    <a:srgbClr val="000000"/>
                  </a:solidFill>
                  <a:latin typeface="メイリオ" panose="020B0604030504040204" pitchFamily="50" charset="-128"/>
                  <a:ea typeface="メイリオ" panose="020B0604030504040204" pitchFamily="50" charset="-128"/>
                </a:rPr>
                <a:t>【</a:t>
              </a:r>
              <a:r>
                <a:rPr lang="ja-JP" altLang="en-US" sz="1100">
                  <a:solidFill>
                    <a:srgbClr val="000000"/>
                  </a:solidFill>
                  <a:latin typeface="メイリオ" panose="020B0604030504040204" pitchFamily="50" charset="-128"/>
                  <a:ea typeface="メイリオ" panose="020B0604030504040204" pitchFamily="50" charset="-128"/>
                </a:rPr>
                <a:t>課題</a:t>
              </a:r>
              <a:r>
                <a:rPr lang="en-US" altLang="ja-JP" sz="1100">
                  <a:solidFill>
                    <a:srgbClr val="000000"/>
                  </a:solidFill>
                  <a:latin typeface="メイリオ" panose="020B0604030504040204" pitchFamily="50" charset="-128"/>
                  <a:ea typeface="メイリオ" panose="020B0604030504040204" pitchFamily="50" charset="-128"/>
                </a:rPr>
                <a:t>】</a:t>
              </a:r>
              <a:r>
                <a:rPr lang="ja-JP" altLang="en-US" sz="1100">
                  <a:solidFill>
                    <a:srgbClr val="000000"/>
                  </a:solidFill>
                  <a:latin typeface="メイリオ" panose="020B0604030504040204" pitchFamily="50" charset="-128"/>
                  <a:ea typeface="メイリオ" panose="020B0604030504040204" pitchFamily="50" charset="-128"/>
                </a:rPr>
                <a:t>二地域居住希望者のニーズ把握ができていない、二地域居住に向けた整備方針を定められていない</a:t>
              </a:r>
              <a:endParaRPr lang="en-US" altLang="ja-JP" sz="1100">
                <a:solidFill>
                  <a:srgbClr val="000000"/>
                </a:solidFill>
                <a:latin typeface="メイリオ" panose="020B0604030504040204" pitchFamily="50" charset="-128"/>
                <a:ea typeface="メイリオ" panose="020B0604030504040204" pitchFamily="50" charset="-128"/>
              </a:endParaRPr>
            </a:p>
            <a:p>
              <a:pPr marL="176213" indent="-176213" defTabSz="779173" fontAlgn="auto">
                <a:lnSpc>
                  <a:spcPct val="120000"/>
                </a:lnSpc>
                <a:spcBef>
                  <a:spcPts val="600"/>
                </a:spcBef>
                <a:spcAft>
                  <a:spcPts val="0"/>
                </a:spcAft>
                <a:defRPr/>
              </a:pPr>
              <a:r>
                <a:rPr lang="en-US" altLang="ja-JP" sz="1100">
                  <a:solidFill>
                    <a:srgbClr val="000000"/>
                  </a:solidFill>
                  <a:latin typeface="メイリオ" panose="020B0604030504040204" pitchFamily="50" charset="-128"/>
                  <a:ea typeface="メイリオ" panose="020B0604030504040204" pitchFamily="50" charset="-128"/>
                </a:rPr>
                <a:t>【</a:t>
              </a:r>
              <a:r>
                <a:rPr lang="ja-JP" altLang="en-US" sz="1100">
                  <a:solidFill>
                    <a:srgbClr val="000000"/>
                  </a:solidFill>
                  <a:latin typeface="メイリオ" panose="020B0604030504040204" pitchFamily="50" charset="-128"/>
                  <a:ea typeface="メイリオ" panose="020B0604030504040204" pitchFamily="50" charset="-128"/>
                </a:rPr>
                <a:t>取組</a:t>
              </a:r>
              <a:r>
                <a:rPr lang="en-US" altLang="ja-JP" sz="1100">
                  <a:solidFill>
                    <a:srgbClr val="000000"/>
                  </a:solidFill>
                  <a:latin typeface="メイリオ" panose="020B0604030504040204" pitchFamily="50" charset="-128"/>
                  <a:ea typeface="メイリオ" panose="020B0604030504040204" pitchFamily="50" charset="-128"/>
                </a:rPr>
                <a:t>】</a:t>
              </a:r>
              <a:r>
                <a:rPr lang="ja-JP" altLang="en-US" sz="1100">
                  <a:solidFill>
                    <a:srgbClr val="0070C0"/>
                  </a:solidFill>
                  <a:latin typeface="メイリオ" panose="020B0604030504040204" pitchFamily="50" charset="-128"/>
                  <a:ea typeface="メイリオ" panose="020B0604030504040204" pitchFamily="50" charset="-128"/>
                </a:rPr>
                <a:t>①</a:t>
              </a:r>
              <a:r>
                <a:rPr lang="ja-JP" altLang="en-US" sz="1100" b="1">
                  <a:solidFill>
                    <a:srgbClr val="0070C0"/>
                  </a:solidFill>
                  <a:latin typeface="メイリオ" panose="020B0604030504040204" pitchFamily="50" charset="-128"/>
                  <a:ea typeface="メイリオ" panose="020B0604030504040204" pitchFamily="50" charset="-128"/>
                </a:rPr>
                <a:t>二地域居住促進における「住まい（住環境）」のニーズ把握、②ニーズを踏まえた二地域居住促進に向けた計画策定</a:t>
              </a:r>
              <a:endParaRPr lang="en-US" altLang="ja-JP" sz="1100" b="1">
                <a:solidFill>
                  <a:srgbClr val="0070C0"/>
                </a:solidFill>
                <a:latin typeface="メイリオ" panose="020B0604030504040204" pitchFamily="50" charset="-128"/>
                <a:ea typeface="メイリオ" panose="020B0604030504040204" pitchFamily="50" charset="-128"/>
              </a:endParaRPr>
            </a:p>
            <a:p>
              <a:pPr marL="719138" indent="-93663" defTabSz="779173" fontAlgn="auto">
                <a:lnSpc>
                  <a:spcPct val="120000"/>
                </a:lnSpc>
                <a:spcBef>
                  <a:spcPts val="600"/>
                </a:spcBef>
                <a:spcAft>
                  <a:spcPts val="0"/>
                </a:spcAft>
                <a:buFont typeface="Arial" panose="020B0604020202020204" pitchFamily="34" charset="0"/>
                <a:buChar char="•"/>
                <a:defRPr/>
              </a:pPr>
              <a:r>
                <a:rPr lang="ja-JP" altLang="en-US" sz="1100">
                  <a:solidFill>
                    <a:schemeClr val="tx1"/>
                  </a:solidFill>
                  <a:latin typeface="メイリオ" panose="020B0604030504040204" pitchFamily="50" charset="-128"/>
                  <a:ea typeface="メイリオ" panose="020B0604030504040204" pitchFamily="50" charset="-128"/>
                </a:rPr>
                <a:t>二地域居住を促進していく上で特に重要となる「住まい（住環境）」について、</a:t>
              </a:r>
              <a:r>
                <a:rPr lang="ja-JP" altLang="en-US" sz="1100" b="1">
                  <a:solidFill>
                    <a:srgbClr val="0070C0"/>
                  </a:solidFill>
                  <a:latin typeface="メイリオ" panose="020B0604030504040204" pitchFamily="50" charset="-128"/>
                  <a:ea typeface="メイリオ" panose="020B0604030504040204" pitchFamily="50" charset="-128"/>
                </a:rPr>
                <a:t>人流データや</a:t>
              </a:r>
              <a:r>
                <a:rPr lang="en-US" altLang="ja-JP" sz="1100" b="1">
                  <a:solidFill>
                    <a:srgbClr val="0070C0"/>
                  </a:solidFill>
                  <a:latin typeface="メイリオ" panose="020B0604030504040204" pitchFamily="50" charset="-128"/>
                  <a:ea typeface="メイリオ" panose="020B0604030504040204" pitchFamily="50" charset="-128"/>
                </a:rPr>
                <a:t>Web</a:t>
              </a:r>
              <a:r>
                <a:rPr lang="ja-JP" altLang="en-US" sz="1100" b="1">
                  <a:solidFill>
                    <a:srgbClr val="0070C0"/>
                  </a:solidFill>
                  <a:latin typeface="メイリオ" panose="020B0604030504040204" pitchFamily="50" charset="-128"/>
                  <a:ea typeface="メイリオ" panose="020B0604030504040204" pitchFamily="50" charset="-128"/>
                </a:rPr>
                <a:t>検索データ等の多様なデータを活用</a:t>
              </a:r>
              <a:r>
                <a:rPr lang="ja-JP" altLang="en-US" sz="1100">
                  <a:solidFill>
                    <a:schemeClr val="tx1"/>
                  </a:solidFill>
                  <a:latin typeface="メイリオ" panose="020B0604030504040204" pitchFamily="50" charset="-128"/>
                  <a:ea typeface="メイリオ" panose="020B0604030504040204" pitchFamily="50" charset="-128"/>
                </a:rPr>
                <a:t>したデータドリブンなアプローチにより</a:t>
              </a:r>
              <a:r>
                <a:rPr lang="ja-JP" altLang="en-US" sz="1100" b="1">
                  <a:solidFill>
                    <a:srgbClr val="0070C0"/>
                  </a:solidFill>
                  <a:latin typeface="メイリオ" panose="020B0604030504040204" pitchFamily="50" charset="-128"/>
                  <a:ea typeface="メイリオ" panose="020B0604030504040204" pitchFamily="50" charset="-128"/>
                </a:rPr>
                <a:t>「二地域居住者が求める住まい」の整備イメージを明らかに</a:t>
              </a:r>
              <a:r>
                <a:rPr lang="ja-JP" altLang="en-US" sz="1100">
                  <a:solidFill>
                    <a:schemeClr val="tx1"/>
                  </a:solidFill>
                  <a:latin typeface="メイリオ" panose="020B0604030504040204" pitchFamily="50" charset="-128"/>
                  <a:ea typeface="メイリオ" panose="020B0604030504040204" pitchFamily="50" charset="-128"/>
                </a:rPr>
                <a:t>する</a:t>
              </a:r>
              <a:br>
                <a:rPr lang="en-US" altLang="ja-JP" sz="1100">
                  <a:solidFill>
                    <a:schemeClr val="tx1"/>
                  </a:solidFill>
                  <a:latin typeface="メイリオ" panose="020B0604030504040204" pitchFamily="50" charset="-128"/>
                  <a:ea typeface="メイリオ" panose="020B0604030504040204" pitchFamily="50" charset="-128"/>
                </a:rPr>
              </a:br>
              <a:r>
                <a:rPr lang="ja-JP" altLang="en-US" sz="1100">
                  <a:solidFill>
                    <a:schemeClr val="tx1"/>
                  </a:solidFill>
                  <a:latin typeface="メイリオ" panose="020B0604030504040204" pitchFamily="50" charset="-128"/>
                  <a:ea typeface="メイリオ" panose="020B0604030504040204" pitchFamily="50" charset="-128"/>
                </a:rPr>
                <a:t>（明らかにする整備イメージ例）必要設備、サブスクや短期貸し等の契約形態</a:t>
              </a:r>
              <a:endParaRPr lang="en-US" altLang="ja-JP" sz="1100">
                <a:solidFill>
                  <a:schemeClr val="tx1"/>
                </a:solidFill>
                <a:latin typeface="メイリオ" panose="020B0604030504040204" pitchFamily="50" charset="-128"/>
                <a:ea typeface="メイリオ" panose="020B0604030504040204" pitchFamily="50" charset="-128"/>
              </a:endParaRPr>
            </a:p>
            <a:p>
              <a:pPr marL="719138" indent="-93663" defTabSz="779173" fontAlgn="auto">
                <a:lnSpc>
                  <a:spcPct val="120000"/>
                </a:lnSpc>
                <a:spcBef>
                  <a:spcPts val="600"/>
                </a:spcBef>
                <a:spcAft>
                  <a:spcPts val="0"/>
                </a:spcAft>
                <a:buFont typeface="Arial" panose="020B0604020202020204" pitchFamily="34" charset="0"/>
                <a:buChar char="•"/>
                <a:defRPr/>
              </a:pPr>
              <a:r>
                <a:rPr lang="ja-JP" altLang="en-US" sz="1100">
                  <a:solidFill>
                    <a:srgbClr val="000000"/>
                  </a:solidFill>
                  <a:latin typeface="メイリオ" panose="020B0604030504040204" pitchFamily="50" charset="-128"/>
                  <a:ea typeface="メイリオ" panose="020B0604030504040204" pitchFamily="50" charset="-128"/>
                </a:rPr>
                <a:t>それを踏まえて、二地域居住促進のための</a:t>
              </a:r>
              <a:r>
                <a:rPr lang="ja-JP" altLang="en-US" sz="1100" b="1">
                  <a:solidFill>
                    <a:srgbClr val="0070C0"/>
                  </a:solidFill>
                  <a:latin typeface="メイリオ" panose="020B0604030504040204" pitchFamily="50" charset="-128"/>
                  <a:ea typeface="メイリオ" panose="020B0604030504040204" pitchFamily="50" charset="-128"/>
                </a:rPr>
                <a:t>「住まい（住環境）」の整備・取り組み方針及び施策イメージを整理した計画を策定</a:t>
              </a:r>
              <a:endParaRPr lang="en-US" altLang="ja-JP" sz="1100">
                <a:solidFill>
                  <a:srgbClr val="000000"/>
                </a:solidFill>
                <a:latin typeface="メイリオ" panose="020B0604030504040204" pitchFamily="50" charset="-128"/>
                <a:ea typeface="メイリオ" panose="020B0604030504040204" pitchFamily="50" charset="-128"/>
              </a:endParaRPr>
            </a:p>
            <a:p>
              <a:pPr marL="363538" marR="0" lvl="0" indent="-363538" algn="l" defTabSz="779173" rtl="0" eaLnBrk="1" fontAlgn="auto" latinLnBrk="0" hangingPunct="1">
                <a:lnSpc>
                  <a:spcPct val="120000"/>
                </a:lnSpc>
                <a:spcBef>
                  <a:spcPts val="600"/>
                </a:spcBef>
                <a:spcAft>
                  <a:spcPts val="0"/>
                </a:spcAft>
                <a:buClrTx/>
                <a:buSzTx/>
                <a:buFontTx/>
                <a:buNone/>
                <a:tabLst/>
                <a:defRPr/>
              </a:pPr>
              <a:r>
                <a:rPr lang="en-US" altLang="ja-JP" sz="1100">
                  <a:solidFill>
                    <a:srgbClr val="000000"/>
                  </a:solidFill>
                  <a:latin typeface="メイリオ" panose="020B0604030504040204" pitchFamily="50" charset="-128"/>
                  <a:ea typeface="メイリオ" panose="020B0604030504040204" pitchFamily="50" charset="-128"/>
                </a:rPr>
                <a:t>【</a:t>
              </a:r>
              <a:r>
                <a:rPr lang="ja-JP" altLang="en-US" sz="1100">
                  <a:solidFill>
                    <a:srgbClr val="000000"/>
                  </a:solidFill>
                  <a:latin typeface="メイリオ" panose="020B0604030504040204" pitchFamily="50" charset="-128"/>
                  <a:ea typeface="メイリオ" panose="020B0604030504040204" pitchFamily="50" charset="-128"/>
                </a:rPr>
                <a:t>コンソーシアム構成</a:t>
              </a:r>
              <a:r>
                <a:rPr lang="en-US" altLang="ja-JP" sz="1100">
                  <a:solidFill>
                    <a:srgbClr val="000000"/>
                  </a:solidFill>
                  <a:latin typeface="メイリオ" panose="020B0604030504040204" pitchFamily="50" charset="-128"/>
                  <a:ea typeface="メイリオ" panose="020B0604030504040204" pitchFamily="50" charset="-128"/>
                </a:rPr>
                <a:t>】</a:t>
              </a:r>
              <a:r>
                <a:rPr lang="ja-JP" altLang="en-US" sz="1100">
                  <a:solidFill>
                    <a:srgbClr val="000000"/>
                  </a:solidFill>
                  <a:latin typeface="メイリオ" panose="020B0604030504040204" pitchFamily="50" charset="-128"/>
                  <a:ea typeface="メイリオ" panose="020B0604030504040204" pitchFamily="50" charset="-128"/>
                </a:rPr>
                <a:t>栃木県那須町 ふるさと定住課（代表）、パーソルビジネスプロセスデザイン株式会社</a:t>
              </a:r>
              <a:endParaRPr kumimoji="1" lang="en-US" altLang="ja-JP" sz="11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52" name="正方形/長方形 14">
              <a:extLst>
                <a:ext uri="{FF2B5EF4-FFF2-40B4-BE49-F238E27FC236}">
                  <a16:creationId xmlns:a16="http://schemas.microsoft.com/office/drawing/2014/main" id="{A7FF5B07-D32B-5233-88CB-C99E29FD402A}"/>
                </a:ext>
              </a:extLst>
            </p:cNvPr>
            <p:cNvSpPr/>
            <p:nvPr/>
          </p:nvSpPr>
          <p:spPr>
            <a:xfrm>
              <a:off x="44577" y="642227"/>
              <a:ext cx="1774512" cy="272019"/>
            </a:xfrm>
            <a:prstGeom prst="rect">
              <a:avLst/>
            </a:prstGeom>
            <a:solidFill>
              <a:schemeClr val="accent2">
                <a:lumMod val="75000"/>
              </a:schemeClr>
            </a:solidFill>
            <a:ln w="12700" cap="flat" cmpd="sng" algn="ctr">
              <a:solidFill>
                <a:schemeClr val="accent2">
                  <a:lumMod val="60000"/>
                  <a:lumOff val="40000"/>
                </a:schemeClr>
              </a:solidFill>
              <a:prstDash val="solid"/>
              <a:round/>
              <a:headEnd type="none" w="med" len="med"/>
              <a:tailEnd type="none" w="med" len="med"/>
            </a:ln>
            <a:effectLst/>
          </p:spPr>
          <p:txBody>
            <a:bodyPr vert="horz" wrap="square" lIns="71920" tIns="35960" rIns="71920" bIns="35960" numCol="1" rtlCol="0" anchor="t" anchorCtr="0" compatLnSpc="1">
              <a:prstTxWarp prst="textNoShape">
                <a:avLst/>
              </a:prstTxWarp>
              <a:noAutofit/>
            </a:bodyPr>
            <a:lstStyle/>
            <a:p>
              <a:pPr marL="0" marR="0" lvl="0" indent="-123095"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事業の概要</a:t>
              </a:r>
              <a:endParaRPr kumimoji="1" lang="ja-JP" altLang="ja-JP" sz="1400" b="1" i="0" u="none" strike="noStrike" kern="1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cxnSp>
        <p:nvCxnSpPr>
          <p:cNvPr id="10" name="直線コネクタ 9">
            <a:extLst>
              <a:ext uri="{FF2B5EF4-FFF2-40B4-BE49-F238E27FC236}">
                <a16:creationId xmlns:a16="http://schemas.microsoft.com/office/drawing/2014/main" id="{3E08D7F4-EEFD-FC9A-06AF-80097056B0D6}"/>
              </a:ext>
            </a:extLst>
          </p:cNvPr>
          <p:cNvCxnSpPr>
            <a:cxnSpLocks/>
          </p:cNvCxnSpPr>
          <p:nvPr/>
        </p:nvCxnSpPr>
        <p:spPr>
          <a:xfrm>
            <a:off x="3824289" y="3163252"/>
            <a:ext cx="3384000" cy="0"/>
          </a:xfrm>
          <a:prstGeom prst="line">
            <a:avLst/>
          </a:prstGeom>
          <a:ln w="63500" cap="rnd">
            <a:solidFill>
              <a:schemeClr val="tx1">
                <a:lumMod val="65000"/>
                <a:lumOff val="3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B491AA6-545F-1CC6-B2CE-520D6728290B}"/>
              </a:ext>
            </a:extLst>
          </p:cNvPr>
          <p:cNvCxnSpPr>
            <a:cxnSpLocks/>
          </p:cNvCxnSpPr>
          <p:nvPr/>
        </p:nvCxnSpPr>
        <p:spPr>
          <a:xfrm>
            <a:off x="7075170" y="3406137"/>
            <a:ext cx="2196869" cy="0"/>
          </a:xfrm>
          <a:prstGeom prst="line">
            <a:avLst/>
          </a:prstGeom>
          <a:ln w="63500" cap="rnd">
            <a:solidFill>
              <a:schemeClr val="tx1">
                <a:lumMod val="65000"/>
                <a:lumOff val="3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95926C0C-CCE8-BAF6-D3AA-D8BA28362343}"/>
              </a:ext>
            </a:extLst>
          </p:cNvPr>
          <p:cNvGrpSpPr/>
          <p:nvPr/>
        </p:nvGrpSpPr>
        <p:grpSpPr>
          <a:xfrm>
            <a:off x="484157" y="2926080"/>
            <a:ext cx="8937686" cy="576000"/>
            <a:chOff x="621792" y="2926080"/>
            <a:chExt cx="8937686" cy="576000"/>
          </a:xfrm>
        </p:grpSpPr>
        <p:sp>
          <p:nvSpPr>
            <p:cNvPr id="6" name="四角形: 角を丸くする 5">
              <a:extLst>
                <a:ext uri="{FF2B5EF4-FFF2-40B4-BE49-F238E27FC236}">
                  <a16:creationId xmlns:a16="http://schemas.microsoft.com/office/drawing/2014/main" id="{B7A198CC-C7C7-1CB9-5E13-F2020248DB8E}"/>
                </a:ext>
              </a:extLst>
            </p:cNvPr>
            <p:cNvSpPr/>
            <p:nvPr/>
          </p:nvSpPr>
          <p:spPr>
            <a:xfrm>
              <a:off x="621792" y="2926080"/>
              <a:ext cx="1119190" cy="576000"/>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85000"/>
                      <a:lumOff val="15000"/>
                    </a:schemeClr>
                  </a:solidFill>
                  <a:latin typeface="BIZ UDPゴシック" panose="020B0400000000000000" pitchFamily="50" charset="-128"/>
                  <a:ea typeface="BIZ UDPゴシック" panose="020B0400000000000000" pitchFamily="50" charset="-128"/>
                </a:rPr>
                <a:t>現 状</a:t>
              </a:r>
            </a:p>
          </p:txBody>
        </p:sp>
        <p:sp>
          <p:nvSpPr>
            <p:cNvPr id="7" name="正方形/長方形 6">
              <a:extLst>
                <a:ext uri="{FF2B5EF4-FFF2-40B4-BE49-F238E27FC236}">
                  <a16:creationId xmlns:a16="http://schemas.microsoft.com/office/drawing/2014/main" id="{5E478E49-4EE9-1235-4102-6564509AEF40}"/>
                </a:ext>
              </a:extLst>
            </p:cNvPr>
            <p:cNvSpPr/>
            <p:nvPr/>
          </p:nvSpPr>
          <p:spPr>
            <a:xfrm>
              <a:off x="1863278" y="2926080"/>
              <a:ext cx="7696200" cy="57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30000"/>
                </a:lnSpc>
                <a:buFont typeface="Arial" panose="020B0604020202020204" pitchFamily="34" charset="0"/>
                <a:buChar char="•"/>
              </a:pPr>
              <a:r>
                <a:rPr lang="ja-JP" altLang="en-US" sz="1200">
                  <a:solidFill>
                    <a:schemeClr val="tx1">
                      <a:lumMod val="85000"/>
                      <a:lumOff val="15000"/>
                    </a:schemeClr>
                  </a:solidFill>
                  <a:latin typeface="BIZ UDPゴシック" panose="020B0400000000000000" pitchFamily="50" charset="-128"/>
                  <a:ea typeface="BIZ UDPゴシック" panose="020B0400000000000000" pitchFamily="50" charset="-128"/>
                </a:rPr>
                <a:t>二地域居住促進に向けた </a:t>
              </a:r>
              <a:r>
                <a:rPr lang="ja-JP" altLang="en-US" sz="1200" b="1">
                  <a:solidFill>
                    <a:schemeClr val="tx1">
                      <a:lumMod val="85000"/>
                      <a:lumOff val="15000"/>
                    </a:schemeClr>
                  </a:solidFill>
                  <a:latin typeface="BIZ UDPゴシック" panose="020B0400000000000000" pitchFamily="50" charset="-128"/>
                  <a:ea typeface="BIZ UDPゴシック" panose="020B0400000000000000" pitchFamily="50" charset="-128"/>
                </a:rPr>
                <a:t>方針や施策検討・整理が町内にて実施できていない</a:t>
              </a:r>
              <a:endParaRPr lang="en-US" altLang="ja-JP" sz="1200" b="1">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kumimoji="1" lang="ja-JP" altLang="en-US" sz="1200">
                  <a:solidFill>
                    <a:schemeClr val="tx1">
                      <a:lumMod val="85000"/>
                      <a:lumOff val="15000"/>
                    </a:schemeClr>
                  </a:solidFill>
                  <a:latin typeface="BIZ UDPゴシック" panose="020B0400000000000000" pitchFamily="50" charset="-128"/>
                  <a:ea typeface="BIZ UDPゴシック" panose="020B0400000000000000" pitchFamily="50" charset="-128"/>
                </a:rPr>
                <a:t>二地域居住関心層・希望者のニーズを踏まえて方針や施策を検討したいが、</a:t>
              </a:r>
              <a:r>
                <a:rPr kumimoji="1" lang="ja-JP" altLang="en-US" sz="1200" b="1">
                  <a:solidFill>
                    <a:schemeClr val="tx1">
                      <a:lumMod val="85000"/>
                      <a:lumOff val="15000"/>
                    </a:schemeClr>
                  </a:solidFill>
                  <a:latin typeface="BIZ UDPゴシック" panose="020B0400000000000000" pitchFamily="50" charset="-128"/>
                  <a:ea typeface="BIZ UDPゴシック" panose="020B0400000000000000" pitchFamily="50" charset="-128"/>
                </a:rPr>
                <a:t>今はまだニーズが潜在化している</a:t>
              </a:r>
            </a:p>
          </p:txBody>
        </p:sp>
      </p:grpSp>
      <p:grpSp>
        <p:nvGrpSpPr>
          <p:cNvPr id="32" name="グループ化 31">
            <a:extLst>
              <a:ext uri="{FF2B5EF4-FFF2-40B4-BE49-F238E27FC236}">
                <a16:creationId xmlns:a16="http://schemas.microsoft.com/office/drawing/2014/main" id="{2112C2C3-606D-BEA6-0323-E90955773946}"/>
              </a:ext>
            </a:extLst>
          </p:cNvPr>
          <p:cNvGrpSpPr/>
          <p:nvPr/>
        </p:nvGrpSpPr>
        <p:grpSpPr>
          <a:xfrm>
            <a:off x="4848866" y="3459199"/>
            <a:ext cx="208268" cy="316542"/>
            <a:chOff x="4915810" y="3882100"/>
            <a:chExt cx="277688" cy="422052"/>
          </a:xfrm>
          <a:solidFill>
            <a:schemeClr val="accent2">
              <a:lumMod val="20000"/>
              <a:lumOff val="80000"/>
            </a:schemeClr>
          </a:solidFill>
        </p:grpSpPr>
        <p:sp>
          <p:nvSpPr>
            <p:cNvPr id="34" name="フレーム (半分) 33">
              <a:extLst>
                <a:ext uri="{FF2B5EF4-FFF2-40B4-BE49-F238E27FC236}">
                  <a16:creationId xmlns:a16="http://schemas.microsoft.com/office/drawing/2014/main" id="{4712B524-2630-FEF8-D7AA-89AACE8C63AD}"/>
                </a:ext>
              </a:extLst>
            </p:cNvPr>
            <p:cNvSpPr/>
            <p:nvPr/>
          </p:nvSpPr>
          <p:spPr>
            <a:xfrm rot="13500000">
              <a:off x="4915810" y="4026464"/>
              <a:ext cx="277688" cy="277688"/>
            </a:xfrm>
            <a:prstGeom prst="halfFrame">
              <a:avLst>
                <a:gd name="adj1" fmla="val 19010"/>
                <a:gd name="adj2" fmla="val 21693"/>
              </a:avLst>
            </a:prstGeom>
            <a:solidFill>
              <a:srgbClr val="81ABEF"/>
            </a:solidFill>
            <a:ln w="2857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a:endParaRPr kumimoji="1" lang="ja-JP" altLang="en-US" sz="900" b="1">
                <a:solidFill>
                  <a:srgbClr val="002855"/>
                </a:solidFill>
                <a:latin typeface="游ゴシック" panose="020B0400000000000000" pitchFamily="50" charset="-128"/>
                <a:ea typeface="游ゴシック" panose="020B0400000000000000" pitchFamily="50" charset="-128"/>
              </a:endParaRPr>
            </a:p>
          </p:txBody>
        </p:sp>
        <p:sp>
          <p:nvSpPr>
            <p:cNvPr id="36" name="フレーム (半分) 35">
              <a:extLst>
                <a:ext uri="{FF2B5EF4-FFF2-40B4-BE49-F238E27FC236}">
                  <a16:creationId xmlns:a16="http://schemas.microsoft.com/office/drawing/2014/main" id="{F1C04628-A25A-C1D8-967B-C297F848ABA4}"/>
                </a:ext>
              </a:extLst>
            </p:cNvPr>
            <p:cNvSpPr/>
            <p:nvPr/>
          </p:nvSpPr>
          <p:spPr>
            <a:xfrm rot="13500000">
              <a:off x="4915810" y="3882100"/>
              <a:ext cx="277688" cy="277688"/>
            </a:xfrm>
            <a:prstGeom prst="halfFrame">
              <a:avLst>
                <a:gd name="adj1" fmla="val 19010"/>
                <a:gd name="adj2" fmla="val 21693"/>
              </a:avLst>
            </a:prstGeom>
            <a:solidFill>
              <a:schemeClr val="bg1">
                <a:lumMod val="75000"/>
              </a:schemeClr>
            </a:solidFill>
            <a:ln w="28575">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a:endParaRPr kumimoji="1" lang="ja-JP" altLang="en-US" sz="900" b="1">
                <a:solidFill>
                  <a:srgbClr val="002855"/>
                </a:solidFill>
                <a:latin typeface="游ゴシック" panose="020B0400000000000000" pitchFamily="50" charset="-128"/>
                <a:ea typeface="游ゴシック" panose="020B0400000000000000" pitchFamily="50" charset="-128"/>
              </a:endParaRPr>
            </a:p>
          </p:txBody>
        </p:sp>
      </p:grpSp>
      <p:sp>
        <p:nvSpPr>
          <p:cNvPr id="45" name="正方形/長方形 44">
            <a:extLst>
              <a:ext uri="{FF2B5EF4-FFF2-40B4-BE49-F238E27FC236}">
                <a16:creationId xmlns:a16="http://schemas.microsoft.com/office/drawing/2014/main" id="{04F376CA-77C0-0D00-D776-4E5E4862391D}"/>
              </a:ext>
            </a:extLst>
          </p:cNvPr>
          <p:cNvSpPr/>
          <p:nvPr/>
        </p:nvSpPr>
        <p:spPr>
          <a:xfrm>
            <a:off x="465745" y="3948074"/>
            <a:ext cx="5394034" cy="329184"/>
          </a:xfrm>
          <a:prstGeom prst="rect">
            <a:avLst/>
          </a:prstGeom>
          <a:solidFill>
            <a:srgbClr val="3B58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latin typeface="BIZ UDPゴシック" panose="020B0400000000000000" pitchFamily="50" charset="-128"/>
                <a:ea typeface="BIZ UDPゴシック" panose="020B0400000000000000" pitchFamily="50" charset="-128"/>
              </a:rPr>
              <a:t>取組①　二地域居住促進における「住まい」のニーズ把握</a:t>
            </a:r>
            <a:endParaRPr kumimoji="1" lang="ja-JP" altLang="en-US" sz="1200" b="1">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F21827DE-7A3E-DB61-8EC9-958705848F38}"/>
              </a:ext>
            </a:extLst>
          </p:cNvPr>
          <p:cNvSpPr/>
          <p:nvPr/>
        </p:nvSpPr>
        <p:spPr>
          <a:xfrm>
            <a:off x="6164580" y="3948074"/>
            <a:ext cx="3275676" cy="329184"/>
          </a:xfrm>
          <a:prstGeom prst="rect">
            <a:avLst/>
          </a:prstGeom>
          <a:solidFill>
            <a:srgbClr val="3B58A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a:latin typeface="BIZ UDPゴシック" panose="020B0400000000000000" pitchFamily="50" charset="-128"/>
                <a:ea typeface="BIZ UDPゴシック" panose="020B0400000000000000" pitchFamily="50" charset="-128"/>
              </a:rPr>
              <a:t>取組②　二地域居住促進に向けた計画策定</a:t>
            </a:r>
            <a:endParaRPr lang="en-US" altLang="ja-JP" sz="1200" b="1">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9C19EB1-0545-D538-2BF2-06A3267A972C}"/>
              </a:ext>
            </a:extLst>
          </p:cNvPr>
          <p:cNvSpPr/>
          <p:nvPr/>
        </p:nvSpPr>
        <p:spPr>
          <a:xfrm>
            <a:off x="587714" y="4422674"/>
            <a:ext cx="5157766" cy="498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100" b="1">
                <a:solidFill>
                  <a:srgbClr val="4472C4"/>
                </a:solidFill>
                <a:latin typeface="BIZ UDPゴシック" panose="020B0400000000000000" pitchFamily="50" charset="-128"/>
                <a:ea typeface="BIZ UDPゴシック" panose="020B0400000000000000" pitchFamily="50" charset="-128"/>
              </a:rPr>
              <a:t>潜在化しているニーズを</a:t>
            </a:r>
            <a:r>
              <a:rPr kumimoji="1" lang="en-US" altLang="ja-JP" sz="1100" b="1">
                <a:solidFill>
                  <a:srgbClr val="4472C4"/>
                </a:solidFill>
                <a:latin typeface="BIZ UDPゴシック" panose="020B0400000000000000" pitchFamily="50" charset="-128"/>
                <a:ea typeface="BIZ UDPゴシック" panose="020B0400000000000000" pitchFamily="50" charset="-128"/>
              </a:rPr>
              <a:t>Web</a:t>
            </a:r>
            <a:r>
              <a:rPr kumimoji="1" lang="ja-JP" altLang="en-US" sz="1100" b="1">
                <a:solidFill>
                  <a:srgbClr val="4472C4"/>
                </a:solidFill>
                <a:latin typeface="BIZ UDPゴシック" panose="020B0400000000000000" pitchFamily="50" charset="-128"/>
                <a:ea typeface="BIZ UDPゴシック" panose="020B0400000000000000" pitchFamily="50" charset="-128"/>
              </a:rPr>
              <a:t>検索データや人流データで把握し、現状整理および二地域居住を促進していく上での課題を整理</a:t>
            </a:r>
          </a:p>
        </p:txBody>
      </p:sp>
      <p:sp>
        <p:nvSpPr>
          <p:cNvPr id="48" name="正方形/長方形 47">
            <a:extLst>
              <a:ext uri="{FF2B5EF4-FFF2-40B4-BE49-F238E27FC236}">
                <a16:creationId xmlns:a16="http://schemas.microsoft.com/office/drawing/2014/main" id="{A6B23201-CA54-073D-3B39-4816E2E4B0D3}"/>
              </a:ext>
            </a:extLst>
          </p:cNvPr>
          <p:cNvSpPr/>
          <p:nvPr/>
        </p:nvSpPr>
        <p:spPr>
          <a:xfrm>
            <a:off x="6237256" y="4422674"/>
            <a:ext cx="3130319" cy="498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100" b="1">
                <a:solidFill>
                  <a:srgbClr val="4472C4"/>
                </a:solidFill>
                <a:latin typeface="BIZ UDPゴシック" panose="020B0400000000000000" pitchFamily="50" charset="-128"/>
                <a:ea typeface="BIZ UDPゴシック" panose="020B0400000000000000" pitchFamily="50" charset="-128"/>
              </a:rPr>
              <a:t>取組①で把握したニーズを踏まえ、那須町に</a:t>
            </a:r>
            <a:br>
              <a:rPr kumimoji="1" lang="en-US" altLang="ja-JP" sz="1100" b="1">
                <a:solidFill>
                  <a:srgbClr val="4472C4"/>
                </a:solidFill>
                <a:latin typeface="BIZ UDPゴシック" panose="020B0400000000000000" pitchFamily="50" charset="-128"/>
                <a:ea typeface="BIZ UDPゴシック" panose="020B0400000000000000" pitchFamily="50" charset="-128"/>
              </a:rPr>
            </a:br>
            <a:r>
              <a:rPr kumimoji="1" lang="ja-JP" altLang="en-US" sz="1100" b="1">
                <a:solidFill>
                  <a:srgbClr val="4472C4"/>
                </a:solidFill>
                <a:latin typeface="BIZ UDPゴシック" panose="020B0400000000000000" pitchFamily="50" charset="-128"/>
                <a:ea typeface="BIZ UDPゴシック" panose="020B0400000000000000" pitchFamily="50" charset="-128"/>
              </a:rPr>
              <a:t>おいて二地域居住を促進していくための方針や施策について、計画にとりまとめる</a:t>
            </a:r>
          </a:p>
        </p:txBody>
      </p:sp>
      <p:pic>
        <p:nvPicPr>
          <p:cNvPr id="57" name="グラフィックス 56" descr="リサーチ 単色塗りつぶし">
            <a:extLst>
              <a:ext uri="{FF2B5EF4-FFF2-40B4-BE49-F238E27FC236}">
                <a16:creationId xmlns:a16="http://schemas.microsoft.com/office/drawing/2014/main" id="{D3C3C5C8-2CA3-36AB-8DBE-2C80A93FF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9638" y="5681189"/>
            <a:ext cx="682653" cy="682653"/>
          </a:xfrm>
          <a:prstGeom prst="rect">
            <a:avLst/>
          </a:prstGeom>
        </p:spPr>
      </p:pic>
      <p:sp>
        <p:nvSpPr>
          <p:cNvPr id="60" name="四角形: 角を丸くする 59">
            <a:extLst>
              <a:ext uri="{FF2B5EF4-FFF2-40B4-BE49-F238E27FC236}">
                <a16:creationId xmlns:a16="http://schemas.microsoft.com/office/drawing/2014/main" id="{5312BB6A-8EA1-FA80-C592-2726EA15D01A}"/>
              </a:ext>
            </a:extLst>
          </p:cNvPr>
          <p:cNvSpPr/>
          <p:nvPr/>
        </p:nvSpPr>
        <p:spPr>
          <a:xfrm>
            <a:off x="704451" y="5177189"/>
            <a:ext cx="1075903" cy="504000"/>
          </a:xfrm>
          <a:prstGeom prst="roundRect">
            <a:avLst>
              <a:gd name="adj" fmla="val 20707"/>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rgbClr val="4472C4"/>
                </a:solidFill>
                <a:latin typeface="BIZ UDPゴシック" panose="020B0400000000000000" pitchFamily="50" charset="-128"/>
                <a:ea typeface="BIZ UDPゴシック" panose="020B0400000000000000" pitchFamily="50" charset="-128"/>
              </a:rPr>
              <a:t>関心を持っている年齢層は？</a:t>
            </a:r>
          </a:p>
        </p:txBody>
      </p:sp>
      <p:sp>
        <p:nvSpPr>
          <p:cNvPr id="61" name="四角形: 角を丸くする 60">
            <a:extLst>
              <a:ext uri="{FF2B5EF4-FFF2-40B4-BE49-F238E27FC236}">
                <a16:creationId xmlns:a16="http://schemas.microsoft.com/office/drawing/2014/main" id="{C6EBBE2D-C9D9-E8DE-9D20-F51A68A3D4C4}"/>
              </a:ext>
            </a:extLst>
          </p:cNvPr>
          <p:cNvSpPr/>
          <p:nvPr/>
        </p:nvSpPr>
        <p:spPr>
          <a:xfrm>
            <a:off x="1899707" y="5268384"/>
            <a:ext cx="1075903" cy="504000"/>
          </a:xfrm>
          <a:prstGeom prst="roundRect">
            <a:avLst>
              <a:gd name="adj" fmla="val 25431"/>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a:solidFill>
                  <a:srgbClr val="4472C4"/>
                </a:solidFill>
                <a:latin typeface="BIZ UDPゴシック" panose="020B0400000000000000" pitchFamily="50" charset="-128"/>
                <a:ea typeface="BIZ UDPゴシック" panose="020B0400000000000000" pitchFamily="50" charset="-128"/>
              </a:rPr>
              <a:t>「二地域居住」に</a:t>
            </a:r>
            <a:br>
              <a:rPr kumimoji="1" lang="en-US" altLang="ja-JP" sz="800">
                <a:solidFill>
                  <a:srgbClr val="4472C4"/>
                </a:solidFill>
                <a:latin typeface="BIZ UDPゴシック" panose="020B0400000000000000" pitchFamily="50" charset="-128"/>
                <a:ea typeface="BIZ UDPゴシック" panose="020B0400000000000000" pitchFamily="50" charset="-128"/>
              </a:rPr>
            </a:br>
            <a:r>
              <a:rPr kumimoji="1" lang="ja-JP" altLang="en-US" sz="800">
                <a:solidFill>
                  <a:srgbClr val="4472C4"/>
                </a:solidFill>
                <a:latin typeface="BIZ UDPゴシック" panose="020B0400000000000000" pitchFamily="50" charset="-128"/>
                <a:ea typeface="BIZ UDPゴシック" panose="020B0400000000000000" pitchFamily="50" charset="-128"/>
              </a:rPr>
              <a:t>どん</a:t>
            </a:r>
            <a:r>
              <a:rPr lang="ja-JP" altLang="en-US" sz="800">
                <a:solidFill>
                  <a:srgbClr val="4472C4"/>
                </a:solidFill>
                <a:latin typeface="BIZ UDPゴシック" panose="020B0400000000000000" pitchFamily="50" charset="-128"/>
                <a:ea typeface="BIZ UDPゴシック" panose="020B0400000000000000" pitchFamily="50" charset="-128"/>
              </a:rPr>
              <a:t>な期待がある？</a:t>
            </a:r>
            <a:endParaRPr kumimoji="1" lang="ja-JP" altLang="en-US" sz="800">
              <a:solidFill>
                <a:srgbClr val="4472C4"/>
              </a:solidFill>
              <a:latin typeface="BIZ UDPゴシック" panose="020B0400000000000000" pitchFamily="50" charset="-128"/>
              <a:ea typeface="BIZ UDPゴシック" panose="020B0400000000000000" pitchFamily="50" charset="-128"/>
            </a:endParaRPr>
          </a:p>
        </p:txBody>
      </p:sp>
      <p:sp>
        <p:nvSpPr>
          <p:cNvPr id="63" name="四角形: 角を丸くする 62">
            <a:extLst>
              <a:ext uri="{FF2B5EF4-FFF2-40B4-BE49-F238E27FC236}">
                <a16:creationId xmlns:a16="http://schemas.microsoft.com/office/drawing/2014/main" id="{82CB9127-C411-F71C-8D6B-925402B19A4C}"/>
              </a:ext>
            </a:extLst>
          </p:cNvPr>
          <p:cNvSpPr/>
          <p:nvPr/>
        </p:nvSpPr>
        <p:spPr>
          <a:xfrm>
            <a:off x="2212291" y="5803691"/>
            <a:ext cx="882673" cy="504000"/>
          </a:xfrm>
          <a:prstGeom prst="roundRect">
            <a:avLst>
              <a:gd name="adj" fmla="val 22597"/>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rgbClr val="4472C4"/>
                </a:solidFill>
                <a:latin typeface="BIZ UDPゴシック" panose="020B0400000000000000" pitchFamily="50" charset="-128"/>
                <a:ea typeface="BIZ UDPゴシック" panose="020B0400000000000000" pitchFamily="50" charset="-128"/>
              </a:rPr>
              <a:t>関心のある</a:t>
            </a:r>
            <a:br>
              <a:rPr kumimoji="1" lang="en-US" altLang="ja-JP" sz="800">
                <a:solidFill>
                  <a:srgbClr val="4472C4"/>
                </a:solidFill>
                <a:latin typeface="BIZ UDPゴシック" panose="020B0400000000000000" pitchFamily="50" charset="-128"/>
                <a:ea typeface="BIZ UDPゴシック" panose="020B0400000000000000" pitchFamily="50" charset="-128"/>
              </a:rPr>
            </a:br>
            <a:r>
              <a:rPr kumimoji="1" lang="ja-JP" altLang="en-US" sz="800">
                <a:solidFill>
                  <a:srgbClr val="4472C4"/>
                </a:solidFill>
                <a:latin typeface="BIZ UDPゴシック" panose="020B0400000000000000" pitchFamily="50" charset="-128"/>
                <a:ea typeface="BIZ UDPゴシック" panose="020B0400000000000000" pitchFamily="50" charset="-128"/>
              </a:rPr>
              <a:t>住居形態は？</a:t>
            </a:r>
          </a:p>
        </p:txBody>
      </p:sp>
      <p:sp>
        <p:nvSpPr>
          <p:cNvPr id="64" name="四角形: 角を丸くする 63">
            <a:extLst>
              <a:ext uri="{FF2B5EF4-FFF2-40B4-BE49-F238E27FC236}">
                <a16:creationId xmlns:a16="http://schemas.microsoft.com/office/drawing/2014/main" id="{5A8CBA86-B3B4-A1A5-73E1-08FED85F7CC7}"/>
              </a:ext>
            </a:extLst>
          </p:cNvPr>
          <p:cNvSpPr/>
          <p:nvPr/>
        </p:nvSpPr>
        <p:spPr>
          <a:xfrm>
            <a:off x="587714" y="5695742"/>
            <a:ext cx="882673" cy="504000"/>
          </a:xfrm>
          <a:prstGeom prst="roundRect">
            <a:avLst>
              <a:gd name="adj" fmla="val 20707"/>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4472C4"/>
                </a:solidFill>
                <a:latin typeface="BIZ UDPゴシック" panose="020B0400000000000000" pitchFamily="50" charset="-128"/>
                <a:ea typeface="BIZ UDPゴシック" panose="020B0400000000000000" pitchFamily="50" charset="-128"/>
              </a:rPr>
              <a:t>年代別の</a:t>
            </a:r>
            <a:br>
              <a:rPr lang="en-US" altLang="ja-JP" sz="800">
                <a:solidFill>
                  <a:srgbClr val="4472C4"/>
                </a:solidFill>
                <a:latin typeface="BIZ UDPゴシック" panose="020B0400000000000000" pitchFamily="50" charset="-128"/>
                <a:ea typeface="BIZ UDPゴシック" panose="020B0400000000000000" pitchFamily="50" charset="-128"/>
              </a:rPr>
            </a:br>
            <a:r>
              <a:rPr lang="ja-JP" altLang="en-US" sz="800">
                <a:solidFill>
                  <a:srgbClr val="4472C4"/>
                </a:solidFill>
                <a:latin typeface="BIZ UDPゴシック" panose="020B0400000000000000" pitchFamily="50" charset="-128"/>
                <a:ea typeface="BIZ UDPゴシック" panose="020B0400000000000000" pitchFamily="50" charset="-128"/>
              </a:rPr>
              <a:t>関心傾向は？</a:t>
            </a:r>
          </a:p>
        </p:txBody>
      </p:sp>
      <p:pic>
        <p:nvPicPr>
          <p:cNvPr id="66" name="グラフィックス 65" descr="2 つのピン間の経路表示 単色塗りつぶし">
            <a:extLst>
              <a:ext uri="{FF2B5EF4-FFF2-40B4-BE49-F238E27FC236}">
                <a16:creationId xmlns:a16="http://schemas.microsoft.com/office/drawing/2014/main" id="{305D46BC-8FD1-0A9E-D482-82C9E9537D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2559" y="5679842"/>
            <a:ext cx="684000" cy="684000"/>
          </a:xfrm>
          <a:prstGeom prst="rect">
            <a:avLst/>
          </a:prstGeom>
        </p:spPr>
      </p:pic>
      <p:sp>
        <p:nvSpPr>
          <p:cNvPr id="69" name="四角形: 角を丸くする 68">
            <a:extLst>
              <a:ext uri="{FF2B5EF4-FFF2-40B4-BE49-F238E27FC236}">
                <a16:creationId xmlns:a16="http://schemas.microsoft.com/office/drawing/2014/main" id="{2667BC24-2BFB-77C2-109C-B69CAAE9807D}"/>
              </a:ext>
            </a:extLst>
          </p:cNvPr>
          <p:cNvSpPr/>
          <p:nvPr/>
        </p:nvSpPr>
        <p:spPr>
          <a:xfrm>
            <a:off x="3347296" y="5408792"/>
            <a:ext cx="1075903" cy="504000"/>
          </a:xfrm>
          <a:prstGeom prst="roundRect">
            <a:avLst>
              <a:gd name="adj" fmla="val 20707"/>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rgbClr val="4472C4"/>
                </a:solidFill>
                <a:latin typeface="BIZ UDPゴシック" panose="020B0400000000000000" pitchFamily="50" charset="-128"/>
                <a:ea typeface="BIZ UDPゴシック" panose="020B0400000000000000" pitchFamily="50" charset="-128"/>
              </a:rPr>
              <a:t>那須町に来訪</a:t>
            </a:r>
            <a:br>
              <a:rPr kumimoji="1" lang="en-US" altLang="ja-JP" sz="800">
                <a:solidFill>
                  <a:srgbClr val="4472C4"/>
                </a:solidFill>
                <a:latin typeface="BIZ UDPゴシック" panose="020B0400000000000000" pitchFamily="50" charset="-128"/>
                <a:ea typeface="BIZ UDPゴシック" panose="020B0400000000000000" pitchFamily="50" charset="-128"/>
              </a:rPr>
            </a:br>
            <a:r>
              <a:rPr kumimoji="1" lang="ja-JP" altLang="en-US" sz="800">
                <a:solidFill>
                  <a:srgbClr val="4472C4"/>
                </a:solidFill>
                <a:latin typeface="BIZ UDPゴシック" panose="020B0400000000000000" pitchFamily="50" charset="-128"/>
                <a:ea typeface="BIZ UDPゴシック" panose="020B0400000000000000" pitchFamily="50" charset="-128"/>
              </a:rPr>
              <a:t>している属性は？</a:t>
            </a:r>
          </a:p>
        </p:txBody>
      </p:sp>
      <p:sp>
        <p:nvSpPr>
          <p:cNvPr id="70" name="四角形: 角を丸くする 69">
            <a:extLst>
              <a:ext uri="{FF2B5EF4-FFF2-40B4-BE49-F238E27FC236}">
                <a16:creationId xmlns:a16="http://schemas.microsoft.com/office/drawing/2014/main" id="{937099CB-19C5-AAC8-7CB3-F60E58094900}"/>
              </a:ext>
            </a:extLst>
          </p:cNvPr>
          <p:cNvSpPr/>
          <p:nvPr/>
        </p:nvSpPr>
        <p:spPr>
          <a:xfrm>
            <a:off x="4602656" y="5218108"/>
            <a:ext cx="1075903" cy="504000"/>
          </a:xfrm>
          <a:prstGeom prst="roundRect">
            <a:avLst>
              <a:gd name="adj" fmla="val 25431"/>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a:solidFill>
                  <a:srgbClr val="4472C4"/>
                </a:solidFill>
                <a:latin typeface="BIZ UDPゴシック" panose="020B0400000000000000" pitchFamily="50" charset="-128"/>
                <a:ea typeface="BIZ UDPゴシック" panose="020B0400000000000000" pitchFamily="50" charset="-128"/>
              </a:rPr>
              <a:t>那須町滞在者は</a:t>
            </a:r>
            <a:br>
              <a:rPr kumimoji="1" lang="en-US" altLang="ja-JP" sz="800">
                <a:solidFill>
                  <a:srgbClr val="4472C4"/>
                </a:solidFill>
                <a:latin typeface="BIZ UDPゴシック" panose="020B0400000000000000" pitchFamily="50" charset="-128"/>
                <a:ea typeface="BIZ UDPゴシック" panose="020B0400000000000000" pitchFamily="50" charset="-128"/>
              </a:rPr>
            </a:br>
            <a:r>
              <a:rPr kumimoji="1" lang="ja-JP" altLang="en-US" sz="800">
                <a:solidFill>
                  <a:srgbClr val="4472C4"/>
                </a:solidFill>
                <a:latin typeface="BIZ UDPゴシック" panose="020B0400000000000000" pitchFamily="50" charset="-128"/>
                <a:ea typeface="BIZ UDPゴシック" panose="020B0400000000000000" pitchFamily="50" charset="-128"/>
              </a:rPr>
              <a:t>どこから来ている？</a:t>
            </a:r>
          </a:p>
        </p:txBody>
      </p:sp>
      <p:grpSp>
        <p:nvGrpSpPr>
          <p:cNvPr id="83" name="グループ化 82">
            <a:extLst>
              <a:ext uri="{FF2B5EF4-FFF2-40B4-BE49-F238E27FC236}">
                <a16:creationId xmlns:a16="http://schemas.microsoft.com/office/drawing/2014/main" id="{970E4F34-4E53-FF9C-1EFB-F85D0571D59E}"/>
              </a:ext>
            </a:extLst>
          </p:cNvPr>
          <p:cNvGrpSpPr/>
          <p:nvPr/>
        </p:nvGrpSpPr>
        <p:grpSpPr>
          <a:xfrm>
            <a:off x="6492369" y="5118272"/>
            <a:ext cx="2620093" cy="1291786"/>
            <a:chOff x="6390557" y="5118272"/>
            <a:chExt cx="2620093" cy="1291786"/>
          </a:xfrm>
        </p:grpSpPr>
        <p:pic>
          <p:nvPicPr>
            <p:cNvPr id="77" name="図 76" descr="テキスト&#10;&#10;AI 生成コンテンツは誤りを含む可能性があります。">
              <a:extLst>
                <a:ext uri="{FF2B5EF4-FFF2-40B4-BE49-F238E27FC236}">
                  <a16:creationId xmlns:a16="http://schemas.microsoft.com/office/drawing/2014/main" id="{11EB8139-5E71-3E3B-8B1B-365E5A7C940E}"/>
                </a:ext>
              </a:extLst>
            </p:cNvPr>
            <p:cNvPicPr>
              <a:picLocks noChangeAspect="1"/>
            </p:cNvPicPr>
            <p:nvPr/>
          </p:nvPicPr>
          <p:blipFill>
            <a:blip r:embed="rId7"/>
            <a:stretch>
              <a:fillRect/>
            </a:stretch>
          </p:blipFill>
          <p:spPr>
            <a:xfrm>
              <a:off x="7668965" y="5118272"/>
              <a:ext cx="1341685" cy="1004500"/>
            </a:xfrm>
            <a:prstGeom prst="rect">
              <a:avLst/>
            </a:prstGeom>
          </p:spPr>
        </p:pic>
        <p:pic>
          <p:nvPicPr>
            <p:cNvPr id="82" name="図 81" descr="グラフィカル ユーザー インターフェイス, アプリケーション&#10;&#10;AI 生成コンテンツは誤りを含む可能性があります。">
              <a:extLst>
                <a:ext uri="{FF2B5EF4-FFF2-40B4-BE49-F238E27FC236}">
                  <a16:creationId xmlns:a16="http://schemas.microsoft.com/office/drawing/2014/main" id="{816A2AEF-0BA7-5997-803F-DEF76A6CEBB1}"/>
                </a:ext>
              </a:extLst>
            </p:cNvPr>
            <p:cNvPicPr>
              <a:picLocks noChangeAspect="1"/>
            </p:cNvPicPr>
            <p:nvPr/>
          </p:nvPicPr>
          <p:blipFill>
            <a:blip r:embed="rId8"/>
            <a:stretch>
              <a:fillRect/>
            </a:stretch>
          </p:blipFill>
          <p:spPr>
            <a:xfrm>
              <a:off x="7244933" y="5207624"/>
              <a:ext cx="1341685" cy="1011207"/>
            </a:xfrm>
            <a:prstGeom prst="rect">
              <a:avLst/>
            </a:prstGeom>
          </p:spPr>
        </p:pic>
        <p:pic>
          <p:nvPicPr>
            <p:cNvPr id="79" name="図 78" descr="テーブル&#10;&#10;AI 生成コンテンツは誤りを含む可能性があります。">
              <a:extLst>
                <a:ext uri="{FF2B5EF4-FFF2-40B4-BE49-F238E27FC236}">
                  <a16:creationId xmlns:a16="http://schemas.microsoft.com/office/drawing/2014/main" id="{78FC5D40-E163-C522-873F-F529A2CDBD82}"/>
                </a:ext>
              </a:extLst>
            </p:cNvPr>
            <p:cNvPicPr>
              <a:picLocks noChangeAspect="1"/>
            </p:cNvPicPr>
            <p:nvPr/>
          </p:nvPicPr>
          <p:blipFill>
            <a:blip r:embed="rId9"/>
            <a:stretch>
              <a:fillRect/>
            </a:stretch>
          </p:blipFill>
          <p:spPr>
            <a:xfrm>
              <a:off x="6820902" y="5303683"/>
              <a:ext cx="1341685" cy="1001342"/>
            </a:xfrm>
            <a:prstGeom prst="rect">
              <a:avLst/>
            </a:prstGeom>
          </p:spPr>
        </p:pic>
        <p:pic>
          <p:nvPicPr>
            <p:cNvPr id="75" name="図 74" descr="テキスト&#10;&#10;AI 生成コンテンツは誤りを含む可能性があります。">
              <a:extLst>
                <a:ext uri="{FF2B5EF4-FFF2-40B4-BE49-F238E27FC236}">
                  <a16:creationId xmlns:a16="http://schemas.microsoft.com/office/drawing/2014/main" id="{3986C042-A6A3-FE43-A8C5-C3FF87A8445D}"/>
                </a:ext>
              </a:extLst>
            </p:cNvPr>
            <p:cNvPicPr>
              <a:picLocks noChangeAspect="1"/>
            </p:cNvPicPr>
            <p:nvPr/>
          </p:nvPicPr>
          <p:blipFill>
            <a:blip r:embed="rId10"/>
            <a:srcRect l="831"/>
            <a:stretch>
              <a:fillRect/>
            </a:stretch>
          </p:blipFill>
          <p:spPr>
            <a:xfrm>
              <a:off x="6390557" y="5389876"/>
              <a:ext cx="1347999" cy="1020182"/>
            </a:xfrm>
            <a:prstGeom prst="rect">
              <a:avLst/>
            </a:prstGeom>
          </p:spPr>
        </p:pic>
      </p:grpSp>
      <p:cxnSp>
        <p:nvCxnSpPr>
          <p:cNvPr id="84" name="直線コネクタ 83">
            <a:extLst>
              <a:ext uri="{FF2B5EF4-FFF2-40B4-BE49-F238E27FC236}">
                <a16:creationId xmlns:a16="http://schemas.microsoft.com/office/drawing/2014/main" id="{FC43C428-CF8F-30FA-9EBD-CD9D5A7B1310}"/>
              </a:ext>
            </a:extLst>
          </p:cNvPr>
          <p:cNvCxnSpPr>
            <a:cxnSpLocks/>
          </p:cNvCxnSpPr>
          <p:nvPr/>
        </p:nvCxnSpPr>
        <p:spPr>
          <a:xfrm>
            <a:off x="4068503" y="5144324"/>
            <a:ext cx="772113" cy="0"/>
          </a:xfrm>
          <a:prstGeom prst="line">
            <a:avLst/>
          </a:prstGeom>
          <a:ln w="63500" cap="rnd">
            <a:solidFill>
              <a:srgbClr val="3B58A1">
                <a:alpha val="30000"/>
              </a:srgb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EDF24814-383B-55AB-CF4C-8FCE866AE923}"/>
              </a:ext>
            </a:extLst>
          </p:cNvPr>
          <p:cNvCxnSpPr>
            <a:cxnSpLocks/>
          </p:cNvCxnSpPr>
          <p:nvPr/>
        </p:nvCxnSpPr>
        <p:spPr>
          <a:xfrm>
            <a:off x="1321928" y="5144324"/>
            <a:ext cx="1098072" cy="0"/>
          </a:xfrm>
          <a:prstGeom prst="line">
            <a:avLst/>
          </a:prstGeom>
          <a:ln w="63500" cap="rnd">
            <a:solidFill>
              <a:srgbClr val="3B58A1">
                <a:alpha val="30000"/>
              </a:srgb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F37E0648-9F3E-2221-873A-1EAFA57A5288}"/>
              </a:ext>
            </a:extLst>
          </p:cNvPr>
          <p:cNvSpPr/>
          <p:nvPr/>
        </p:nvSpPr>
        <p:spPr>
          <a:xfrm>
            <a:off x="646964" y="4937860"/>
            <a:ext cx="2448000" cy="2646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20000"/>
              </a:lnSpc>
            </a:pPr>
            <a:r>
              <a:rPr kumimoji="1" lang="en-US" altLang="ja-JP" sz="1100" b="1">
                <a:solidFill>
                  <a:schemeClr val="tx1">
                    <a:lumMod val="85000"/>
                    <a:lumOff val="15000"/>
                  </a:schemeClr>
                </a:solidFill>
                <a:latin typeface="BIZ UDPゴシック" panose="020B0400000000000000" pitchFamily="50" charset="-128"/>
                <a:ea typeface="BIZ UDPゴシック" panose="020B0400000000000000" pitchFamily="50" charset="-128"/>
              </a:rPr>
              <a:t>Web</a:t>
            </a:r>
            <a:r>
              <a:rPr kumimoji="1" lang="ja-JP" altLang="en-US" sz="1100" b="1">
                <a:solidFill>
                  <a:schemeClr val="tx1">
                    <a:lumMod val="85000"/>
                    <a:lumOff val="15000"/>
                  </a:schemeClr>
                </a:solidFill>
                <a:latin typeface="BIZ UDPゴシック" panose="020B0400000000000000" pitchFamily="50" charset="-128"/>
                <a:ea typeface="BIZ UDPゴシック" panose="020B0400000000000000" pitchFamily="50" charset="-128"/>
              </a:rPr>
              <a:t>検索データ</a:t>
            </a:r>
          </a:p>
        </p:txBody>
      </p:sp>
      <p:sp>
        <p:nvSpPr>
          <p:cNvPr id="51" name="正方形/長方形 50">
            <a:extLst>
              <a:ext uri="{FF2B5EF4-FFF2-40B4-BE49-F238E27FC236}">
                <a16:creationId xmlns:a16="http://schemas.microsoft.com/office/drawing/2014/main" id="{C8707309-1F90-96DB-B3D5-9C3C3B7757D2}"/>
              </a:ext>
            </a:extLst>
          </p:cNvPr>
          <p:cNvSpPr/>
          <p:nvPr/>
        </p:nvSpPr>
        <p:spPr>
          <a:xfrm>
            <a:off x="3230559" y="4937860"/>
            <a:ext cx="2448000" cy="2646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20000"/>
              </a:lnSpc>
            </a:pPr>
            <a:r>
              <a:rPr kumimoji="1" lang="ja-JP" altLang="en-US" sz="1100" b="1">
                <a:solidFill>
                  <a:schemeClr val="tx1">
                    <a:lumMod val="85000"/>
                    <a:lumOff val="15000"/>
                  </a:schemeClr>
                </a:solidFill>
                <a:latin typeface="BIZ UDPゴシック" panose="020B0400000000000000" pitchFamily="50" charset="-128"/>
                <a:ea typeface="BIZ UDPゴシック" panose="020B0400000000000000" pitchFamily="50" charset="-128"/>
              </a:rPr>
              <a:t>人流データ</a:t>
            </a:r>
          </a:p>
        </p:txBody>
      </p:sp>
      <p:sp>
        <p:nvSpPr>
          <p:cNvPr id="2" name="角丸四角形 16">
            <a:extLst>
              <a:ext uri="{FF2B5EF4-FFF2-40B4-BE49-F238E27FC236}">
                <a16:creationId xmlns:a16="http://schemas.microsoft.com/office/drawing/2014/main" id="{DF468AA7-82D2-04D5-CB45-4A09ABD475D6}"/>
              </a:ext>
            </a:extLst>
          </p:cNvPr>
          <p:cNvSpPr/>
          <p:nvPr/>
        </p:nvSpPr>
        <p:spPr>
          <a:xfrm>
            <a:off x="8600457" y="306694"/>
            <a:ext cx="1159727" cy="4380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FFFFFF"/>
                </a:solidFill>
                <a:effectLst/>
                <a:uLnTx/>
                <a:uFillTx/>
                <a:latin typeface="BIZ UDPGothic" panose="020B0400000000000000" pitchFamily="50" charset="-128"/>
                <a:ea typeface="BIZ UDPGothic" panose="020B0400000000000000" pitchFamily="50" charset="-128"/>
                <a:cs typeface="+mn-cs"/>
                <a:sym typeface="Arial"/>
              </a:rPr>
              <a:t>記載例</a:t>
            </a:r>
          </a:p>
        </p:txBody>
      </p:sp>
    </p:spTree>
    <p:extLst>
      <p:ext uri="{BB962C8B-B14F-4D97-AF65-F5344CB8AC3E}">
        <p14:creationId xmlns:p14="http://schemas.microsoft.com/office/powerpoint/2010/main" val="74789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372eab4b3d0_0_0"/>
          <p:cNvSpPr txBox="1"/>
          <p:nvPr/>
        </p:nvSpPr>
        <p:spPr>
          <a:xfrm>
            <a:off x="-69577" y="73800"/>
            <a:ext cx="5675400" cy="3495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a:ln>
                  <a:noFill/>
                </a:ln>
                <a:solidFill>
                  <a:srgbClr val="0070C0"/>
                </a:solidFill>
                <a:effectLst/>
                <a:uLnTx/>
                <a:uFillTx/>
                <a:latin typeface="BIZ UDPGothic"/>
                <a:ea typeface="BIZ UDPGothic"/>
                <a:cs typeface="BIZ UDPGothic"/>
                <a:sym typeface="BIZ UDPGothic"/>
              </a:rPr>
              <a:t>【</a:t>
            </a:r>
            <a:r>
              <a:rPr kumimoji="0" lang="ja-JP" altLang="en-US" sz="1600" b="1" i="0" u="none" strike="noStrike" kern="0" cap="none" spc="0" normalizeH="0" baseline="0" noProof="0">
                <a:ln>
                  <a:noFill/>
                </a:ln>
                <a:solidFill>
                  <a:srgbClr val="0070C0"/>
                </a:solidFill>
                <a:effectLst/>
                <a:uLnTx/>
                <a:uFillTx/>
                <a:latin typeface="BIZ UDPGothic"/>
                <a:ea typeface="BIZ UDPGothic"/>
                <a:cs typeface="BIZ UDPGothic"/>
                <a:sym typeface="BIZ UDPGothic"/>
              </a:rPr>
              <a:t>交通費負担軽減</a:t>
            </a:r>
            <a:r>
              <a:rPr kumimoji="0" lang="en-US" altLang="ja-JP" sz="1600" b="1" i="0" u="none" strike="noStrike" kern="0" cap="none" spc="0" normalizeH="0" baseline="0" noProof="0">
                <a:ln>
                  <a:noFill/>
                </a:ln>
                <a:solidFill>
                  <a:srgbClr val="0070C0"/>
                </a:solidFill>
                <a:effectLst/>
                <a:uLnTx/>
                <a:uFillTx/>
                <a:latin typeface="BIZ UDPGothic"/>
                <a:ea typeface="BIZ UDPGothic"/>
                <a:cs typeface="BIZ UDPGothic"/>
                <a:sym typeface="BIZ UDPGothic"/>
              </a:rPr>
              <a:t>】ANA</a:t>
            </a:r>
            <a:r>
              <a:rPr kumimoji="0" lang="ja-JP" altLang="en-US" sz="1600" b="1" i="0" u="none" strike="noStrike" kern="0" cap="none" spc="0" normalizeH="0" baseline="0" noProof="0">
                <a:ln>
                  <a:noFill/>
                </a:ln>
                <a:solidFill>
                  <a:srgbClr val="0070C0"/>
                </a:solidFill>
                <a:effectLst/>
                <a:uLnTx/>
                <a:uFillTx/>
                <a:latin typeface="BIZ UDPGothic"/>
                <a:ea typeface="BIZ UDPGothic"/>
                <a:cs typeface="BIZ UDPGothic"/>
                <a:sym typeface="BIZ UDPGothic"/>
              </a:rPr>
              <a:t>二地域居住等推進コンソーシアム</a:t>
            </a:r>
            <a:endParaRPr kumimoji="0" sz="160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34" name="Google Shape;34;g372eab4b3d0_0_0"/>
          <p:cNvSpPr txBox="1"/>
          <p:nvPr/>
        </p:nvSpPr>
        <p:spPr>
          <a:xfrm>
            <a:off x="5409550" y="43250"/>
            <a:ext cx="2994300" cy="507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900" b="0" i="0" u="none" strike="noStrike" kern="0" cap="none" spc="0" normalizeH="0" baseline="0" noProof="0">
                <a:ln>
                  <a:noFill/>
                </a:ln>
                <a:solidFill>
                  <a:srgbClr val="0070C0"/>
                </a:solidFill>
                <a:effectLst/>
                <a:uLnTx/>
                <a:uFillTx/>
                <a:latin typeface="BIZ UDPGothic"/>
                <a:ea typeface="BIZ UDPGothic"/>
                <a:cs typeface="BIZ UDPGothic"/>
                <a:sym typeface="BIZ UDPGothic"/>
              </a:rPr>
              <a:t>（高知県、同県須崎市、馬路村、本山町、大川村、</a:t>
            </a:r>
            <a:endParaRPr kumimoji="0" sz="900" b="0" i="0" u="none" strike="noStrike" kern="0" cap="none" spc="0" normalizeH="0" baseline="0" noProof="0">
              <a:ln>
                <a:noFill/>
              </a:ln>
              <a:solidFill>
                <a:srgbClr val="0070C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900" b="0" i="0" u="none" strike="noStrike" kern="0" cap="none" spc="0" normalizeH="0" baseline="0" noProof="0">
                <a:ln>
                  <a:noFill/>
                </a:ln>
                <a:solidFill>
                  <a:srgbClr val="0070C0"/>
                </a:solidFill>
                <a:effectLst/>
                <a:uLnTx/>
                <a:uFillTx/>
                <a:latin typeface="BIZ UDPGothic"/>
                <a:ea typeface="BIZ UDPGothic"/>
                <a:cs typeface="BIZ UDPGothic"/>
                <a:sym typeface="BIZ UDPGothic"/>
              </a:rPr>
              <a:t>  鳥取県、同県江府町、北栄町、智頭町、</a:t>
            </a:r>
            <a:endParaRPr kumimoji="0" sz="900" b="0" i="0" u="none" strike="noStrike" kern="0" cap="none" spc="0" normalizeH="0" baseline="0" noProof="0">
              <a:ln>
                <a:noFill/>
              </a:ln>
              <a:solidFill>
                <a:srgbClr val="0070C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900" b="0" i="0" u="none" strike="noStrike" kern="0" cap="none" spc="0" normalizeH="0" baseline="0" noProof="0">
                <a:ln>
                  <a:noFill/>
                </a:ln>
                <a:solidFill>
                  <a:srgbClr val="0070C0"/>
                </a:solidFill>
                <a:effectLst/>
                <a:uLnTx/>
                <a:uFillTx/>
                <a:latin typeface="BIZ UDPGothic"/>
                <a:ea typeface="BIZ UDPGothic"/>
                <a:cs typeface="BIZ UDPGothic"/>
                <a:sym typeface="BIZ UDPGothic"/>
              </a:rPr>
              <a:t>　佐賀県、同県神埼市、有田町）</a:t>
            </a:r>
            <a:endParaRPr kumimoji="0" sz="9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35" name="Google Shape;35;g372eab4b3d0_0_0"/>
          <p:cNvSpPr/>
          <p:nvPr/>
        </p:nvSpPr>
        <p:spPr>
          <a:xfrm>
            <a:off x="193399" y="1018474"/>
            <a:ext cx="9545356" cy="2585833"/>
          </a:xfrm>
          <a:prstGeom prst="rect">
            <a:avLst/>
          </a:prstGeom>
          <a:noFill/>
          <a:ln w="38100" cap="flat" cmpd="sng">
            <a:solidFill>
              <a:srgbClr val="262672"/>
            </a:solidFill>
            <a:prstDash val="solid"/>
            <a:round/>
            <a:headEnd type="none" w="sm" len="sm"/>
            <a:tailEnd type="none" w="sm" len="sm"/>
          </a:ln>
        </p:spPr>
        <p:txBody>
          <a:bodyPr spcFirstLastPara="1" wrap="square" lIns="91425" tIns="45700" rIns="91425" bIns="45700" anchor="ctr" anchorCtr="0">
            <a:noAutofit/>
          </a:bodyPr>
          <a:lstStyle/>
          <a:p>
            <a:pPr marL="176212" marR="0" lvl="0" indent="-176212" algn="l"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Meiryo"/>
              <a:buNone/>
              <a:tabLst/>
              <a:defRPr/>
            </a:pP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課題</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Meiryo"/>
              <a:buNone/>
              <a:tabLst/>
              <a:defRPr/>
            </a:pP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・遠隔地への二地域居住における</a:t>
            </a:r>
            <a:r>
              <a:rPr kumimoji="0" lang="ja-JP" altLang="en-US" sz="1400" b="0" i="0" u="none" strike="noStrike" kern="0" cap="none" spc="0" normalizeH="0" baseline="0" noProof="0">
                <a:ln>
                  <a:noFill/>
                </a:ln>
                <a:solidFill>
                  <a:srgbClr val="FF0000"/>
                </a:solidFill>
                <a:effectLst/>
                <a:uLnTx/>
                <a:uFillTx/>
                <a:latin typeface="BIZ UDPGothic"/>
                <a:ea typeface="BIZ UDPGothic"/>
                <a:cs typeface="BIZ UDPGothic"/>
                <a:sym typeface="BIZ UDPGothic"/>
              </a:rPr>
              <a:t>交通費（航空運賃）の負担軽減</a:t>
            </a:r>
            <a:endParaRPr kumimoji="0" sz="1400" b="0" i="0" u="none" strike="noStrike" kern="0" cap="none" spc="0" normalizeH="0" baseline="0" noProof="0">
              <a:ln>
                <a:noFill/>
              </a:ln>
              <a:solidFill>
                <a:srgbClr val="FF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Meiryo"/>
              <a:buNone/>
              <a:tabLst/>
              <a:defRPr/>
            </a:pPr>
            <a:endParaRPr kumimoji="0" sz="1000" b="0" i="0" u="none" strike="noStrike" kern="0" cap="none" spc="0" normalizeH="0" baseline="0" noProof="0">
              <a:ln>
                <a:noFill/>
              </a:ln>
              <a:solidFill>
                <a:srgbClr val="FF0000"/>
              </a:solidFill>
              <a:effectLst/>
              <a:uLnTx/>
              <a:uFillTx/>
              <a:latin typeface="BIZ UDPGothic"/>
              <a:ea typeface="BIZ UDPGothic"/>
              <a:cs typeface="BIZ UDPGothic"/>
              <a:sym typeface="BIZ UDPGothic"/>
            </a:endParaRPr>
          </a:p>
          <a:p>
            <a:pPr marL="176212" marR="0" lvl="0" indent="-176212"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取組</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176212" marR="0" lvl="0" indent="-176212"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・二地域居住等に関する情報と</a:t>
            </a:r>
            <a:r>
              <a:rPr kumimoji="0" lang="ja-JP" altLang="en-US" sz="1400" b="0" i="0" u="none" strike="noStrike" kern="0" cap="none" spc="0" normalizeH="0" baseline="0" noProof="0">
                <a:ln>
                  <a:noFill/>
                </a:ln>
                <a:solidFill>
                  <a:srgbClr val="FF0000"/>
                </a:solidFill>
                <a:effectLst/>
                <a:uLnTx/>
                <a:uFillTx/>
                <a:latin typeface="BIZ UDPGothic"/>
                <a:ea typeface="BIZ UDPGothic"/>
                <a:cs typeface="BIZ UDPGothic"/>
                <a:sym typeface="BIZ UDPGothic"/>
              </a:rPr>
              <a:t>航空運賃の負担軽減策</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を取り扱う</a:t>
            </a:r>
            <a:endPar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176212" marR="0" lvl="0" indent="-176212"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　ポータルサイトの構築・運営</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 </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（令和</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7</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年</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10</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月実証開始）</a:t>
            </a: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176212" marR="0" lvl="0" indent="-176212"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ja-JP" altLang="en-US" sz="1400" b="0" i="0" u="none" strike="noStrike" kern="0" cap="none" spc="0" normalizeH="0" baseline="0" noProof="0">
                <a:ln>
                  <a:noFill/>
                </a:ln>
                <a:solidFill>
                  <a:srgbClr val="FF0000"/>
                </a:solidFill>
                <a:effectLst/>
                <a:uLnTx/>
                <a:uFillTx/>
                <a:latin typeface="BIZ UDPGothic"/>
                <a:ea typeface="BIZ UDPGothic"/>
                <a:cs typeface="BIZ UDPGothic"/>
                <a:sym typeface="BIZ UDPGothic"/>
              </a:rPr>
              <a:t>二地域居住者認定、</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サービス提供のスキームを検討・構築</a:t>
            </a: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176212" marR="0" lvl="0" indent="-176212" algn="l" defTabSz="914400" rtl="0" eaLnBrk="1" fontAlgn="auto" latinLnBrk="0" hangingPunct="1">
              <a:lnSpc>
                <a:spcPct val="100000"/>
              </a:lnSpc>
              <a:spcBef>
                <a:spcPts val="0"/>
              </a:spcBef>
              <a:spcAft>
                <a:spcPts val="0"/>
              </a:spcAft>
              <a:buClr>
                <a:srgbClr val="000000"/>
              </a:buClr>
              <a:buSzPts val="1400"/>
              <a:buFont typeface="Meiryo"/>
              <a:buNone/>
              <a:tabLst/>
              <a:defRPr/>
            </a:pP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・二地域居住者の受け入れに際しての拠点施設の</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Wi-Fi</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等の環境整備</a:t>
            </a: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Meiryo"/>
              <a:buNone/>
              <a:tabLst/>
              <a:defRPr/>
            </a:pPr>
            <a:endParaRPr kumimoji="0" sz="10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363537" marR="0" lvl="0" indent="-363537"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コンソーシアム構成</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363537" marR="0" lvl="0" indent="-363537"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ANA</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あきん</a:t>
            </a:r>
            <a:r>
              <a:rPr kumimoji="0" lang="ja-JP" altLang="en-US" sz="1400" b="0" i="0" u="none" strike="noStrike" kern="0" cap="none" spc="0" normalizeH="0" baseline="0" noProof="0" err="1">
                <a:ln>
                  <a:noFill/>
                </a:ln>
                <a:solidFill>
                  <a:srgbClr val="000000"/>
                </a:solidFill>
                <a:effectLst/>
                <a:uLnTx/>
                <a:uFillTx/>
                <a:latin typeface="BIZ UDPGothic"/>
                <a:ea typeface="BIZ UDPGothic"/>
                <a:cs typeface="BIZ UDPGothic"/>
                <a:sym typeface="BIZ UDPGothic"/>
              </a:rPr>
              <a:t>ど</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ANA</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ホールディングス、高知県、同県須崎市、馬路村、本山町、大川村、高知県</a:t>
            </a:r>
            <a:r>
              <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UI</a:t>
            </a: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ターンサポートセンター</a:t>
            </a:r>
            <a:endParaRPr kumimoji="0" lang="en-US" altLang="ja-JP"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363537" marR="0" lvl="0" indent="-363537"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a:ln>
                  <a:noFill/>
                </a:ln>
                <a:solidFill>
                  <a:srgbClr val="000000"/>
                </a:solidFill>
                <a:effectLst/>
                <a:uLnTx/>
                <a:uFillTx/>
                <a:latin typeface="BIZ UDPGothic"/>
                <a:ea typeface="BIZ UDPGothic"/>
                <a:cs typeface="BIZ UDPGothic"/>
                <a:sym typeface="BIZ UDPGothic"/>
              </a:rPr>
              <a:t>鳥取県、同県江府町、北栄町、智頭町、佐賀県、同県神埼市、有田町、ふるさと回帰・移住交流推進機構</a:t>
            </a: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36" name="Google Shape;36;g372eab4b3d0_0_0"/>
          <p:cNvSpPr/>
          <p:nvPr/>
        </p:nvSpPr>
        <p:spPr>
          <a:xfrm>
            <a:off x="193397" y="719665"/>
            <a:ext cx="1727400" cy="298800"/>
          </a:xfrm>
          <a:prstGeom prst="rect">
            <a:avLst/>
          </a:prstGeom>
          <a:solidFill>
            <a:srgbClr val="262672"/>
          </a:solidFill>
          <a:ln w="12700" cap="flat" cmpd="sng">
            <a:solidFill>
              <a:srgbClr val="7373D1"/>
            </a:solidFill>
            <a:prstDash val="solid"/>
            <a:round/>
            <a:headEnd type="none" w="sm" len="sm"/>
            <a:tailEnd type="none" w="sm" len="sm"/>
          </a:ln>
        </p:spPr>
        <p:txBody>
          <a:bodyPr spcFirstLastPara="1" wrap="square" lIns="71900" tIns="35950" rIns="71900" bIns="3595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ja-JP" altLang="en-US" sz="1400" b="1" i="0" u="none" strike="noStrike" kern="0" cap="none" spc="0" normalizeH="0" baseline="0" noProof="0">
                <a:ln>
                  <a:noFill/>
                </a:ln>
                <a:solidFill>
                  <a:srgbClr val="FFFFFF"/>
                </a:solidFill>
                <a:effectLst/>
                <a:uLnTx/>
                <a:uFillTx/>
                <a:latin typeface="BIZ UDPGothic"/>
                <a:ea typeface="BIZ UDPGothic"/>
                <a:cs typeface="BIZ UDPGothic"/>
                <a:sym typeface="BIZ UDPGothic"/>
              </a:rPr>
              <a:t>事業の概要</a:t>
            </a:r>
            <a:endParaRPr kumimoji="0" sz="1400" b="1" i="0" u="none" strike="noStrike" kern="0" cap="none" spc="0" normalizeH="0" baseline="0" noProof="0">
              <a:ln>
                <a:noFill/>
              </a:ln>
              <a:solidFill>
                <a:srgbClr val="FFFFFF"/>
              </a:solidFill>
              <a:effectLst/>
              <a:uLnTx/>
              <a:uFillTx/>
              <a:latin typeface="BIZ UDPGothic"/>
              <a:ea typeface="BIZ UDPGothic"/>
              <a:cs typeface="BIZ UDPGothic"/>
              <a:sym typeface="BIZ UDPGothic"/>
            </a:endParaRPr>
          </a:p>
        </p:txBody>
      </p:sp>
      <p:sp>
        <p:nvSpPr>
          <p:cNvPr id="38" name="Google Shape;38;g372eab4b3d0_0_0"/>
          <p:cNvSpPr/>
          <p:nvPr/>
        </p:nvSpPr>
        <p:spPr>
          <a:xfrm>
            <a:off x="174935" y="3827756"/>
            <a:ext cx="4889520" cy="2775670"/>
          </a:xfrm>
          <a:prstGeom prst="rect">
            <a:avLst/>
          </a:prstGeom>
          <a:noFill/>
          <a:ln w="15075" cap="flat" cmpd="sng">
            <a:solidFill>
              <a:schemeClr val="dk2"/>
            </a:solidFill>
            <a:prstDash val="solid"/>
            <a:round/>
            <a:headEnd type="none" w="sm" len="sm"/>
            <a:tailEnd type="none" w="sm" len="sm"/>
          </a:ln>
        </p:spPr>
        <p:txBody>
          <a:bodyPr spcFirstLastPara="1" wrap="square" lIns="144675" tIns="144675" rIns="144675" bIns="1446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15"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39" name="Google Shape;39;g372eab4b3d0_0_0"/>
          <p:cNvSpPr/>
          <p:nvPr/>
        </p:nvSpPr>
        <p:spPr>
          <a:xfrm>
            <a:off x="5179955" y="3838456"/>
            <a:ext cx="4558800" cy="2625890"/>
          </a:xfrm>
          <a:prstGeom prst="rect">
            <a:avLst/>
          </a:prstGeom>
          <a:solidFill>
            <a:srgbClr val="F0F7FF"/>
          </a:solidFill>
          <a:ln w="6775" cap="flat" cmpd="sng">
            <a:solidFill>
              <a:schemeClr val="tx1"/>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97"/>
              <a:buFont typeface="Arial"/>
              <a:buNone/>
              <a:tabLst/>
              <a:defRPr/>
            </a:pPr>
            <a:endParaRPr kumimoji="0" sz="99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 name="Google Shape;40;g372eab4b3d0_0_0"/>
          <p:cNvSpPr txBox="1"/>
          <p:nvPr/>
        </p:nvSpPr>
        <p:spPr>
          <a:xfrm>
            <a:off x="5181399" y="3742340"/>
            <a:ext cx="2289978" cy="246056"/>
          </a:xfrm>
          <a:prstGeom prst="rect">
            <a:avLst/>
          </a:prstGeom>
          <a:solidFill>
            <a:srgbClr val="FFFFFF"/>
          </a:solidFill>
          <a:ln w="6775" cap="flat" cmpd="sng">
            <a:solidFill>
              <a:srgbClr val="666666"/>
            </a:solidFill>
            <a:prstDash val="solid"/>
            <a:round/>
            <a:headEnd type="none" w="sm" len="sm"/>
            <a:tailEnd type="none" w="sm" len="sm"/>
          </a:ln>
        </p:spPr>
        <p:txBody>
          <a:bodyPr spcFirstLastPara="1" wrap="square" lIns="65100" tIns="65100" rIns="65100" bIns="65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en-US" altLang="ja-JP" sz="1000" b="1" i="0" u="none" strike="noStrike" kern="0" cap="none" spc="0" normalizeH="0" baseline="0" noProof="0">
                <a:ln>
                  <a:noFill/>
                </a:ln>
                <a:solidFill>
                  <a:srgbClr val="000000"/>
                </a:solidFill>
                <a:effectLst/>
                <a:uLnTx/>
                <a:uFillTx/>
                <a:latin typeface="BIZ UDPGothic"/>
                <a:ea typeface="BIZ UDPGothic"/>
                <a:cs typeface="BIZ UDPGothic"/>
                <a:sym typeface="BIZ UDPGothic"/>
              </a:rPr>
              <a:t>ANA</a:t>
            </a:r>
            <a:r>
              <a:rPr kumimoji="0" lang="ja-JP" altLang="en-US" sz="1000" b="1" i="0" u="none" strike="noStrike" kern="0" cap="none" spc="0" normalizeH="0" baseline="0" noProof="0">
                <a:ln>
                  <a:noFill/>
                </a:ln>
                <a:solidFill>
                  <a:srgbClr val="000000"/>
                </a:solidFill>
                <a:effectLst/>
                <a:uLnTx/>
                <a:uFillTx/>
                <a:latin typeface="BIZ UDPGothic"/>
                <a:ea typeface="BIZ UDPGothic"/>
                <a:cs typeface="BIZ UDPGothic"/>
                <a:sym typeface="BIZ UDPGothic"/>
              </a:rPr>
              <a:t>二地域居住等推進コンソーシアム</a:t>
            </a:r>
            <a:endParaRPr kumimoji="0" sz="100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41" name="Google Shape;41;g372eab4b3d0_0_0"/>
          <p:cNvSpPr/>
          <p:nvPr/>
        </p:nvSpPr>
        <p:spPr>
          <a:xfrm>
            <a:off x="7173933" y="4030284"/>
            <a:ext cx="1194600" cy="164400"/>
          </a:xfrm>
          <a:prstGeom prst="round2SameRect">
            <a:avLst>
              <a:gd name="adj1" fmla="val 50000"/>
              <a:gd name="adj2" fmla="val 0"/>
            </a:avLst>
          </a:prstGeom>
          <a:solidFill>
            <a:srgbClr val="C9DAF8"/>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ja-JP" altLang="en-US" sz="712" b="1" i="0" u="none" strike="noStrike" kern="0" cap="none" spc="0" normalizeH="0" baseline="0" noProof="0">
                <a:ln>
                  <a:noFill/>
                </a:ln>
                <a:solidFill>
                  <a:srgbClr val="000000"/>
                </a:solidFill>
                <a:effectLst/>
                <a:uLnTx/>
                <a:uFillTx/>
                <a:latin typeface="BIZ UDPGothic"/>
                <a:ea typeface="BIZ UDPGothic"/>
                <a:cs typeface="BIZ UDPGothic"/>
                <a:sym typeface="BIZ UDPGothic"/>
              </a:rPr>
              <a:t>高知県</a:t>
            </a:r>
            <a:endParaRPr kumimoji="0" sz="712"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42" name="Google Shape;42;g372eab4b3d0_0_0"/>
          <p:cNvSpPr/>
          <p:nvPr/>
        </p:nvSpPr>
        <p:spPr>
          <a:xfrm>
            <a:off x="7173986" y="4716193"/>
            <a:ext cx="1194600" cy="151500"/>
          </a:xfrm>
          <a:prstGeom prst="round2SameRect">
            <a:avLst>
              <a:gd name="adj1" fmla="val 50000"/>
              <a:gd name="adj2" fmla="val 0"/>
            </a:avLst>
          </a:prstGeom>
          <a:solidFill>
            <a:srgbClr val="C9DAF8"/>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ja-JP" altLang="en-US" sz="712" b="1" i="0" u="none" strike="noStrike" kern="0" cap="none" spc="0" normalizeH="0" baseline="0" noProof="0">
                <a:ln>
                  <a:noFill/>
                </a:ln>
                <a:solidFill>
                  <a:srgbClr val="000000"/>
                </a:solidFill>
                <a:effectLst/>
                <a:uLnTx/>
                <a:uFillTx/>
                <a:latin typeface="BIZ UDPGothic"/>
                <a:ea typeface="BIZ UDPGothic"/>
                <a:cs typeface="BIZ UDPGothic"/>
                <a:sym typeface="BIZ UDPGothic"/>
              </a:rPr>
              <a:t>鳥取県</a:t>
            </a:r>
            <a:endParaRPr kumimoji="0" sz="712"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cxnSp>
        <p:nvCxnSpPr>
          <p:cNvPr id="43" name="Google Shape;43;g372eab4b3d0_0_0"/>
          <p:cNvCxnSpPr/>
          <p:nvPr/>
        </p:nvCxnSpPr>
        <p:spPr>
          <a:xfrm rot="10800000">
            <a:off x="8317434" y="5075150"/>
            <a:ext cx="357300" cy="0"/>
          </a:xfrm>
          <a:prstGeom prst="straightConnector1">
            <a:avLst/>
          </a:prstGeom>
          <a:noFill/>
          <a:ln w="27125" cap="flat" cmpd="sng">
            <a:solidFill>
              <a:srgbClr val="999999"/>
            </a:solidFill>
            <a:prstDash val="solid"/>
            <a:round/>
            <a:headEnd type="none" w="sm" len="sm"/>
            <a:tailEnd type="none" w="sm" len="sm"/>
          </a:ln>
        </p:spPr>
      </p:cxnSp>
      <p:sp>
        <p:nvSpPr>
          <p:cNvPr id="45" name="Google Shape;45;g372eab4b3d0_0_0"/>
          <p:cNvSpPr/>
          <p:nvPr/>
        </p:nvSpPr>
        <p:spPr>
          <a:xfrm>
            <a:off x="5242821" y="4127475"/>
            <a:ext cx="1555597" cy="749700"/>
          </a:xfrm>
          <a:prstGeom prst="roundRect">
            <a:avLst>
              <a:gd name="adj" fmla="val 11068"/>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コンソーシアム代表（全体統括・事務局運営）</a:t>
            </a: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ポータルサイト構築・運営</a:t>
            </a: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二地域居住等促進プロモーション</a:t>
            </a: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46" name="Google Shape;46;g372eab4b3d0_0_0"/>
          <p:cNvSpPr/>
          <p:nvPr/>
        </p:nvSpPr>
        <p:spPr>
          <a:xfrm>
            <a:off x="5238661" y="4107031"/>
            <a:ext cx="1562276" cy="182896"/>
          </a:xfrm>
          <a:prstGeom prst="round2SameRect">
            <a:avLst>
              <a:gd name="adj1" fmla="val 50000"/>
              <a:gd name="adj2" fmla="val 0"/>
            </a:avLst>
          </a:prstGeom>
          <a:solidFill>
            <a:srgbClr val="C9DAF8"/>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en-US" altLang="ja-JP" sz="712" b="1" i="0" u="none" strike="noStrike" kern="0" cap="none" spc="0" normalizeH="0" baseline="0" noProof="0">
                <a:ln>
                  <a:noFill/>
                </a:ln>
                <a:solidFill>
                  <a:srgbClr val="000000"/>
                </a:solidFill>
                <a:effectLst/>
                <a:uLnTx/>
                <a:uFillTx/>
                <a:latin typeface="BIZ UDPGothic"/>
                <a:ea typeface="BIZ UDPGothic"/>
                <a:cs typeface="BIZ UDPGothic"/>
                <a:sym typeface="BIZ UDPGothic"/>
              </a:rPr>
              <a:t>ANA</a:t>
            </a:r>
            <a:r>
              <a:rPr kumimoji="0" lang="ja-JP" altLang="en-US" sz="712" b="1" i="0" u="none" strike="noStrike" kern="0" cap="none" spc="0" normalizeH="0" baseline="0" noProof="0">
                <a:ln>
                  <a:noFill/>
                </a:ln>
                <a:solidFill>
                  <a:srgbClr val="000000"/>
                </a:solidFill>
                <a:effectLst/>
                <a:uLnTx/>
                <a:uFillTx/>
                <a:latin typeface="BIZ UDPGothic"/>
                <a:ea typeface="BIZ UDPGothic"/>
                <a:cs typeface="BIZ UDPGothic"/>
                <a:sym typeface="BIZ UDPGothic"/>
              </a:rPr>
              <a:t>あきんど株式会社</a:t>
            </a:r>
            <a:endParaRPr kumimoji="0" sz="712"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47" name="Google Shape;47;g372eab4b3d0_0_0"/>
          <p:cNvPicPr preferRelativeResize="0"/>
          <p:nvPr/>
        </p:nvPicPr>
        <p:blipFill rotWithShape="1">
          <a:blip r:embed="rId3">
            <a:alphaModFix/>
          </a:blip>
          <a:srcRect/>
          <a:stretch/>
        </p:blipFill>
        <p:spPr>
          <a:xfrm>
            <a:off x="5428598" y="4652501"/>
            <a:ext cx="1053072" cy="182934"/>
          </a:xfrm>
          <a:prstGeom prst="rect">
            <a:avLst/>
          </a:prstGeom>
          <a:noFill/>
          <a:ln>
            <a:noFill/>
          </a:ln>
        </p:spPr>
      </p:pic>
      <p:cxnSp>
        <p:nvCxnSpPr>
          <p:cNvPr id="48" name="Google Shape;48;g372eab4b3d0_0_0"/>
          <p:cNvCxnSpPr/>
          <p:nvPr/>
        </p:nvCxnSpPr>
        <p:spPr>
          <a:xfrm>
            <a:off x="6794335" y="4347295"/>
            <a:ext cx="756900" cy="0"/>
          </a:xfrm>
          <a:prstGeom prst="straightConnector1">
            <a:avLst/>
          </a:prstGeom>
          <a:noFill/>
          <a:ln w="27125" cap="flat" cmpd="sng">
            <a:solidFill>
              <a:srgbClr val="999999"/>
            </a:solidFill>
            <a:prstDash val="solid"/>
            <a:round/>
            <a:headEnd type="none" w="sm" len="sm"/>
            <a:tailEnd type="none" w="sm" len="sm"/>
          </a:ln>
        </p:spPr>
      </p:cxnSp>
      <p:cxnSp>
        <p:nvCxnSpPr>
          <p:cNvPr id="49" name="Google Shape;49;g372eab4b3d0_0_0"/>
          <p:cNvCxnSpPr/>
          <p:nvPr/>
        </p:nvCxnSpPr>
        <p:spPr>
          <a:xfrm flipH="1">
            <a:off x="6950322" y="4347295"/>
            <a:ext cx="7800" cy="1887900"/>
          </a:xfrm>
          <a:prstGeom prst="straightConnector1">
            <a:avLst/>
          </a:prstGeom>
          <a:noFill/>
          <a:ln w="27125" cap="flat" cmpd="sng">
            <a:solidFill>
              <a:srgbClr val="999999"/>
            </a:solidFill>
            <a:prstDash val="solid"/>
            <a:round/>
            <a:headEnd type="none" w="sm" len="sm"/>
            <a:tailEnd type="none" w="sm" len="sm"/>
          </a:ln>
        </p:spPr>
      </p:cxnSp>
      <p:cxnSp>
        <p:nvCxnSpPr>
          <p:cNvPr id="50" name="Google Shape;50;g372eab4b3d0_0_0"/>
          <p:cNvCxnSpPr/>
          <p:nvPr/>
        </p:nvCxnSpPr>
        <p:spPr>
          <a:xfrm rot="10800000">
            <a:off x="6934479" y="5074240"/>
            <a:ext cx="402300" cy="0"/>
          </a:xfrm>
          <a:prstGeom prst="straightConnector1">
            <a:avLst/>
          </a:prstGeom>
          <a:noFill/>
          <a:ln w="27125" cap="flat" cmpd="sng">
            <a:solidFill>
              <a:srgbClr val="999999"/>
            </a:solidFill>
            <a:prstDash val="solid"/>
            <a:round/>
            <a:headEnd type="none" w="sm" len="sm"/>
            <a:tailEnd type="none" w="sm" len="sm"/>
          </a:ln>
        </p:spPr>
      </p:cxnSp>
      <p:sp>
        <p:nvSpPr>
          <p:cNvPr id="51" name="Google Shape;51;g372eab4b3d0_0_0"/>
          <p:cNvSpPr/>
          <p:nvPr/>
        </p:nvSpPr>
        <p:spPr>
          <a:xfrm>
            <a:off x="5226775" y="5177786"/>
            <a:ext cx="1571643" cy="683796"/>
          </a:xfrm>
          <a:prstGeom prst="roundRect">
            <a:avLst>
              <a:gd name="adj" fmla="val 11068"/>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r>
              <a:rPr kumimoji="0" lang="en-US" altLang="ja-JP"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ANA</a:t>
            </a: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グループ間調整</a:t>
            </a: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官民連携プラットフォームとの連携</a:t>
            </a: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52" name="Google Shape;52;g372eab4b3d0_0_0"/>
          <p:cNvSpPr/>
          <p:nvPr/>
        </p:nvSpPr>
        <p:spPr>
          <a:xfrm>
            <a:off x="5226740" y="5000979"/>
            <a:ext cx="1567619" cy="199348"/>
          </a:xfrm>
          <a:prstGeom prst="round2SameRect">
            <a:avLst>
              <a:gd name="adj1" fmla="val 50000"/>
              <a:gd name="adj2" fmla="val 0"/>
            </a:avLst>
          </a:prstGeom>
          <a:solidFill>
            <a:srgbClr val="C9DAF8"/>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en-US" altLang="ja-JP" sz="712" b="1" i="0" u="none" strike="noStrike" kern="0" cap="none" spc="0" normalizeH="0" baseline="0" noProof="0">
                <a:ln>
                  <a:noFill/>
                </a:ln>
                <a:solidFill>
                  <a:srgbClr val="000000"/>
                </a:solidFill>
                <a:effectLst/>
                <a:uLnTx/>
                <a:uFillTx/>
                <a:latin typeface="BIZ UDPGothic"/>
                <a:ea typeface="BIZ UDPGothic"/>
                <a:cs typeface="BIZ UDPGothic"/>
                <a:sym typeface="BIZ UDPGothic"/>
              </a:rPr>
              <a:t>ANA</a:t>
            </a:r>
            <a:r>
              <a:rPr kumimoji="0" lang="ja-JP" altLang="en-US" sz="712" b="1" i="0" u="none" strike="noStrike" kern="0" cap="none" spc="0" normalizeH="0" baseline="0" noProof="0">
                <a:ln>
                  <a:noFill/>
                </a:ln>
                <a:solidFill>
                  <a:srgbClr val="000000"/>
                </a:solidFill>
                <a:effectLst/>
                <a:uLnTx/>
                <a:uFillTx/>
                <a:latin typeface="BIZ UDPGothic"/>
                <a:ea typeface="BIZ UDPGothic"/>
                <a:cs typeface="BIZ UDPGothic"/>
                <a:sym typeface="BIZ UDPGothic"/>
              </a:rPr>
              <a:t>ホールディングス株式会社</a:t>
            </a:r>
            <a:endParaRPr kumimoji="0" sz="712"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53" name="Google Shape;53;g372eab4b3d0_0_0"/>
          <p:cNvPicPr preferRelativeResize="0"/>
          <p:nvPr/>
        </p:nvPicPr>
        <p:blipFill rotWithShape="1">
          <a:blip r:embed="rId4">
            <a:alphaModFix/>
          </a:blip>
          <a:srcRect/>
          <a:stretch/>
        </p:blipFill>
        <p:spPr>
          <a:xfrm>
            <a:off x="5466421" y="5564536"/>
            <a:ext cx="1053053" cy="220745"/>
          </a:xfrm>
          <a:prstGeom prst="rect">
            <a:avLst/>
          </a:prstGeom>
          <a:noFill/>
          <a:ln>
            <a:noFill/>
          </a:ln>
        </p:spPr>
      </p:pic>
      <p:cxnSp>
        <p:nvCxnSpPr>
          <p:cNvPr id="58" name="Google Shape;58;g372eab4b3d0_0_0"/>
          <p:cNvCxnSpPr/>
          <p:nvPr/>
        </p:nvCxnSpPr>
        <p:spPr>
          <a:xfrm>
            <a:off x="4633512" y="4247893"/>
            <a:ext cx="4200" cy="777600"/>
          </a:xfrm>
          <a:prstGeom prst="straightConnector1">
            <a:avLst/>
          </a:prstGeom>
          <a:noFill/>
          <a:ln w="13550" cap="flat" cmpd="sng">
            <a:solidFill>
              <a:srgbClr val="999999"/>
            </a:solidFill>
            <a:prstDash val="dash"/>
            <a:round/>
            <a:headEnd type="none" w="sm" len="sm"/>
            <a:tailEnd type="none" w="sm" len="sm"/>
          </a:ln>
        </p:spPr>
      </p:cxnSp>
      <p:sp>
        <p:nvSpPr>
          <p:cNvPr id="60" name="Google Shape;60;g372eab4b3d0_0_0"/>
          <p:cNvSpPr/>
          <p:nvPr/>
        </p:nvSpPr>
        <p:spPr>
          <a:xfrm>
            <a:off x="8568107" y="4010023"/>
            <a:ext cx="1052700" cy="609000"/>
          </a:xfrm>
          <a:prstGeom prst="roundRect">
            <a:avLst>
              <a:gd name="adj" fmla="val 16667"/>
            </a:avLst>
          </a:prstGeom>
          <a:solidFill>
            <a:srgbClr val="EEEEEE"/>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97"/>
              <a:buFont typeface="Arial"/>
              <a:buNone/>
              <a:tabLst/>
              <a:defRPr/>
            </a:pPr>
            <a:endParaRPr kumimoji="0" sz="99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61;g372eab4b3d0_0_0"/>
          <p:cNvSpPr/>
          <p:nvPr/>
        </p:nvSpPr>
        <p:spPr>
          <a:xfrm>
            <a:off x="8600457" y="4022967"/>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須崎市</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62" name="Google Shape;62;g372eab4b3d0_0_0"/>
          <p:cNvSpPr/>
          <p:nvPr/>
        </p:nvSpPr>
        <p:spPr>
          <a:xfrm>
            <a:off x="9123842" y="4022967"/>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馬路村</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63" name="Google Shape;63;g372eab4b3d0_0_0"/>
          <p:cNvSpPr/>
          <p:nvPr/>
        </p:nvSpPr>
        <p:spPr>
          <a:xfrm>
            <a:off x="8600457" y="4210690"/>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本山町</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64" name="Google Shape;64;g372eab4b3d0_0_0"/>
          <p:cNvSpPr/>
          <p:nvPr/>
        </p:nvSpPr>
        <p:spPr>
          <a:xfrm>
            <a:off x="9119916" y="4210690"/>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大川村</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65" name="Google Shape;65;g372eab4b3d0_0_0"/>
          <p:cNvSpPr/>
          <p:nvPr/>
        </p:nvSpPr>
        <p:spPr>
          <a:xfrm>
            <a:off x="8626379" y="4393731"/>
            <a:ext cx="933900" cy="1863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en-US" altLang="ja-JP"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一社</a:t>
            </a:r>
            <a:r>
              <a:rPr kumimoji="0" lang="en-US" altLang="ja-JP"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高知県</a:t>
            </a:r>
            <a:r>
              <a:rPr kumimoji="0" lang="en-US" altLang="ja-JP"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UI</a:t>
            </a: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ターンサポートセンター</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66" name="Google Shape;66;g372eab4b3d0_0_0"/>
          <p:cNvSpPr/>
          <p:nvPr/>
        </p:nvSpPr>
        <p:spPr>
          <a:xfrm>
            <a:off x="8568107" y="4733071"/>
            <a:ext cx="1052700" cy="479700"/>
          </a:xfrm>
          <a:prstGeom prst="roundRect">
            <a:avLst>
              <a:gd name="adj" fmla="val 16667"/>
            </a:avLst>
          </a:prstGeom>
          <a:solidFill>
            <a:srgbClr val="EEEEEE"/>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97"/>
              <a:buFont typeface="Arial"/>
              <a:buNone/>
              <a:tabLst/>
              <a:defRPr/>
            </a:pPr>
            <a:endParaRPr kumimoji="0" sz="99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67;g372eab4b3d0_0_0"/>
          <p:cNvSpPr/>
          <p:nvPr/>
        </p:nvSpPr>
        <p:spPr>
          <a:xfrm>
            <a:off x="8600457" y="4804235"/>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江府町</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68" name="Google Shape;68;g372eab4b3d0_0_0"/>
          <p:cNvSpPr/>
          <p:nvPr/>
        </p:nvSpPr>
        <p:spPr>
          <a:xfrm>
            <a:off x="9123851" y="4799657"/>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北栄町</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69" name="Google Shape;69;g372eab4b3d0_0_0"/>
          <p:cNvSpPr/>
          <p:nvPr/>
        </p:nvSpPr>
        <p:spPr>
          <a:xfrm>
            <a:off x="8604747" y="5017137"/>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智頭町</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70" name="Google Shape;70;g372eab4b3d0_0_0"/>
          <p:cNvSpPr/>
          <p:nvPr/>
        </p:nvSpPr>
        <p:spPr>
          <a:xfrm>
            <a:off x="7178081" y="5416131"/>
            <a:ext cx="1194600" cy="164400"/>
          </a:xfrm>
          <a:prstGeom prst="round2SameRect">
            <a:avLst>
              <a:gd name="adj1" fmla="val 50000"/>
              <a:gd name="adj2" fmla="val 0"/>
            </a:avLst>
          </a:prstGeom>
          <a:solidFill>
            <a:srgbClr val="C9DAF8"/>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ja-JP" altLang="en-US" sz="712" b="1" i="0" u="none" strike="noStrike" kern="0" cap="none" spc="0" normalizeH="0" baseline="0" noProof="0">
                <a:ln>
                  <a:noFill/>
                </a:ln>
                <a:solidFill>
                  <a:srgbClr val="000000"/>
                </a:solidFill>
                <a:effectLst/>
                <a:uLnTx/>
                <a:uFillTx/>
                <a:latin typeface="BIZ UDPGothic"/>
                <a:ea typeface="BIZ UDPGothic"/>
                <a:cs typeface="BIZ UDPGothic"/>
                <a:sym typeface="BIZ UDPGothic"/>
              </a:rPr>
              <a:t>佐賀県</a:t>
            </a:r>
            <a:endParaRPr kumimoji="0" sz="712"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cxnSp>
        <p:nvCxnSpPr>
          <p:cNvPr id="71" name="Google Shape;71;g372eab4b3d0_0_0"/>
          <p:cNvCxnSpPr/>
          <p:nvPr/>
        </p:nvCxnSpPr>
        <p:spPr>
          <a:xfrm rot="10800000">
            <a:off x="6947742" y="5751238"/>
            <a:ext cx="402300" cy="0"/>
          </a:xfrm>
          <a:prstGeom prst="straightConnector1">
            <a:avLst/>
          </a:prstGeom>
          <a:noFill/>
          <a:ln w="27125" cap="flat" cmpd="sng">
            <a:solidFill>
              <a:srgbClr val="999999"/>
            </a:solidFill>
            <a:prstDash val="solid"/>
            <a:round/>
            <a:headEnd type="none" w="sm" len="sm"/>
            <a:tailEnd type="none" w="sm" len="sm"/>
          </a:ln>
        </p:spPr>
      </p:cxnSp>
      <p:cxnSp>
        <p:nvCxnSpPr>
          <p:cNvPr id="72" name="Google Shape;72;g372eab4b3d0_0_0"/>
          <p:cNvCxnSpPr/>
          <p:nvPr/>
        </p:nvCxnSpPr>
        <p:spPr>
          <a:xfrm rot="10800000">
            <a:off x="6940692" y="6215917"/>
            <a:ext cx="402300" cy="0"/>
          </a:xfrm>
          <a:prstGeom prst="straightConnector1">
            <a:avLst/>
          </a:prstGeom>
          <a:noFill/>
          <a:ln w="27125" cap="flat" cmpd="sng">
            <a:solidFill>
              <a:srgbClr val="999999"/>
            </a:solidFill>
            <a:prstDash val="solid"/>
            <a:round/>
            <a:headEnd type="none" w="sm" len="sm"/>
            <a:tailEnd type="none" w="sm" len="sm"/>
          </a:ln>
        </p:spPr>
      </p:cxnSp>
      <p:sp>
        <p:nvSpPr>
          <p:cNvPr id="73" name="Google Shape;73;g372eab4b3d0_0_0"/>
          <p:cNvSpPr/>
          <p:nvPr/>
        </p:nvSpPr>
        <p:spPr>
          <a:xfrm>
            <a:off x="7173951" y="4867668"/>
            <a:ext cx="1194600" cy="345300"/>
          </a:xfrm>
          <a:prstGeom prst="roundRect">
            <a:avLst>
              <a:gd name="adj" fmla="val 11068"/>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事業対象区域自治体との諸調整</a:t>
            </a: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74" name="Google Shape;74;g372eab4b3d0_0_0"/>
          <p:cNvPicPr preferRelativeResize="0"/>
          <p:nvPr/>
        </p:nvPicPr>
        <p:blipFill rotWithShape="1">
          <a:blip r:embed="rId5">
            <a:alphaModFix/>
          </a:blip>
          <a:srcRect/>
          <a:stretch/>
        </p:blipFill>
        <p:spPr>
          <a:xfrm>
            <a:off x="7493919" y="4883780"/>
            <a:ext cx="531352" cy="159402"/>
          </a:xfrm>
          <a:prstGeom prst="rect">
            <a:avLst/>
          </a:prstGeom>
          <a:noFill/>
          <a:ln>
            <a:noFill/>
          </a:ln>
        </p:spPr>
      </p:pic>
      <p:sp>
        <p:nvSpPr>
          <p:cNvPr id="75" name="Google Shape;75;g372eab4b3d0_0_0"/>
          <p:cNvSpPr/>
          <p:nvPr/>
        </p:nvSpPr>
        <p:spPr>
          <a:xfrm>
            <a:off x="7184081" y="5567908"/>
            <a:ext cx="1194600" cy="296100"/>
          </a:xfrm>
          <a:prstGeom prst="roundRect">
            <a:avLst>
              <a:gd name="adj" fmla="val 11068"/>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事業対象区域自治体との諸調整</a:t>
            </a:r>
            <a:endParaRPr kumimoji="0" sz="498"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76" name="Google Shape;76;g372eab4b3d0_0_0"/>
          <p:cNvPicPr preferRelativeResize="0"/>
          <p:nvPr/>
        </p:nvPicPr>
        <p:blipFill rotWithShape="1">
          <a:blip r:embed="rId6">
            <a:alphaModFix/>
          </a:blip>
          <a:srcRect/>
          <a:stretch/>
        </p:blipFill>
        <p:spPr>
          <a:xfrm>
            <a:off x="7516459" y="5590414"/>
            <a:ext cx="472796" cy="116421"/>
          </a:xfrm>
          <a:prstGeom prst="rect">
            <a:avLst/>
          </a:prstGeom>
          <a:noFill/>
          <a:ln>
            <a:noFill/>
          </a:ln>
        </p:spPr>
      </p:pic>
      <p:cxnSp>
        <p:nvCxnSpPr>
          <p:cNvPr id="77" name="Google Shape;77;g372eab4b3d0_0_0"/>
          <p:cNvCxnSpPr/>
          <p:nvPr/>
        </p:nvCxnSpPr>
        <p:spPr>
          <a:xfrm rot="10800000">
            <a:off x="8210807" y="4347295"/>
            <a:ext cx="357300" cy="0"/>
          </a:xfrm>
          <a:prstGeom prst="straightConnector1">
            <a:avLst/>
          </a:prstGeom>
          <a:noFill/>
          <a:ln w="27125" cap="flat" cmpd="sng">
            <a:solidFill>
              <a:srgbClr val="999999"/>
            </a:solidFill>
            <a:prstDash val="solid"/>
            <a:round/>
            <a:headEnd type="none" w="sm" len="sm"/>
            <a:tailEnd type="none" w="sm" len="sm"/>
          </a:ln>
        </p:spPr>
      </p:cxnSp>
      <p:sp>
        <p:nvSpPr>
          <p:cNvPr id="78" name="Google Shape;78;g372eab4b3d0_0_0"/>
          <p:cNvSpPr/>
          <p:nvPr/>
        </p:nvSpPr>
        <p:spPr>
          <a:xfrm>
            <a:off x="7165440" y="4187046"/>
            <a:ext cx="1224300" cy="377400"/>
          </a:xfrm>
          <a:prstGeom prst="roundRect">
            <a:avLst>
              <a:gd name="adj" fmla="val 11068"/>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213"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endParaRPr kumimoji="0" sz="1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783"/>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事業対象区域自治体との諸調整</a:t>
            </a: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79" name="Google Shape;79;g372eab4b3d0_0_0"/>
          <p:cNvPicPr preferRelativeResize="0"/>
          <p:nvPr/>
        </p:nvPicPr>
        <p:blipFill rotWithShape="1">
          <a:blip r:embed="rId7">
            <a:alphaModFix/>
          </a:blip>
          <a:srcRect r="26459" b="13344"/>
          <a:stretch/>
        </p:blipFill>
        <p:spPr>
          <a:xfrm>
            <a:off x="7471377" y="4236007"/>
            <a:ext cx="531352" cy="177847"/>
          </a:xfrm>
          <a:prstGeom prst="rect">
            <a:avLst/>
          </a:prstGeom>
          <a:noFill/>
          <a:ln>
            <a:noFill/>
          </a:ln>
        </p:spPr>
      </p:pic>
      <p:cxnSp>
        <p:nvCxnSpPr>
          <p:cNvPr id="80" name="Google Shape;80;g372eab4b3d0_0_0"/>
          <p:cNvCxnSpPr/>
          <p:nvPr/>
        </p:nvCxnSpPr>
        <p:spPr>
          <a:xfrm rot="10800000">
            <a:off x="8383984" y="5700437"/>
            <a:ext cx="357300" cy="0"/>
          </a:xfrm>
          <a:prstGeom prst="straightConnector1">
            <a:avLst/>
          </a:prstGeom>
          <a:noFill/>
          <a:ln w="27125" cap="flat" cmpd="sng">
            <a:solidFill>
              <a:srgbClr val="999999"/>
            </a:solidFill>
            <a:prstDash val="solid"/>
            <a:round/>
            <a:headEnd type="none" w="sm" len="sm"/>
            <a:tailEnd type="none" w="sm" len="sm"/>
          </a:ln>
        </p:spPr>
      </p:cxnSp>
      <p:sp>
        <p:nvSpPr>
          <p:cNvPr id="81" name="Google Shape;81;g372eab4b3d0_0_0"/>
          <p:cNvSpPr/>
          <p:nvPr/>
        </p:nvSpPr>
        <p:spPr>
          <a:xfrm>
            <a:off x="8568107" y="5428736"/>
            <a:ext cx="1052700" cy="437700"/>
          </a:xfrm>
          <a:prstGeom prst="roundRect">
            <a:avLst>
              <a:gd name="adj" fmla="val 16667"/>
            </a:avLst>
          </a:prstGeom>
          <a:solidFill>
            <a:srgbClr val="EEEEEE"/>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97"/>
              <a:buFont typeface="Arial"/>
              <a:buNone/>
              <a:tabLst/>
              <a:defRPr/>
            </a:pPr>
            <a:endParaRPr kumimoji="0" sz="99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82;g372eab4b3d0_0_0"/>
          <p:cNvSpPr/>
          <p:nvPr/>
        </p:nvSpPr>
        <p:spPr>
          <a:xfrm>
            <a:off x="8604747" y="5579421"/>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神埼市</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83" name="Google Shape;83;g372eab4b3d0_0_0"/>
          <p:cNvSpPr/>
          <p:nvPr/>
        </p:nvSpPr>
        <p:spPr>
          <a:xfrm>
            <a:off x="9123851" y="5579427"/>
            <a:ext cx="472800" cy="164400"/>
          </a:xfrm>
          <a:prstGeom prst="roundRect">
            <a:avLst>
              <a:gd name="adj" fmla="val 25650"/>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41"/>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有田町</a:t>
            </a:r>
            <a:endParaRPr kumimoji="0" sz="64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84" name="Google Shape;84;g372eab4b3d0_0_0"/>
          <p:cNvSpPr/>
          <p:nvPr/>
        </p:nvSpPr>
        <p:spPr>
          <a:xfrm>
            <a:off x="7107970" y="6161647"/>
            <a:ext cx="1609200" cy="215100"/>
          </a:xfrm>
          <a:prstGeom prst="roundRect">
            <a:avLst>
              <a:gd name="adj" fmla="val 16667"/>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70"/>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二地域居住等促進プロモーション</a:t>
            </a:r>
            <a:endParaRPr kumimoji="0" sz="712"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85" name="Google Shape;85;g372eab4b3d0_0_0"/>
          <p:cNvSpPr/>
          <p:nvPr/>
        </p:nvSpPr>
        <p:spPr>
          <a:xfrm>
            <a:off x="7108006" y="6047400"/>
            <a:ext cx="1609200" cy="134700"/>
          </a:xfrm>
          <a:prstGeom prst="round2SameRect">
            <a:avLst>
              <a:gd name="adj1" fmla="val 50000"/>
              <a:gd name="adj2" fmla="val 0"/>
            </a:avLst>
          </a:prstGeom>
          <a:solidFill>
            <a:srgbClr val="C9DAF8"/>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ja-JP" altLang="en-US" sz="640" b="1" i="0" u="none" strike="noStrike" kern="0" cap="none" spc="0" normalizeH="0" baseline="0" noProof="0">
                <a:ln>
                  <a:noFill/>
                </a:ln>
                <a:solidFill>
                  <a:srgbClr val="000000"/>
                </a:solidFill>
                <a:effectLst/>
                <a:uLnTx/>
                <a:uFillTx/>
                <a:latin typeface="BIZ UDPGothic"/>
                <a:ea typeface="BIZ UDPGothic"/>
                <a:cs typeface="BIZ UDPGothic"/>
                <a:sym typeface="BIZ UDPGothic"/>
              </a:rPr>
              <a:t>（公社）ふるさと回帰・移住交流推進機構</a:t>
            </a:r>
            <a:endParaRPr kumimoji="0" sz="712"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86" name="Google Shape;86;g372eab4b3d0_0_0"/>
          <p:cNvPicPr preferRelativeResize="0"/>
          <p:nvPr/>
        </p:nvPicPr>
        <p:blipFill rotWithShape="1">
          <a:blip r:embed="rId8">
            <a:alphaModFix/>
          </a:blip>
          <a:srcRect/>
          <a:stretch/>
        </p:blipFill>
        <p:spPr>
          <a:xfrm>
            <a:off x="7219740" y="6249829"/>
            <a:ext cx="116191" cy="90518"/>
          </a:xfrm>
          <a:prstGeom prst="rect">
            <a:avLst/>
          </a:prstGeom>
          <a:noFill/>
          <a:ln>
            <a:noFill/>
          </a:ln>
        </p:spPr>
      </p:pic>
      <p:sp>
        <p:nvSpPr>
          <p:cNvPr id="87" name="Google Shape;87;g372eab4b3d0_0_0"/>
          <p:cNvSpPr/>
          <p:nvPr/>
        </p:nvSpPr>
        <p:spPr>
          <a:xfrm>
            <a:off x="251217" y="5615211"/>
            <a:ext cx="4810790" cy="94658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ja-JP" altLang="en-US" sz="1250" b="1" i="0" u="none" strike="noStrike" kern="0" cap="none" spc="0" normalizeH="0" baseline="0" noProof="0">
                <a:ln>
                  <a:noFill/>
                </a:ln>
                <a:solidFill>
                  <a:srgbClr val="000000"/>
                </a:solidFill>
                <a:effectLst/>
                <a:uLnTx/>
                <a:uFillTx/>
                <a:latin typeface="BIZ UDPGothic"/>
                <a:ea typeface="BIZ UDPGothic"/>
                <a:cs typeface="BIZ UDPGothic"/>
                <a:sym typeface="BIZ UDPGothic"/>
              </a:rPr>
              <a:t>「受入希望地域」と「二地域居住等希望者」との架け橋となる「二地域居住ポータルサイト</a:t>
            </a:r>
            <a:r>
              <a:rPr kumimoji="0" lang="en-US" altLang="ja-JP" sz="1250" b="1"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ja-JP" altLang="en-US" sz="1250" b="1" i="0" u="none" strike="noStrike" kern="0" cap="none" spc="0" normalizeH="0" baseline="0" noProof="0">
                <a:ln>
                  <a:noFill/>
                </a:ln>
                <a:solidFill>
                  <a:srgbClr val="000000"/>
                </a:solidFill>
                <a:effectLst/>
                <a:uLnTx/>
                <a:uFillTx/>
                <a:latin typeface="BIZ UDPGothic"/>
                <a:ea typeface="BIZ UDPGothic"/>
                <a:cs typeface="BIZ UDPGothic"/>
                <a:sym typeface="BIZ UDPGothic"/>
              </a:rPr>
              <a:t>ＡＮＡの二地域居住 </a:t>
            </a:r>
            <a:r>
              <a:rPr kumimoji="0" lang="en-US" altLang="ja-JP" sz="1250" b="1" i="0" u="none" strike="noStrike" kern="0" cap="none" spc="0" normalizeH="0" baseline="0" noProof="0">
                <a:ln>
                  <a:noFill/>
                </a:ln>
                <a:solidFill>
                  <a:srgbClr val="000000"/>
                </a:solidFill>
                <a:effectLst/>
                <a:uLnTx/>
                <a:uFillTx/>
                <a:latin typeface="BIZ UDPGothic"/>
                <a:ea typeface="BIZ UDPGothic"/>
                <a:cs typeface="BIZ UDPGothic"/>
                <a:sym typeface="BIZ UDPGothic"/>
              </a:rPr>
              <a:t>BLUE SKY LIFE</a:t>
            </a:r>
            <a:r>
              <a:rPr kumimoji="0" lang="ja-JP" altLang="en-US" sz="1250" b="1" i="0" u="none" strike="noStrike" kern="0" cap="none" spc="0" normalizeH="0" baseline="0" noProof="0">
                <a:ln>
                  <a:noFill/>
                </a:ln>
                <a:solidFill>
                  <a:srgbClr val="000000"/>
                </a:solidFill>
                <a:effectLst/>
                <a:uLnTx/>
                <a:uFillTx/>
                <a:latin typeface="BIZ UDPGothic"/>
                <a:ea typeface="BIZ UDPGothic"/>
                <a:cs typeface="BIZ UDPGothic"/>
                <a:sym typeface="BIZ UDPGothic"/>
              </a:rPr>
              <a:t>）」を構築し、航空移動における経済的負担軽減策や地域に関わる情報を提供することで、地域と都市部の人流を促進できるかについて検証します。</a:t>
            </a:r>
            <a:endParaRPr kumimoji="0" sz="125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88" name="Google Shape;88;g372eab4b3d0_0_0"/>
          <p:cNvSpPr/>
          <p:nvPr/>
        </p:nvSpPr>
        <p:spPr>
          <a:xfrm>
            <a:off x="283557" y="3911862"/>
            <a:ext cx="1068417" cy="1639789"/>
          </a:xfrm>
          <a:prstGeom prst="roundRect">
            <a:avLst>
              <a:gd name="adj" fmla="val 16667"/>
            </a:avLst>
          </a:prstGeom>
          <a:solidFill>
            <a:srgbClr val="FFFFFF"/>
          </a:solidFill>
          <a:ln w="9525" cap="flat" cmpd="sng">
            <a:solidFill>
              <a:srgbClr val="0014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90" name="Google Shape;90;g372eab4b3d0_0_0"/>
          <p:cNvPicPr preferRelativeResize="0"/>
          <p:nvPr/>
        </p:nvPicPr>
        <p:blipFill rotWithShape="1">
          <a:blip r:embed="rId5">
            <a:alphaModFix/>
          </a:blip>
          <a:srcRect/>
          <a:stretch/>
        </p:blipFill>
        <p:spPr>
          <a:xfrm>
            <a:off x="320597" y="4385870"/>
            <a:ext cx="983245" cy="292096"/>
          </a:xfrm>
          <a:prstGeom prst="rect">
            <a:avLst/>
          </a:prstGeom>
          <a:noFill/>
          <a:ln>
            <a:noFill/>
          </a:ln>
        </p:spPr>
      </p:pic>
      <p:pic>
        <p:nvPicPr>
          <p:cNvPr id="91" name="Google Shape;91;g372eab4b3d0_0_0"/>
          <p:cNvPicPr preferRelativeResize="0"/>
          <p:nvPr/>
        </p:nvPicPr>
        <p:blipFill rotWithShape="1">
          <a:blip r:embed="rId9">
            <a:alphaModFix/>
          </a:blip>
          <a:srcRect/>
          <a:stretch/>
        </p:blipFill>
        <p:spPr>
          <a:xfrm>
            <a:off x="368097" y="4045866"/>
            <a:ext cx="910411" cy="348035"/>
          </a:xfrm>
          <a:prstGeom prst="rect">
            <a:avLst/>
          </a:prstGeom>
          <a:noFill/>
          <a:ln>
            <a:noFill/>
          </a:ln>
        </p:spPr>
      </p:pic>
      <p:sp>
        <p:nvSpPr>
          <p:cNvPr id="92" name="Google Shape;92;g372eab4b3d0_0_0"/>
          <p:cNvSpPr/>
          <p:nvPr/>
        </p:nvSpPr>
        <p:spPr>
          <a:xfrm>
            <a:off x="3995971" y="3911862"/>
            <a:ext cx="975906" cy="1636300"/>
          </a:xfrm>
          <a:prstGeom prst="roundRect">
            <a:avLst>
              <a:gd name="adj" fmla="val 16667"/>
            </a:avLst>
          </a:prstGeom>
          <a:solidFill>
            <a:srgbClr val="FFFFFF"/>
          </a:solidFill>
          <a:ln w="9525" cap="flat" cmpd="sng">
            <a:solidFill>
              <a:srgbClr val="0014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3" name="Google Shape;93;g372eab4b3d0_0_0"/>
          <p:cNvSpPr/>
          <p:nvPr/>
        </p:nvSpPr>
        <p:spPr>
          <a:xfrm>
            <a:off x="1499807" y="4005338"/>
            <a:ext cx="2351040" cy="1546313"/>
          </a:xfrm>
          <a:prstGeom prst="roundRect">
            <a:avLst>
              <a:gd name="adj" fmla="val 16667"/>
            </a:avLst>
          </a:prstGeom>
          <a:solidFill>
            <a:srgbClr val="FFFFFF"/>
          </a:solidFill>
          <a:ln w="9525" cap="flat" cmpd="sng">
            <a:solidFill>
              <a:srgbClr val="0014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95" name="Google Shape;95;g372eab4b3d0_0_0"/>
          <p:cNvPicPr preferRelativeResize="0"/>
          <p:nvPr/>
        </p:nvPicPr>
        <p:blipFill rotWithShape="1">
          <a:blip r:embed="rId10">
            <a:alphaModFix/>
          </a:blip>
          <a:srcRect/>
          <a:stretch/>
        </p:blipFill>
        <p:spPr>
          <a:xfrm>
            <a:off x="3284720" y="4059545"/>
            <a:ext cx="464400" cy="428041"/>
          </a:xfrm>
          <a:prstGeom prst="rect">
            <a:avLst/>
          </a:prstGeom>
          <a:noFill/>
          <a:ln>
            <a:noFill/>
          </a:ln>
        </p:spPr>
      </p:pic>
      <p:pic>
        <p:nvPicPr>
          <p:cNvPr id="96" name="Google Shape;96;g372eab4b3d0_0_0"/>
          <p:cNvPicPr preferRelativeResize="0"/>
          <p:nvPr/>
        </p:nvPicPr>
        <p:blipFill rotWithShape="1">
          <a:blip r:embed="rId11">
            <a:alphaModFix/>
          </a:blip>
          <a:srcRect/>
          <a:stretch/>
        </p:blipFill>
        <p:spPr>
          <a:xfrm>
            <a:off x="4127459" y="4045866"/>
            <a:ext cx="679500" cy="923592"/>
          </a:xfrm>
          <a:prstGeom prst="rect">
            <a:avLst/>
          </a:prstGeom>
          <a:noFill/>
          <a:ln>
            <a:noFill/>
          </a:ln>
        </p:spPr>
      </p:pic>
      <p:sp>
        <p:nvSpPr>
          <p:cNvPr id="97" name="Google Shape;97;g372eab4b3d0_0_0"/>
          <p:cNvSpPr txBox="1"/>
          <p:nvPr/>
        </p:nvSpPr>
        <p:spPr>
          <a:xfrm>
            <a:off x="3933383" y="5066472"/>
            <a:ext cx="1045351" cy="415468"/>
          </a:xfrm>
          <a:prstGeom prst="rect">
            <a:avLst/>
          </a:prstGeom>
          <a:noFill/>
          <a:ln>
            <a:noFill/>
          </a:ln>
        </p:spPr>
        <p:txBody>
          <a:bodyPr spcFirstLastPara="1" wrap="square" lIns="68550" tIns="34275" rIns="68550"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25"/>
              <a:buFont typeface="Arial"/>
              <a:buNone/>
              <a:tabLst/>
              <a:defRPr/>
            </a:pPr>
            <a:r>
              <a:rPr kumimoji="0" lang="ja-JP" altLang="en-US" sz="1125" b="0" i="0" u="none" strike="noStrike" kern="0" cap="none" spc="0" normalizeH="0" baseline="0" noProof="0">
                <a:ln>
                  <a:noFill/>
                </a:ln>
                <a:solidFill>
                  <a:srgbClr val="000000"/>
                </a:solidFill>
                <a:effectLst/>
                <a:uLnTx/>
                <a:uFillTx/>
                <a:latin typeface="BIZ UDPGothic"/>
                <a:ea typeface="BIZ UDPGothic"/>
                <a:cs typeface="BIZ UDPGothic"/>
                <a:sym typeface="BIZ UDPGothic"/>
              </a:rPr>
              <a:t>二地域居住等 </a:t>
            </a:r>
            <a:endParaRPr kumimoji="0" sz="1125"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ctr" defTabSz="914400" rtl="0" eaLnBrk="1" fontAlgn="auto" latinLnBrk="0" hangingPunct="1">
              <a:lnSpc>
                <a:spcPct val="100000"/>
              </a:lnSpc>
              <a:spcBef>
                <a:spcPts val="0"/>
              </a:spcBef>
              <a:spcAft>
                <a:spcPts val="0"/>
              </a:spcAft>
              <a:buClr>
                <a:srgbClr val="000000"/>
              </a:buClr>
              <a:buSzPts val="1125"/>
              <a:buFont typeface="Arial"/>
              <a:buNone/>
              <a:tabLst/>
              <a:defRPr/>
            </a:pPr>
            <a:r>
              <a:rPr kumimoji="0" lang="ja-JP" altLang="en-US" sz="1125" b="0" i="0" u="none" strike="noStrike" kern="0" cap="none" spc="0" normalizeH="0" baseline="0" noProof="0">
                <a:ln>
                  <a:noFill/>
                </a:ln>
                <a:solidFill>
                  <a:srgbClr val="000000"/>
                </a:solidFill>
                <a:effectLst/>
                <a:uLnTx/>
                <a:uFillTx/>
                <a:latin typeface="BIZ UDPGothic"/>
                <a:ea typeface="BIZ UDPGothic"/>
                <a:cs typeface="BIZ UDPGothic"/>
                <a:sym typeface="BIZ UDPGothic"/>
              </a:rPr>
              <a:t>希望者</a:t>
            </a:r>
            <a:endParaRPr kumimoji="0" sz="1125"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100" name="Google Shape;100;g372eab4b3d0_0_0"/>
          <p:cNvPicPr preferRelativeResize="0"/>
          <p:nvPr/>
        </p:nvPicPr>
        <p:blipFill rotWithShape="1">
          <a:blip r:embed="rId6">
            <a:alphaModFix/>
          </a:blip>
          <a:srcRect/>
          <a:stretch/>
        </p:blipFill>
        <p:spPr>
          <a:xfrm>
            <a:off x="393429" y="4704456"/>
            <a:ext cx="837579" cy="205875"/>
          </a:xfrm>
          <a:prstGeom prst="rect">
            <a:avLst/>
          </a:prstGeom>
          <a:noFill/>
          <a:ln>
            <a:noFill/>
          </a:ln>
        </p:spPr>
      </p:pic>
      <p:sp>
        <p:nvSpPr>
          <p:cNvPr id="102" name="Google Shape;102;g372eab4b3d0_0_0"/>
          <p:cNvSpPr/>
          <p:nvPr/>
        </p:nvSpPr>
        <p:spPr>
          <a:xfrm>
            <a:off x="1567803" y="4778096"/>
            <a:ext cx="2236206" cy="760473"/>
          </a:xfrm>
          <a:prstGeom prst="roundRect">
            <a:avLst>
              <a:gd name="adj" fmla="val 16667"/>
            </a:avLst>
          </a:prstGeom>
          <a:solidFill>
            <a:srgbClr val="0000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100" b="0" i="0" u="none" strike="noStrike" kern="0" cap="none" spc="0" normalizeH="0" baseline="0" noProof="0">
                <a:ln>
                  <a:noFill/>
                </a:ln>
                <a:solidFill>
                  <a:srgbClr val="FFFFFF"/>
                </a:solidFill>
                <a:effectLst/>
                <a:uLnTx/>
                <a:uFillTx/>
                <a:latin typeface="BIZ UDPGothic"/>
                <a:ea typeface="BIZ UDPGothic"/>
                <a:cs typeface="BIZ UDPGothic"/>
                <a:sym typeface="BIZ UDPGothic"/>
              </a:rPr>
              <a:t>二地域居住モニタープログラム</a:t>
            </a:r>
            <a:endParaRPr kumimoji="0" sz="1100" b="0" i="0" u="none" strike="noStrike" kern="0" cap="none" spc="0" normalizeH="0" baseline="0" noProof="0">
              <a:ln>
                <a:noFill/>
              </a:ln>
              <a:solidFill>
                <a:srgbClr val="FFFFFF"/>
              </a:solidFill>
              <a:effectLst/>
              <a:uLnTx/>
              <a:uFillTx/>
              <a:latin typeface="BIZ UDPGothic"/>
              <a:ea typeface="BIZ UDPGothic"/>
              <a:cs typeface="BIZ UDPGothic"/>
              <a:sym typeface="BIZ UDPGothic"/>
            </a:endParaRPr>
          </a:p>
        </p:txBody>
      </p:sp>
      <p:sp>
        <p:nvSpPr>
          <p:cNvPr id="103" name="Google Shape;103;g372eab4b3d0_0_0"/>
          <p:cNvSpPr/>
          <p:nvPr/>
        </p:nvSpPr>
        <p:spPr>
          <a:xfrm>
            <a:off x="2727652" y="5096765"/>
            <a:ext cx="934442" cy="399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a:ln>
                  <a:noFill/>
                </a:ln>
                <a:solidFill>
                  <a:srgbClr val="000000"/>
                </a:solidFill>
                <a:effectLst/>
                <a:uLnTx/>
                <a:uFillTx/>
                <a:latin typeface="BIZ UDPGothic"/>
                <a:ea typeface="BIZ UDPGothic"/>
                <a:cs typeface="BIZ UDPGothic"/>
                <a:sym typeface="BIZ UDPGothic"/>
              </a:rPr>
              <a:t>地域毎の</a:t>
            </a:r>
            <a:endParaRPr kumimoji="0" sz="12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a:ln>
                  <a:noFill/>
                </a:ln>
                <a:solidFill>
                  <a:srgbClr val="000000"/>
                </a:solidFill>
                <a:effectLst/>
                <a:uLnTx/>
                <a:uFillTx/>
                <a:latin typeface="BIZ UDPGothic"/>
                <a:ea typeface="BIZ UDPGothic"/>
                <a:cs typeface="BIZ UDPGothic"/>
                <a:sym typeface="BIZ UDPGothic"/>
              </a:rPr>
              <a:t>コンテンツ</a:t>
            </a:r>
            <a:endParaRPr kumimoji="0" sz="12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104" name="Google Shape;104;g372eab4b3d0_0_0"/>
          <p:cNvSpPr/>
          <p:nvPr/>
        </p:nvSpPr>
        <p:spPr>
          <a:xfrm>
            <a:off x="1684644" y="5096765"/>
            <a:ext cx="984000" cy="399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a:ln>
                  <a:noFill/>
                </a:ln>
                <a:solidFill>
                  <a:srgbClr val="000000"/>
                </a:solidFill>
                <a:effectLst/>
                <a:uLnTx/>
                <a:uFillTx/>
                <a:latin typeface="BIZ UDPGothic"/>
                <a:ea typeface="BIZ UDPGothic"/>
                <a:cs typeface="BIZ UDPGothic"/>
                <a:sym typeface="BIZ UDPGothic"/>
              </a:rPr>
              <a:t>航空移動</a:t>
            </a:r>
            <a:endParaRPr kumimoji="0" sz="12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a:ln>
                  <a:noFill/>
                </a:ln>
                <a:solidFill>
                  <a:srgbClr val="000000"/>
                </a:solidFill>
                <a:effectLst/>
                <a:uLnTx/>
                <a:uFillTx/>
                <a:latin typeface="BIZ UDPGothic"/>
                <a:ea typeface="BIZ UDPGothic"/>
                <a:cs typeface="BIZ UDPGothic"/>
                <a:sym typeface="BIZ UDPGothic"/>
              </a:rPr>
              <a:t>（負担軽減）</a:t>
            </a:r>
            <a:endParaRPr kumimoji="0" sz="12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sp>
        <p:nvSpPr>
          <p:cNvPr id="105" name="Google Shape;105;g372eab4b3d0_0_0"/>
          <p:cNvSpPr txBox="1"/>
          <p:nvPr/>
        </p:nvSpPr>
        <p:spPr>
          <a:xfrm>
            <a:off x="1608847" y="4371202"/>
            <a:ext cx="2184000" cy="380834"/>
          </a:xfrm>
          <a:prstGeom prst="rect">
            <a:avLst/>
          </a:prstGeom>
          <a:noFill/>
          <a:ln>
            <a:noFill/>
          </a:ln>
        </p:spPr>
        <p:txBody>
          <a:bodyPr spcFirstLastPara="1" wrap="square" lIns="68550" tIns="34275" rIns="68550"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25"/>
              <a:buFont typeface="Arial"/>
              <a:buNone/>
              <a:tabLst/>
              <a:defRPr/>
            </a:pPr>
            <a:r>
              <a:rPr kumimoji="0" lang="ja-JP" altLang="en-US" sz="1130" b="0" i="0" u="none" strike="noStrike" kern="0" cap="none" spc="0" normalizeH="0" baseline="0" noProof="0">
                <a:ln>
                  <a:noFill/>
                </a:ln>
                <a:solidFill>
                  <a:srgbClr val="000000"/>
                </a:solidFill>
                <a:effectLst/>
                <a:uLnTx/>
                <a:uFillTx/>
                <a:latin typeface="BIZ UDPGothic"/>
                <a:ea typeface="BIZ UDPGothic"/>
                <a:cs typeface="BIZ UDPGothic"/>
                <a:sym typeface="BIZ UDPGothic"/>
              </a:rPr>
              <a:t>ポータルサイト</a:t>
            </a:r>
            <a:r>
              <a:rPr kumimoji="0" lang="ja-JP" altLang="en-US" sz="9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r>
              <a:rPr kumimoji="0" lang="en-US" altLang="ja-JP" sz="900" b="0" i="0" u="none" strike="noStrike" kern="0" cap="none" spc="0" normalizeH="0" baseline="0" noProof="0">
                <a:ln>
                  <a:noFill/>
                </a:ln>
                <a:solidFill>
                  <a:srgbClr val="000000"/>
                </a:solidFill>
                <a:effectLst/>
                <a:uLnTx/>
                <a:uFillTx/>
                <a:latin typeface="BIZ UDPGothic"/>
                <a:ea typeface="BIZ UDPGothic"/>
                <a:cs typeface="BIZ UDPGothic"/>
                <a:sym typeface="BIZ UDPGothic"/>
              </a:rPr>
              <a:t>BLUE SKY LIFE</a:t>
            </a:r>
            <a:r>
              <a:rPr kumimoji="0" lang="ja-JP" altLang="en-US" sz="900" b="0" i="0" u="none" strike="noStrike" kern="0" cap="none" spc="0" normalizeH="0" baseline="0" noProof="0">
                <a:ln>
                  <a:noFill/>
                </a:ln>
                <a:solidFill>
                  <a:srgbClr val="000000"/>
                </a:solidFill>
                <a:effectLst/>
                <a:uLnTx/>
                <a:uFillTx/>
                <a:latin typeface="BIZ UDPGothic"/>
                <a:ea typeface="BIZ UDPGothic"/>
                <a:cs typeface="BIZ UDPGothic"/>
                <a:sym typeface="BIZ UDPGothic"/>
              </a:rPr>
              <a:t>）</a:t>
            </a:r>
            <a:endParaRPr kumimoji="0" sz="900"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ctr" defTabSz="914400" rtl="0" eaLnBrk="1" fontAlgn="auto" latinLnBrk="0" hangingPunct="1">
              <a:lnSpc>
                <a:spcPct val="100000"/>
              </a:lnSpc>
              <a:spcBef>
                <a:spcPts val="0"/>
              </a:spcBef>
              <a:spcAft>
                <a:spcPts val="0"/>
              </a:spcAft>
              <a:buClr>
                <a:srgbClr val="000000"/>
              </a:buClr>
              <a:buSzPts val="1125"/>
              <a:buFont typeface="Arial"/>
              <a:buNone/>
              <a:tabLst/>
              <a:defRPr/>
            </a:pPr>
            <a:r>
              <a:rPr kumimoji="0" lang="ja-JP" altLang="en-US" sz="1125" b="0" i="0" u="none" strike="noStrike" kern="0" cap="none" spc="0" normalizeH="0" baseline="0" noProof="0">
                <a:ln>
                  <a:noFill/>
                </a:ln>
                <a:solidFill>
                  <a:srgbClr val="000000"/>
                </a:solidFill>
                <a:effectLst/>
                <a:uLnTx/>
                <a:uFillTx/>
                <a:latin typeface="BIZ UDPGothic"/>
                <a:ea typeface="BIZ UDPGothic"/>
                <a:cs typeface="BIZ UDPGothic"/>
                <a:sym typeface="BIZ UDPGothic"/>
              </a:rPr>
              <a:t>二地域居住等に関する情報提供</a:t>
            </a:r>
            <a:endParaRPr kumimoji="0" sz="1125"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106" name="Google Shape;106;g372eab4b3d0_0_0"/>
          <p:cNvPicPr preferRelativeResize="0"/>
          <p:nvPr/>
        </p:nvPicPr>
        <p:blipFill>
          <a:blip r:embed="rId12">
            <a:alphaModFix/>
          </a:blip>
          <a:stretch>
            <a:fillRect/>
          </a:stretch>
        </p:blipFill>
        <p:spPr>
          <a:xfrm>
            <a:off x="2039749" y="4063190"/>
            <a:ext cx="1185299" cy="308362"/>
          </a:xfrm>
          <a:prstGeom prst="rect">
            <a:avLst/>
          </a:prstGeom>
          <a:noFill/>
          <a:ln>
            <a:noFill/>
          </a:ln>
        </p:spPr>
      </p:pic>
      <p:pic>
        <p:nvPicPr>
          <p:cNvPr id="1026" name="Picture 2" descr="地方自治体・地方公共団体のイラスト | かわいいフリー素材集 いらすとや"/>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2356" y="4942118"/>
            <a:ext cx="599027" cy="599027"/>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1280701" y="4335215"/>
            <a:ext cx="438295" cy="410200"/>
          </a:xfrm>
          <a:prstGeom prst="rightArrow">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333399">
                  <a:lumMod val="40000"/>
                  <a:lumOff val="60000"/>
                </a:srgbClr>
              </a:solidFill>
              <a:effectLst/>
              <a:uLnTx/>
              <a:uFillTx/>
              <a:latin typeface="Arial"/>
              <a:ea typeface="ＭＳ Ｐゴシック" panose="020B0600070205080204" pitchFamily="50" charset="-128"/>
              <a:cs typeface="+mn-cs"/>
              <a:sym typeface="Arial"/>
            </a:endParaRPr>
          </a:p>
        </p:txBody>
      </p:sp>
      <p:sp>
        <p:nvSpPr>
          <p:cNvPr id="3" name="正方形/長方形 2"/>
          <p:cNvSpPr/>
          <p:nvPr/>
        </p:nvSpPr>
        <p:spPr>
          <a:xfrm>
            <a:off x="5140551" y="5946219"/>
            <a:ext cx="1657867" cy="602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endParaRPr>
          </a:p>
        </p:txBody>
      </p:sp>
      <p:sp>
        <p:nvSpPr>
          <p:cNvPr id="108" name="Google Shape;54;g372eab4b3d0_0_0"/>
          <p:cNvSpPr/>
          <p:nvPr/>
        </p:nvSpPr>
        <p:spPr>
          <a:xfrm>
            <a:off x="5470291" y="6152274"/>
            <a:ext cx="1012500" cy="451152"/>
          </a:xfrm>
          <a:prstGeom prst="roundRect">
            <a:avLst>
              <a:gd name="adj" fmla="val 11068"/>
            </a:avLst>
          </a:prstGeom>
          <a:solidFill>
            <a:srgbClr val="FFFFFF"/>
          </a:solidFill>
          <a:ln w="6775" cap="flat" cmpd="sng">
            <a:solidFill>
              <a:srgbClr val="595959"/>
            </a:solidFill>
            <a:prstDash val="solid"/>
            <a:round/>
            <a:headEnd type="none" w="sm" len="sm"/>
            <a:tailEnd type="none" w="sm" len="sm"/>
          </a:ln>
        </p:spPr>
        <p:txBody>
          <a:bodyPr spcFirstLastPara="1" wrap="square" lIns="65100" tIns="65100" rIns="65100" bIns="65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航空移動における経済的</a:t>
            </a: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a:p>
            <a:pPr marL="0" marR="0" lvl="0" indent="0" algn="l" defTabSz="914400" rtl="0" eaLnBrk="1" fontAlgn="auto" latinLnBrk="0" hangingPunct="1">
              <a:lnSpc>
                <a:spcPct val="100000"/>
              </a:lnSpc>
              <a:spcBef>
                <a:spcPts val="0"/>
              </a:spcBef>
              <a:spcAft>
                <a:spcPts val="0"/>
              </a:spcAft>
              <a:buClr>
                <a:srgbClr val="000000"/>
              </a:buClr>
              <a:buSzPts val="570"/>
              <a:buFont typeface="Arial"/>
              <a:buNone/>
              <a:tabLst/>
              <a:defRPr/>
            </a:pPr>
            <a:r>
              <a:rPr kumimoji="0" lang="ja-JP" altLang="en-US" sz="569" b="0" i="0" u="none" strike="noStrike" kern="0" cap="none" spc="0" normalizeH="0" baseline="0" noProof="0">
                <a:ln>
                  <a:noFill/>
                </a:ln>
                <a:solidFill>
                  <a:srgbClr val="000000"/>
                </a:solidFill>
                <a:effectLst/>
                <a:uLnTx/>
                <a:uFillTx/>
                <a:latin typeface="BIZ UDPGothic"/>
                <a:ea typeface="BIZ UDPGothic"/>
                <a:cs typeface="BIZ UDPGothic"/>
                <a:sym typeface="BIZ UDPGothic"/>
              </a:rPr>
              <a:t>負担軽減策の調整・分析</a:t>
            </a:r>
            <a:endParaRPr kumimoji="0" sz="569" b="0"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109" name="Google Shape;56;g372eab4b3d0_0_0"/>
          <p:cNvPicPr preferRelativeResize="0"/>
          <p:nvPr/>
        </p:nvPicPr>
        <p:blipFill rotWithShape="1">
          <a:blip r:embed="rId14">
            <a:alphaModFix/>
          </a:blip>
          <a:srcRect/>
          <a:stretch/>
        </p:blipFill>
        <p:spPr>
          <a:xfrm>
            <a:off x="5673121" y="6401329"/>
            <a:ext cx="634695" cy="182933"/>
          </a:xfrm>
          <a:prstGeom prst="rect">
            <a:avLst/>
          </a:prstGeom>
          <a:noFill/>
          <a:ln>
            <a:noFill/>
          </a:ln>
        </p:spPr>
      </p:pic>
      <p:sp>
        <p:nvSpPr>
          <p:cNvPr id="110" name="Google Shape;55;g372eab4b3d0_0_0"/>
          <p:cNvSpPr/>
          <p:nvPr/>
        </p:nvSpPr>
        <p:spPr>
          <a:xfrm>
            <a:off x="5469170" y="6005416"/>
            <a:ext cx="1012500" cy="201468"/>
          </a:xfrm>
          <a:prstGeom prst="round2SameRect">
            <a:avLst>
              <a:gd name="adj1" fmla="val 50000"/>
              <a:gd name="adj2" fmla="val 0"/>
            </a:avLst>
          </a:prstGeom>
          <a:solidFill>
            <a:srgbClr val="D0E0E3"/>
          </a:solidFill>
          <a:ln w="6775" cap="flat" cmpd="sng">
            <a:solidFill>
              <a:srgbClr val="595959"/>
            </a:solidFill>
            <a:prstDash val="solid"/>
            <a:round/>
            <a:headEnd type="none" w="sm" len="sm"/>
            <a:tailEnd type="none" w="sm" len="sm"/>
          </a:ln>
        </p:spPr>
        <p:txBody>
          <a:bodyPr spcFirstLastPara="1" wrap="square" lIns="65100" tIns="65100" rIns="65100" bIns="651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ja-JP" altLang="en-US" sz="712" b="1" i="0" u="none" strike="noStrike" kern="0" cap="none" spc="0" normalizeH="0" baseline="0" noProof="0">
                <a:ln>
                  <a:noFill/>
                </a:ln>
                <a:solidFill>
                  <a:srgbClr val="000000"/>
                </a:solidFill>
                <a:effectLst/>
                <a:uLnTx/>
                <a:uFillTx/>
                <a:latin typeface="BIZ UDPGothic"/>
                <a:ea typeface="BIZ UDPGothic"/>
                <a:cs typeface="BIZ UDPGothic"/>
                <a:sym typeface="BIZ UDPGothic"/>
              </a:rPr>
              <a:t>全日本空輸株式会社</a:t>
            </a:r>
            <a:endParaRPr kumimoji="0" sz="712"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cxnSp>
        <p:nvCxnSpPr>
          <p:cNvPr id="5" name="直線コネクタ 4"/>
          <p:cNvCxnSpPr/>
          <p:nvPr/>
        </p:nvCxnSpPr>
        <p:spPr>
          <a:xfrm>
            <a:off x="6794335" y="5946219"/>
            <a:ext cx="0" cy="5181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H="1" flipV="1">
            <a:off x="5175452" y="5933821"/>
            <a:ext cx="1630034" cy="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oogle Shape;59;g372eab4b3d0_0_0"/>
          <p:cNvCxnSpPr/>
          <p:nvPr/>
        </p:nvCxnSpPr>
        <p:spPr>
          <a:xfrm flipV="1">
            <a:off x="5954013" y="5868270"/>
            <a:ext cx="1121" cy="127320"/>
          </a:xfrm>
          <a:prstGeom prst="straightConnector1">
            <a:avLst/>
          </a:prstGeom>
          <a:noFill/>
          <a:ln w="13550" cap="flat" cmpd="sng">
            <a:solidFill>
              <a:srgbClr val="999999"/>
            </a:solidFill>
            <a:prstDash val="dash"/>
            <a:round/>
            <a:headEnd type="none" w="sm" len="sm"/>
            <a:tailEnd type="none" w="sm" len="sm"/>
          </a:ln>
        </p:spPr>
      </p:cxnSp>
      <p:cxnSp>
        <p:nvCxnSpPr>
          <p:cNvPr id="113" name="Google Shape;48;g372eab4b3d0_0_0"/>
          <p:cNvCxnSpPr/>
          <p:nvPr/>
        </p:nvCxnSpPr>
        <p:spPr>
          <a:xfrm>
            <a:off x="5975420" y="4867668"/>
            <a:ext cx="0" cy="133311"/>
          </a:xfrm>
          <a:prstGeom prst="straightConnector1">
            <a:avLst/>
          </a:prstGeom>
          <a:noFill/>
          <a:ln w="27125" cap="flat" cmpd="sng">
            <a:solidFill>
              <a:srgbClr val="999999"/>
            </a:solidFill>
            <a:prstDash val="solid"/>
            <a:round/>
            <a:headEnd type="none" w="sm" len="sm"/>
            <a:tailEnd type="none" w="sm" len="sm"/>
          </a:ln>
        </p:spPr>
      </p:cxnSp>
      <p:sp>
        <p:nvSpPr>
          <p:cNvPr id="115" name="右矢印 114"/>
          <p:cNvSpPr/>
          <p:nvPr/>
        </p:nvSpPr>
        <p:spPr>
          <a:xfrm rot="10800000">
            <a:off x="3675962" y="4333288"/>
            <a:ext cx="419146" cy="4102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a:ln>
                <a:noFill/>
              </a:ln>
              <a:solidFill>
                <a:srgbClr val="333399">
                  <a:lumMod val="40000"/>
                  <a:lumOff val="60000"/>
                </a:srgbClr>
              </a:solidFill>
              <a:effectLst/>
              <a:uLnTx/>
              <a:uFillTx/>
              <a:latin typeface="Arial"/>
              <a:ea typeface="ＭＳ Ｐゴシック" panose="020B0600070205080204" pitchFamily="50" charset="-128"/>
              <a:cs typeface="+mn-cs"/>
              <a:sym typeface="Arial"/>
            </a:endParaRPr>
          </a:p>
        </p:txBody>
      </p:sp>
      <p:sp>
        <p:nvSpPr>
          <p:cNvPr id="17" name="角丸四角形 16"/>
          <p:cNvSpPr/>
          <p:nvPr/>
        </p:nvSpPr>
        <p:spPr>
          <a:xfrm>
            <a:off x="8600457" y="306694"/>
            <a:ext cx="1159727" cy="4380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i="0" u="none" strike="noStrike" kern="0" cap="none" spc="0" normalizeH="0" baseline="0" noProof="0">
                <a:ln>
                  <a:noFill/>
                </a:ln>
                <a:solidFill>
                  <a:srgbClr val="FFFFFF"/>
                </a:solidFill>
                <a:effectLst/>
                <a:uLnTx/>
                <a:uFillTx/>
                <a:latin typeface="BIZ UDPGothic" panose="020B0400000000000000" pitchFamily="50" charset="-128"/>
                <a:ea typeface="BIZ UDPGothic" panose="020B0400000000000000" pitchFamily="50" charset="-128"/>
                <a:cs typeface="+mn-cs"/>
                <a:sym typeface="Arial"/>
              </a:rPr>
              <a:t>記載例</a:t>
            </a:r>
          </a:p>
        </p:txBody>
      </p:sp>
      <p:sp>
        <p:nvSpPr>
          <p:cNvPr id="94" name="Google Shape;40;g372eab4b3d0_0_0"/>
          <p:cNvSpPr txBox="1"/>
          <p:nvPr/>
        </p:nvSpPr>
        <p:spPr>
          <a:xfrm>
            <a:off x="7152573" y="2700772"/>
            <a:ext cx="2533637" cy="278720"/>
          </a:xfrm>
          <a:prstGeom prst="rect">
            <a:avLst/>
          </a:prstGeom>
          <a:solidFill>
            <a:srgbClr val="FFFFFF"/>
          </a:solidFill>
          <a:ln w="6775" cap="flat" cmpd="sng">
            <a:noFill/>
            <a:prstDash val="solid"/>
            <a:round/>
            <a:headEnd type="none" w="sm" len="sm"/>
            <a:tailEnd type="none" w="sm" len="sm"/>
          </a:ln>
        </p:spPr>
        <p:txBody>
          <a:bodyPr spcFirstLastPara="1" wrap="square" lIns="65100" tIns="65100" rIns="65100" bIns="65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12"/>
              <a:buFont typeface="Arial"/>
              <a:buNone/>
              <a:tabLst/>
              <a:defRPr/>
            </a:pPr>
            <a:r>
              <a:rPr kumimoji="0" lang="ja-JP" altLang="en-US" sz="800" b="1" i="0" u="none" strike="noStrike" kern="0" cap="none" spc="0" normalizeH="0" baseline="0" noProof="0">
                <a:ln>
                  <a:noFill/>
                </a:ln>
                <a:solidFill>
                  <a:srgbClr val="000000"/>
                </a:solidFill>
                <a:effectLst/>
                <a:uLnTx/>
                <a:uFillTx/>
                <a:latin typeface="BIZ UDPGothic"/>
                <a:ea typeface="BIZ UDPGothic"/>
                <a:cs typeface="BIZ UDPGothic"/>
                <a:sym typeface="BIZ UDPGothic"/>
              </a:rPr>
              <a:t>ポータルサイト（</a:t>
            </a:r>
            <a:r>
              <a:rPr kumimoji="0" lang="en-US" altLang="ja-JP" sz="800" b="1" i="0" u="none" strike="noStrike" kern="0" cap="none" spc="0" normalizeH="0" baseline="0" noProof="0">
                <a:ln>
                  <a:noFill/>
                </a:ln>
                <a:solidFill>
                  <a:srgbClr val="000000"/>
                </a:solidFill>
                <a:effectLst/>
                <a:uLnTx/>
                <a:uFillTx/>
                <a:latin typeface="BIZ UDPGothic"/>
                <a:ea typeface="BIZ UDPGothic"/>
                <a:cs typeface="BIZ UDPGothic"/>
                <a:sym typeface="BIZ UDPGothic"/>
              </a:rPr>
              <a:t>ANA</a:t>
            </a:r>
            <a:r>
              <a:rPr kumimoji="0" lang="ja-JP" altLang="en-US" sz="800" b="1" i="0" u="none" strike="noStrike" kern="0" cap="none" spc="0" normalizeH="0" baseline="0" noProof="0">
                <a:ln>
                  <a:noFill/>
                </a:ln>
                <a:solidFill>
                  <a:srgbClr val="000000"/>
                </a:solidFill>
                <a:effectLst/>
                <a:uLnTx/>
                <a:uFillTx/>
                <a:latin typeface="BIZ UDPGothic"/>
                <a:ea typeface="BIZ UDPGothic"/>
                <a:cs typeface="BIZ UDPGothic"/>
                <a:sym typeface="BIZ UDPGothic"/>
              </a:rPr>
              <a:t>の二地域居住</a:t>
            </a:r>
            <a:r>
              <a:rPr kumimoji="0" lang="en-US" altLang="ja-JP" sz="800" b="1" i="0" u="none" strike="noStrike" kern="0" cap="none" spc="0" normalizeH="0" baseline="0" noProof="0">
                <a:ln>
                  <a:noFill/>
                </a:ln>
                <a:solidFill>
                  <a:srgbClr val="000000"/>
                </a:solidFill>
                <a:effectLst/>
                <a:uLnTx/>
                <a:uFillTx/>
                <a:latin typeface="BIZ UDPGothic"/>
                <a:ea typeface="BIZ UDPGothic"/>
                <a:cs typeface="BIZ UDPGothic"/>
                <a:sym typeface="BIZ UDPGothic"/>
              </a:rPr>
              <a:t>BLUE SKY LIFE</a:t>
            </a:r>
            <a:endParaRPr kumimoji="0" sz="800" b="1" i="0" u="none" strike="noStrike" kern="0" cap="none" spc="0" normalizeH="0" baseline="0" noProof="0">
              <a:ln>
                <a:noFill/>
              </a:ln>
              <a:solidFill>
                <a:srgbClr val="000000"/>
              </a:solidFill>
              <a:effectLst/>
              <a:uLnTx/>
              <a:uFillTx/>
              <a:latin typeface="BIZ UDPGothic"/>
              <a:ea typeface="BIZ UDPGothic"/>
              <a:cs typeface="BIZ UDPGothic"/>
              <a:sym typeface="BIZ UDPGothic"/>
            </a:endParaRPr>
          </a:p>
        </p:txBody>
      </p:sp>
      <p:pic>
        <p:nvPicPr>
          <p:cNvPr id="98" name="図 97"/>
          <p:cNvPicPr>
            <a:picLocks noChangeAspect="1"/>
          </p:cNvPicPr>
          <p:nvPr/>
        </p:nvPicPr>
        <p:blipFill>
          <a:blip r:embed="rId15"/>
          <a:stretch>
            <a:fillRect/>
          </a:stretch>
        </p:blipFill>
        <p:spPr>
          <a:xfrm>
            <a:off x="7165440" y="1243659"/>
            <a:ext cx="2442713" cy="1517573"/>
          </a:xfrm>
          <a:prstGeom prst="rect">
            <a:avLst/>
          </a:prstGeom>
        </p:spPr>
      </p:pic>
      <p:pic>
        <p:nvPicPr>
          <p:cNvPr id="99" name="図 98" descr="飛行機が空を飛んでいる&#10;&#10;自動的に生成された説明">
            <a:extLst>
              <a:ext uri="{FF2B5EF4-FFF2-40B4-BE49-F238E27FC236}">
                <a16:creationId xmlns:a16="http://schemas.microsoft.com/office/drawing/2014/main" id="{A76EA638-05C5-7F3A-3D4C-3B0A00F5FA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55633" y="1251051"/>
            <a:ext cx="1645530" cy="1234374"/>
          </a:xfrm>
          <a:prstGeom prst="rect">
            <a:avLst/>
          </a:prstGeom>
        </p:spPr>
      </p:pic>
    </p:spTree>
  </p:cSld>
  <p:clrMapOvr>
    <a:masterClrMapping/>
  </p:clrMapOvr>
</p:sld>
</file>

<file path=ppt/theme/theme1.xml><?xml version="1.0" encoding="utf-8"?>
<a:theme xmlns:a="http://schemas.openxmlformats.org/drawingml/2006/main" name="25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5875">
          <a:solidFill>
            <a:schemeClr val="tx1"/>
          </a:solidFill>
          <a:miter lim="800000"/>
          <a:headEnd/>
          <a:tailEnd/>
        </a:ln>
      </a:spPr>
      <a:bodyPr wrap="square">
        <a:spAutoFit/>
      </a:bodyPr>
      <a:lstStyle>
        <a:defPPr>
          <a:defRPr sz="1000" b="1" dirty="0" smtClean="0">
            <a:latin typeface="+mn-ea"/>
            <a:ea typeface="+mn-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観光庁">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66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rgbClr val="0066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1"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noFill/>
        <a:ln w="25400" cap="flat" cmpd="sng" algn="ctr">
          <a:solidFill>
            <a:srgbClr val="0070C0"/>
          </a:solidFill>
          <a:prstDash val="solid"/>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16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8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6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5875">
          <a:solidFill>
            <a:schemeClr val="tx1"/>
          </a:solidFill>
          <a:miter lim="800000"/>
          <a:headEnd/>
          <a:tailEnd/>
        </a:ln>
      </a:spPr>
      <a:bodyPr wrap="square">
        <a:spAutoFit/>
      </a:bodyPr>
      <a:lstStyle>
        <a:defPPr>
          <a:defRPr sz="1000" b="1" dirty="0" smtClean="0">
            <a:latin typeface="+mn-ea"/>
            <a:ea typeface="+mn-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a:solidFill>
            <a:srgbClr val="FFFF00"/>
          </a:solidFill>
          <a:prstDash val="sysDash"/>
          <a:round/>
          <a:headEnd/>
          <a:tailEnd/>
        </a:ln>
        <a:effectLst/>
      </a:spPr>
      <a:bodyPr wrap="square" lIns="91422" tIns="45710" rIns="91422" bIns="45710" rtlCol="0" anchor="t" anchorCtr="0">
        <a:noAutofit/>
      </a:bodyPr>
      <a:lstStyle>
        <a:defPPr marL="1338263">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テーマＭＬＩＴ（機密な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ＭＬＩＴ（機密なし）" id="{66CA0BA3-DA3D-4D29-A031-69B0D94AC2AB}" vid="{C09191F4-3CF6-4568-8FB6-82E3AD18A3E6}"/>
    </a:ext>
  </a:extLst>
</a:theme>
</file>

<file path=ppt/theme/theme5.xml><?xml version="1.0" encoding="utf-8"?>
<a:theme xmlns:a="http://schemas.openxmlformats.org/drawingml/2006/main" name="4_テーマＭＬＩＴ（機密な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ＭＬＩＴ（機密なし）" id="{66CA0BA3-DA3D-4D29-A031-69B0D94AC2AB}" vid="{C09191F4-3CF6-4568-8FB6-82E3AD18A3E6}"/>
    </a:ext>
  </a:extLst>
</a:theme>
</file>

<file path=ppt/theme/theme6.xml><?xml version="1.0" encoding="utf-8"?>
<a:theme xmlns:a="http://schemas.openxmlformats.org/drawingml/2006/main" name="5_テーマＭＬＩＴ（機密な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ＭＬＩＴ（機密なし）" id="{66CA0BA3-DA3D-4D29-A031-69B0D94AC2AB}" vid="{C09191F4-3CF6-4568-8FB6-82E3AD18A3E6}"/>
    </a:ext>
  </a:extLst>
</a:theme>
</file>

<file path=ppt/theme/theme7.xml><?xml version="1.0" encoding="utf-8"?>
<a:theme xmlns:a="http://schemas.openxmlformats.org/drawingml/2006/main" name="6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1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noFill/>
        <a:ln w="25400" cap="flat" cmpd="sng" algn="ctr">
          <a:solidFill>
            <a:srgbClr val="0070C0"/>
          </a:solidFill>
          <a:prstDash val="solid"/>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4A5C2349BB9F34CAE1212724C412F84" ma:contentTypeVersion="4" ma:contentTypeDescription="新しいドキュメントを作成します。" ma:contentTypeScope="" ma:versionID="d219f5a458e974a2f32c3d570fba5fc3">
  <xsd:schema xmlns:xsd="http://www.w3.org/2001/XMLSchema" xmlns:xs="http://www.w3.org/2001/XMLSchema" xmlns:p="http://schemas.microsoft.com/office/2006/metadata/properties" xmlns:ns2="34d8edf5-bf40-4bc8-83ee-8bfb5a39dd21" targetNamespace="http://schemas.microsoft.com/office/2006/metadata/properties" ma:root="true" ma:fieldsID="6462a2c2137206653c274563fbbdc539" ns2:_="">
    <xsd:import namespace="34d8edf5-bf40-4bc8-83ee-8bfb5a39dd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8edf5-bf40-4bc8-83ee-8bfb5a39d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4D202-DBF0-4C17-AD7C-C40664702D73}">
  <ds:schemaRef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terms/"/>
    <ds:schemaRef ds:uri="http://purl.org/dc/elements/1.1/"/>
    <ds:schemaRef ds:uri="34d8edf5-bf40-4bc8-83ee-8bfb5a39dd21"/>
    <ds:schemaRef ds:uri="http://www.w3.org/XML/1998/namespace"/>
  </ds:schemaRefs>
</ds:datastoreItem>
</file>

<file path=customXml/itemProps2.xml><?xml version="1.0" encoding="utf-8"?>
<ds:datastoreItem xmlns:ds="http://schemas.openxmlformats.org/officeDocument/2006/customXml" ds:itemID="{330AFFF1-7A40-4623-B606-DB78305D18D6}">
  <ds:schemaRefs>
    <ds:schemaRef ds:uri="http://schemas.microsoft.com/sharepoint/v3/contenttype/forms"/>
  </ds:schemaRefs>
</ds:datastoreItem>
</file>

<file path=customXml/itemProps3.xml><?xml version="1.0" encoding="utf-8"?>
<ds:datastoreItem xmlns:ds="http://schemas.openxmlformats.org/officeDocument/2006/customXml" ds:itemID="{24831453-BCE0-48C2-A8A5-F8E5A7572225}">
  <ds:schemaRefs>
    <ds:schemaRef ds:uri="34d8edf5-bf40-4bc8-83ee-8bfb5a39dd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国土交通省</Template>
  <Words>862</Words>
  <PresentationFormat>A4 210 x 297 mm</PresentationFormat>
  <Paragraphs>119</Paragraphs>
  <Slides>3</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14</vt:i4>
      </vt:variant>
      <vt:variant>
        <vt:lpstr>スライド タイトル</vt:lpstr>
      </vt:variant>
      <vt:variant>
        <vt:i4>3</vt:i4>
      </vt:variant>
    </vt:vector>
  </HeadingPairs>
  <TitlesOfParts>
    <vt:vector size="28" baseType="lpstr">
      <vt:lpstr>BIZ UDPゴシック</vt:lpstr>
      <vt:lpstr>BIZ UDPゴシック</vt:lpstr>
      <vt:lpstr>HGP創英角ｺﾞｼｯｸUB</vt:lpstr>
      <vt:lpstr>Meiryo UI</vt:lpstr>
      <vt:lpstr>ＭＳ Ｐゴシック</vt:lpstr>
      <vt:lpstr>Meiryo</vt:lpstr>
      <vt:lpstr>Meiryo</vt:lpstr>
      <vt:lpstr>游ゴシック</vt:lpstr>
      <vt:lpstr>Arial</vt:lpstr>
      <vt:lpstr>Calibri</vt:lpstr>
      <vt:lpstr>Times New Roman</vt:lpstr>
      <vt:lpstr>25_標準デザイン</vt:lpstr>
      <vt:lpstr>26_標準デザイン</vt:lpstr>
      <vt:lpstr>2_標準デザイン</vt:lpstr>
      <vt:lpstr>1_テーマＭＬＩＴ（機密なし）</vt:lpstr>
      <vt:lpstr>4_テーマＭＬＩＴ（機密なし）</vt:lpstr>
      <vt:lpstr>5_テーマＭＬＩＴ（機密なし）</vt:lpstr>
      <vt:lpstr>6_MLIT2008</vt:lpstr>
      <vt:lpstr>15_標準デザイン</vt:lpstr>
      <vt:lpstr>17_標準デザイン</vt:lpstr>
      <vt:lpstr>観光庁</vt:lpstr>
      <vt:lpstr>22_標準デザイン</vt:lpstr>
      <vt:lpstr>10_標準デザイン</vt:lpstr>
      <vt:lpstr>16_標準デザイン</vt:lpstr>
      <vt:lpstr>8_Office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0x01010074A5C2349BB9F34CAE1212724C412F84</vt:lpwstr>
  </property>
  <property fmtid="{D5CDD505-2E9C-101B-9397-08002B2CF9AE}" pid="3" name="MediaServiceImageTags">
    <vt:lpwstr/>
  </property>
</Properties>
</file>