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4"/>
  </p:sldMasterIdLst>
  <p:handoutMasterIdLst>
    <p:handoutMasterId r:id="rId6"/>
  </p:handoutMasterIdLst>
  <p:sldIdLst>
    <p:sldId id="257" r:id="rId5"/>
  </p:sldIdLst>
  <p:sldSz cx="7200900" cy="10333038"/>
  <p:notesSz cx="7102475" cy="1023302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7813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5626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43439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912522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390651" algn="l" defTabSz="956261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868782" algn="l" defTabSz="956261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346913" algn="l" defTabSz="956261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825044" algn="l" defTabSz="956261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55">
          <p15:clr>
            <a:srgbClr val="A4A3A4"/>
          </p15:clr>
        </p15:guide>
        <p15:guide id="2" pos="22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3210" y="72"/>
      </p:cViewPr>
      <p:guideLst>
        <p:guide orient="horz" pos="3255"/>
        <p:guide pos="226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514" y="-78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黒澤 祐太" userId="363916a2-be87-453e-a216-80bf6e059ac0" providerId="ADAL" clId="{ED7ECB34-5FFD-4EFA-9BE5-2882FA3017E7}"/>
    <pc:docChg chg="modSld">
      <pc:chgData name="黒澤 祐太" userId="363916a2-be87-453e-a216-80bf6e059ac0" providerId="ADAL" clId="{ED7ECB34-5FFD-4EFA-9BE5-2882FA3017E7}" dt="2026-02-03T09:11:06.289" v="14" actId="2711"/>
      <pc:docMkLst>
        <pc:docMk/>
      </pc:docMkLst>
      <pc:sldChg chg="modSp mod">
        <pc:chgData name="黒澤 祐太" userId="363916a2-be87-453e-a216-80bf6e059ac0" providerId="ADAL" clId="{ED7ECB34-5FFD-4EFA-9BE5-2882FA3017E7}" dt="2026-02-03T09:11:06.289" v="14" actId="2711"/>
        <pc:sldMkLst>
          <pc:docMk/>
          <pc:sldMk cId="0" sldId="257"/>
        </pc:sldMkLst>
        <pc:spChg chg="mod">
          <ac:chgData name="黒澤 祐太" userId="363916a2-be87-453e-a216-80bf6e059ac0" providerId="ADAL" clId="{ED7ECB34-5FFD-4EFA-9BE5-2882FA3017E7}" dt="2026-02-03T09:10:13.304" v="1" actId="113"/>
          <ac:spMkLst>
            <pc:docMk/>
            <pc:sldMk cId="0" sldId="257"/>
            <ac:spMk id="16" creationId="{00000000-0000-0000-0000-000000000000}"/>
          </ac:spMkLst>
        </pc:spChg>
        <pc:spChg chg="mod">
          <ac:chgData name="黒澤 祐太" userId="363916a2-be87-453e-a216-80bf6e059ac0" providerId="ADAL" clId="{ED7ECB34-5FFD-4EFA-9BE5-2882FA3017E7}" dt="2026-02-03T09:10:21.427" v="3" actId="113"/>
          <ac:spMkLst>
            <pc:docMk/>
            <pc:sldMk cId="0" sldId="257"/>
            <ac:spMk id="24" creationId="{00000000-0000-0000-0000-000000000000}"/>
          </ac:spMkLst>
        </pc:spChg>
        <pc:spChg chg="mod">
          <ac:chgData name="黒澤 祐太" userId="363916a2-be87-453e-a216-80bf6e059ac0" providerId="ADAL" clId="{ED7ECB34-5FFD-4EFA-9BE5-2882FA3017E7}" dt="2026-02-03T09:10:39.663" v="7" actId="2711"/>
          <ac:spMkLst>
            <pc:docMk/>
            <pc:sldMk cId="0" sldId="257"/>
            <ac:spMk id="26" creationId="{00000000-0000-0000-0000-000000000000}"/>
          </ac:spMkLst>
        </pc:spChg>
        <pc:spChg chg="mod">
          <ac:chgData name="黒澤 祐太" userId="363916a2-be87-453e-a216-80bf6e059ac0" providerId="ADAL" clId="{ED7ECB34-5FFD-4EFA-9BE5-2882FA3017E7}" dt="2026-02-03T09:10:47.882" v="10" actId="113"/>
          <ac:spMkLst>
            <pc:docMk/>
            <pc:sldMk cId="0" sldId="257"/>
            <ac:spMk id="32" creationId="{00000000-0000-0000-0000-000000000000}"/>
          </ac:spMkLst>
        </pc:spChg>
        <pc:spChg chg="mod">
          <ac:chgData name="黒澤 祐太" userId="363916a2-be87-453e-a216-80bf6e059ac0" providerId="ADAL" clId="{ED7ECB34-5FFD-4EFA-9BE5-2882FA3017E7}" dt="2026-02-03T09:10:59.617" v="12" actId="2711"/>
          <ac:spMkLst>
            <pc:docMk/>
            <pc:sldMk cId="0" sldId="257"/>
            <ac:spMk id="33" creationId="{00000000-0000-0000-0000-000000000000}"/>
          </ac:spMkLst>
        </pc:spChg>
        <pc:spChg chg="mod">
          <ac:chgData name="黒澤 祐太" userId="363916a2-be87-453e-a216-80bf6e059ac0" providerId="ADAL" clId="{ED7ECB34-5FFD-4EFA-9BE5-2882FA3017E7}" dt="2026-02-03T09:11:06.289" v="14" actId="2711"/>
          <ac:spMkLst>
            <pc:docMk/>
            <pc:sldMk cId="0" sldId="257"/>
            <ac:spMk id="34" creationId="{00000000-0000-0000-0000-000000000000}"/>
          </ac:spMkLst>
        </pc:spChg>
        <pc:spChg chg="mod">
          <ac:chgData name="黒澤 祐太" userId="363916a2-be87-453e-a216-80bf6e059ac0" providerId="ADAL" clId="{ED7ECB34-5FFD-4EFA-9BE5-2882FA3017E7}" dt="2026-02-03T09:10:34.117" v="5" actId="2711"/>
          <ac:spMkLst>
            <pc:docMk/>
            <pc:sldMk cId="0" sldId="257"/>
            <ac:spMk id="38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7738" cy="511652"/>
          </a:xfrm>
          <a:prstGeom prst="rect">
            <a:avLst/>
          </a:prstGeom>
        </p:spPr>
        <p:txBody>
          <a:bodyPr vert="horz" lIns="99038" tIns="49519" rIns="99038" bIns="49519" rtlCol="0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4023094" y="1"/>
            <a:ext cx="3077738" cy="511652"/>
          </a:xfrm>
          <a:prstGeom prst="rect">
            <a:avLst/>
          </a:prstGeom>
        </p:spPr>
        <p:txBody>
          <a:bodyPr vert="horz" lIns="99038" tIns="49519" rIns="99038" bIns="49519" rtlCol="0"/>
          <a:lstStyle>
            <a:lvl1pPr algn="r">
              <a:defRPr sz="1400"/>
            </a:lvl1pPr>
          </a:lstStyle>
          <a:p>
            <a:fld id="{2E73C88D-68A5-4765-8999-664EF5B46FEB}" type="datetimeFigureOut">
              <a:rPr kumimoji="1" lang="ja-JP" altLang="en-US" smtClean="0"/>
              <a:pPr/>
              <a:t>2026/3/2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719599"/>
            <a:ext cx="3077738" cy="511652"/>
          </a:xfrm>
          <a:prstGeom prst="rect">
            <a:avLst/>
          </a:prstGeom>
        </p:spPr>
        <p:txBody>
          <a:bodyPr vert="horz" lIns="99038" tIns="49519" rIns="99038" bIns="49519" rtlCol="0" anchor="b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4023094" y="9719599"/>
            <a:ext cx="3077738" cy="511652"/>
          </a:xfrm>
          <a:prstGeom prst="rect">
            <a:avLst/>
          </a:prstGeom>
        </p:spPr>
        <p:txBody>
          <a:bodyPr vert="horz" lIns="99038" tIns="49519" rIns="99038" bIns="49519" rtlCol="0" anchor="b"/>
          <a:lstStyle>
            <a:lvl1pPr algn="r">
              <a:defRPr sz="1400"/>
            </a:lvl1pPr>
          </a:lstStyle>
          <a:p>
            <a:fld id="{7FBFE2CE-705C-443C-B52D-AA8BECFD043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8681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40068" y="3209204"/>
            <a:ext cx="6120765" cy="2215642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80135" y="5855390"/>
            <a:ext cx="5040630" cy="264121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4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2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0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68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469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25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7BCFA-6236-45A1-9B55-E05C1B2587F2}" type="datetimeFigureOut">
              <a:rPr kumimoji="1" lang="ja-JP" altLang="en-US" smtClean="0"/>
              <a:pPr/>
              <a:t>2026/3/2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66C1F-E472-4057-9DCE-54C8326878A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360046" y="413986"/>
            <a:ext cx="6480810" cy="1722173"/>
          </a:xfrm>
          <a:prstGeom prst="rect">
            <a:avLst/>
          </a:prstGeom>
        </p:spPr>
        <p:txBody>
          <a:bodyPr vert="horz" lIns="95626" tIns="47813" rIns="95626" bIns="47813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60046" y="2411044"/>
            <a:ext cx="6480810" cy="6819143"/>
          </a:xfrm>
          <a:prstGeom prst="rect">
            <a:avLst/>
          </a:prstGeom>
        </p:spPr>
        <p:txBody>
          <a:bodyPr vert="horz" lIns="95626" tIns="47813" rIns="95626" bIns="47813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360046" y="9577931"/>
            <a:ext cx="1680210" cy="549771"/>
          </a:xfrm>
          <a:prstGeom prst="rect">
            <a:avLst/>
          </a:prstGeom>
        </p:spPr>
        <p:txBody>
          <a:bodyPr vert="horz" lIns="95626" tIns="47813" rIns="95626" bIns="47813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7BCFA-6236-45A1-9B55-E05C1B2587F2}" type="datetimeFigureOut">
              <a:rPr kumimoji="1" lang="ja-JP" altLang="en-US" smtClean="0"/>
              <a:pPr/>
              <a:t>2026/3/2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460308" y="9577931"/>
            <a:ext cx="2280285" cy="549771"/>
          </a:xfrm>
          <a:prstGeom prst="rect">
            <a:avLst/>
          </a:prstGeom>
        </p:spPr>
        <p:txBody>
          <a:bodyPr vert="horz" lIns="95626" tIns="47813" rIns="95626" bIns="47813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5160646" y="9577931"/>
            <a:ext cx="1680210" cy="549771"/>
          </a:xfrm>
          <a:prstGeom prst="rect">
            <a:avLst/>
          </a:prstGeom>
        </p:spPr>
        <p:txBody>
          <a:bodyPr vert="horz" lIns="95626" tIns="47813" rIns="95626" bIns="47813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66C1F-E472-4057-9DCE-54C8326878A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56261" rtl="0" eaLnBrk="1" latinLnBrk="0" hangingPunct="1">
        <a:spcBef>
          <a:spcPct val="0"/>
        </a:spcBef>
        <a:buNone/>
        <a:defRPr kumimoji="1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8598" indent="-358598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76962" indent="-298831" algn="l" defTabSz="956261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95326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73457" indent="-239065" algn="l" defTabSz="956261" rtl="0" eaLnBrk="1" latinLnBrk="0" hangingPunct="1">
        <a:spcBef>
          <a:spcPct val="20000"/>
        </a:spcBef>
        <a:buFont typeface="Arial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51587" indent="-239065" algn="l" defTabSz="956261" rtl="0" eaLnBrk="1" latinLnBrk="0" hangingPunct="1">
        <a:spcBef>
          <a:spcPct val="20000"/>
        </a:spcBef>
        <a:buFont typeface="Arial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629717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107848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585978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064109" indent="-239065" algn="l" defTabSz="956261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78130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6261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34391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12522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390651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868782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46913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25044" algn="l" defTabSz="956261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0" y="702023"/>
            <a:ext cx="7200900" cy="96310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3"/>
          <p:cNvSpPr txBox="1">
            <a:spLocks noChangeArrowheads="1"/>
          </p:cNvSpPr>
          <p:nvPr/>
        </p:nvSpPr>
        <p:spPr bwMode="auto">
          <a:xfrm>
            <a:off x="0" y="1"/>
            <a:ext cx="1741621" cy="237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626" tIns="37648" rIns="95626" bIns="37648">
            <a:spAutoFit/>
          </a:bodyPr>
          <a:lstStyle/>
          <a:p>
            <a:r>
              <a:rPr lang="ja-JP" altLang="en-US" sz="1050" dirty="0">
                <a:latin typeface="ＭＳ 明朝" pitchFamily="17" charset="-128"/>
                <a:ea typeface="ＭＳ 明朝" pitchFamily="17" charset="-128"/>
              </a:rPr>
              <a:t>推進費要求書　様式</a:t>
            </a:r>
            <a:r>
              <a:rPr lang="en-US" altLang="ja-JP" sz="1050" dirty="0">
                <a:latin typeface="ＭＳ 明朝" pitchFamily="17" charset="-128"/>
                <a:ea typeface="ＭＳ 明朝" pitchFamily="17" charset="-128"/>
              </a:rPr>
              <a:t>-</a:t>
            </a:r>
            <a:r>
              <a:rPr lang="ja-JP" altLang="en-US" sz="1050" dirty="0">
                <a:latin typeface="ＭＳ 明朝" pitchFamily="17" charset="-128"/>
                <a:ea typeface="ＭＳ 明朝" pitchFamily="17" charset="-128"/>
              </a:rPr>
              <a:t>災３</a:t>
            </a:r>
          </a:p>
        </p:txBody>
      </p:sp>
      <p:sp>
        <p:nvSpPr>
          <p:cNvPr id="22" name="テキスト ボックス 3"/>
          <p:cNvSpPr txBox="1">
            <a:spLocks noChangeArrowheads="1"/>
          </p:cNvSpPr>
          <p:nvPr/>
        </p:nvSpPr>
        <p:spPr bwMode="auto">
          <a:xfrm>
            <a:off x="0" y="197967"/>
            <a:ext cx="7200900" cy="260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626" tIns="37648" rIns="95626" bIns="37648">
            <a:spAutoFit/>
          </a:bodyPr>
          <a:lstStyle/>
          <a:p>
            <a:pPr algn="ctr"/>
            <a:r>
              <a:rPr lang="ja-JP" altLang="en-US" sz="1200" dirty="0">
                <a:latin typeface="ＭＳ 明朝" pitchFamily="17" charset="-128"/>
                <a:ea typeface="ＭＳ 明朝" pitchFamily="17" charset="-128"/>
              </a:rPr>
              <a:t>防災・減災対策等強化事業推進費要求書（事業計画書）［災害対策事業</a:t>
            </a:r>
            <a:r>
              <a:rPr lang="en-US" altLang="ja-JP" sz="1200" dirty="0">
                <a:latin typeface="ＭＳ 明朝" pitchFamily="17" charset="-128"/>
                <a:ea typeface="ＭＳ 明朝" pitchFamily="17" charset="-128"/>
              </a:rPr>
              <a:t>_</a:t>
            </a:r>
            <a:r>
              <a:rPr lang="ja-JP" altLang="en-US" sz="1200" dirty="0">
                <a:latin typeface="ＭＳ 明朝" pitchFamily="17" charset="-128"/>
                <a:ea typeface="ＭＳ 明朝" pitchFamily="17" charset="-128"/>
              </a:rPr>
              <a:t>概要図］</a:t>
            </a:r>
          </a:p>
        </p:txBody>
      </p:sp>
      <p:sp>
        <p:nvSpPr>
          <p:cNvPr id="23" name="テキスト ボックス 3"/>
          <p:cNvSpPr txBox="1">
            <a:spLocks noChangeArrowheads="1"/>
          </p:cNvSpPr>
          <p:nvPr/>
        </p:nvSpPr>
        <p:spPr bwMode="auto">
          <a:xfrm>
            <a:off x="0" y="702023"/>
            <a:ext cx="2880370" cy="2376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95626" tIns="37648" rIns="95626" bIns="37648">
            <a:spAutoFit/>
          </a:bodyPr>
          <a:lstStyle/>
          <a:p>
            <a:pPr algn="ctr"/>
            <a:r>
              <a:rPr lang="ja-JP" altLang="en-US" sz="1050" dirty="0">
                <a:latin typeface="ＭＳ 明朝" pitchFamily="17" charset="-128"/>
                <a:ea typeface="ＭＳ 明朝" pitchFamily="17" charset="-128"/>
              </a:rPr>
              <a:t>事　業　計　画　概　要　図</a:t>
            </a:r>
          </a:p>
        </p:txBody>
      </p:sp>
      <p:sp>
        <p:nvSpPr>
          <p:cNvPr id="24" name="正方形/長方形 23"/>
          <p:cNvSpPr/>
          <p:nvPr/>
        </p:nvSpPr>
        <p:spPr>
          <a:xfrm>
            <a:off x="288082" y="1062063"/>
            <a:ext cx="2736304" cy="165618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288082" y="2718247"/>
            <a:ext cx="6480720" cy="489654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288082" y="5958607"/>
            <a:ext cx="2736304" cy="165618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288082" y="8088528"/>
            <a:ext cx="3024336" cy="183051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endParaRPr lang="en-US" altLang="ja-JP" sz="1200" dirty="0">
              <a:solidFill>
                <a:schemeClr val="tx1"/>
              </a:solidFill>
              <a:latin typeface="ＭＳ 明朝" pitchFamily="17" charset="-128"/>
              <a:ea typeface="ＭＳ 明朝" pitchFamily="17" charset="-128"/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3794559" y="8118847"/>
            <a:ext cx="2974243" cy="1800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b="1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/>
            <a:endParaRPr lang="en-US" altLang="ja-JP" sz="1200" dirty="0">
              <a:solidFill>
                <a:schemeClr val="tx1"/>
              </a:solidFill>
              <a:latin typeface="ＭＳ 明朝" pitchFamily="17" charset="-128"/>
              <a:ea typeface="ＭＳ 明朝" pitchFamily="17" charset="-128"/>
            </a:endParaRPr>
          </a:p>
        </p:txBody>
      </p:sp>
      <p:graphicFrame>
        <p:nvGraphicFramePr>
          <p:cNvPr id="37" name="表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003751"/>
              </p:ext>
            </p:extLst>
          </p:nvPr>
        </p:nvGraphicFramePr>
        <p:xfrm>
          <a:off x="4139158" y="794884"/>
          <a:ext cx="2520280" cy="1481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6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kumimoji="1" lang="ja-JP" altLang="en-US" sz="1050" dirty="0">
                          <a:solidFill>
                            <a:sysClr val="windowText" lastClr="000000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凡　　　例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6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</a:rPr>
                        <a:t>赤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kumimoji="1" lang="ja-JP" altLang="en-US" sz="1050">
                          <a:latin typeface="ＭＳ 明朝" pitchFamily="17" charset="-128"/>
                          <a:ea typeface="ＭＳ 明朝" pitchFamily="17" charset="-128"/>
                        </a:rPr>
                        <a:t>推進費施行箇所</a:t>
                      </a:r>
                      <a:endParaRPr kumimoji="1" lang="ja-JP" altLang="en-US" sz="1050" dirty="0">
                        <a:latin typeface="ＭＳ 明朝" pitchFamily="17" charset="-128"/>
                        <a:ea typeface="ＭＳ 明朝" pitchFamily="17" charset="-128"/>
                      </a:endParaRP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45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</a:rPr>
                        <a:t>緑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kumimoji="1" lang="ja-JP" altLang="en-US" sz="1050" dirty="0">
                          <a:latin typeface="ＭＳ 明朝" pitchFamily="17" charset="-128"/>
                          <a:ea typeface="ＭＳ 明朝" pitchFamily="17" charset="-128"/>
                        </a:rPr>
                        <a:t>災害復旧・関連（当年度施行）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45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</a:rPr>
                        <a:t>青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kumimoji="1" lang="ja-JP" altLang="en-US" sz="1050" dirty="0">
                          <a:latin typeface="ＭＳ 明朝" pitchFamily="17" charset="-128"/>
                          <a:ea typeface="ＭＳ 明朝" pitchFamily="17" charset="-128"/>
                        </a:rPr>
                        <a:t>当年度施行箇所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45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tx1"/>
                          </a:solidFill>
                        </a:rPr>
                        <a:t>黄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kumimoji="1" lang="ja-JP" altLang="en-US" sz="1050" dirty="0">
                          <a:latin typeface="ＭＳ 明朝" pitchFamily="17" charset="-128"/>
                          <a:ea typeface="ＭＳ 明朝" pitchFamily="17" charset="-128"/>
                        </a:rPr>
                        <a:t>次年度以降の実施予定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45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</a:rPr>
                        <a:t>黒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kumimoji="1" lang="ja-JP" altLang="en-US" sz="1050" dirty="0">
                          <a:latin typeface="ＭＳ 明朝" pitchFamily="17" charset="-128"/>
                          <a:ea typeface="ＭＳ 明朝" pitchFamily="17" charset="-128"/>
                        </a:rPr>
                        <a:t>施行完了箇所</a:t>
                      </a:r>
                    </a:p>
                  </a:txBody>
                  <a:tcPr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0730" y="2805485"/>
            <a:ext cx="5524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テキスト ボックス 3"/>
          <p:cNvSpPr txBox="1">
            <a:spLocks noChangeArrowheads="1"/>
          </p:cNvSpPr>
          <p:nvPr/>
        </p:nvSpPr>
        <p:spPr bwMode="auto">
          <a:xfrm>
            <a:off x="0" y="464409"/>
            <a:ext cx="1440210" cy="2376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95626" tIns="37648" rIns="95626" bIns="37648">
            <a:spAutoFit/>
          </a:bodyPr>
          <a:lstStyle/>
          <a:p>
            <a:r>
              <a:rPr lang="ja-JP" altLang="en-US" sz="1050" dirty="0">
                <a:latin typeface="ＭＳ 明朝" pitchFamily="17" charset="-128"/>
                <a:ea typeface="ＭＳ 明朝" pitchFamily="17" charset="-128"/>
              </a:rPr>
              <a:t>事業名（地区名）</a:t>
            </a:r>
          </a:p>
        </p:txBody>
      </p:sp>
      <p:sp>
        <p:nvSpPr>
          <p:cNvPr id="16" name="テキスト ボックス 3"/>
          <p:cNvSpPr txBox="1">
            <a:spLocks noChangeArrowheads="1"/>
          </p:cNvSpPr>
          <p:nvPr/>
        </p:nvSpPr>
        <p:spPr bwMode="auto">
          <a:xfrm>
            <a:off x="1440210" y="464409"/>
            <a:ext cx="5760690" cy="2376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95626" tIns="37648" rIns="95626" bIns="37648">
            <a:spAutoFit/>
          </a:bodyPr>
          <a:lstStyle/>
          <a:p>
            <a:endParaRPr lang="ja-JP" altLang="en-US" sz="1050" dirty="0">
              <a:latin typeface="ＭＳ 明朝" pitchFamily="17" charset="-128"/>
              <a:ea typeface="ＭＳ 明朝" pitchFamily="17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2033" y="1072093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dirty="0"/>
              <a:t>【</a:t>
            </a:r>
            <a:r>
              <a:rPr lang="ja-JP" altLang="en-US" sz="1400" dirty="0"/>
              <a:t>位置図</a:t>
            </a:r>
            <a:r>
              <a:rPr lang="en-US" altLang="ja-JP" sz="1400" dirty="0"/>
              <a:t>】</a:t>
            </a:r>
            <a:endParaRPr kumimoji="1" lang="ja-JP" altLang="en-US" sz="14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2033" y="273884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dirty="0"/>
              <a:t>【</a:t>
            </a:r>
            <a:r>
              <a:rPr lang="ja-JP" altLang="en-US" sz="1400" dirty="0"/>
              <a:t>平面図</a:t>
            </a:r>
            <a:r>
              <a:rPr lang="en-US" altLang="ja-JP" sz="1400" dirty="0"/>
              <a:t>】</a:t>
            </a:r>
            <a:endParaRPr kumimoji="1" lang="ja-JP" altLang="en-US" sz="14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78135" y="597920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dirty="0"/>
              <a:t>【</a:t>
            </a:r>
            <a:r>
              <a:rPr lang="ja-JP" altLang="en-US" sz="1400" dirty="0"/>
              <a:t>断面図</a:t>
            </a:r>
            <a:r>
              <a:rPr lang="en-US" altLang="ja-JP" sz="1400" dirty="0"/>
              <a:t>】</a:t>
            </a:r>
            <a:endParaRPr kumimoji="1" lang="ja-JP" altLang="en-US" sz="1400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78146" y="8118847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/>
              <a:t>写真①</a:t>
            </a:r>
            <a:endParaRPr kumimoji="1" lang="ja-JP" altLang="en-US" sz="1400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600450" y="816443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/>
              <a:t>写真②</a:t>
            </a:r>
            <a:endParaRPr kumimoji="1" lang="ja-JP" alt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98D008987CCCF45BCCB0A2518061425" ma:contentTypeVersion="11" ma:contentTypeDescription="新しいドキュメントを作成します。" ma:contentTypeScope="" ma:versionID="026ac16780cf5bf0ed152e7b51cf5174">
  <xsd:schema xmlns:xsd="http://www.w3.org/2001/XMLSchema" xmlns:xs="http://www.w3.org/2001/XMLSchema" xmlns:p="http://schemas.microsoft.com/office/2006/metadata/properties" xmlns:ns2="87d710e3-7135-42ec-88ad-064563500d26" xmlns:ns3="51c96ef4-ebcf-47c0-950e-3b048ff3609d" targetNamespace="http://schemas.microsoft.com/office/2006/metadata/properties" ma:root="true" ma:fieldsID="a89480df356a27fdd4de9fda11e0328e" ns2:_="" ns3:_="">
    <xsd:import namespace="87d710e3-7135-42ec-88ad-064563500d26"/>
    <xsd:import namespace="51c96ef4-ebcf-47c0-950e-3b048ff360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d710e3-7135-42ec-88ad-064563500d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32dd98ac-7f38-441c-8624-e0daaf53fd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5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c96ef4-ebcf-47c0-950e-3b048ff3609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1c9c6d8-c56d-42c2-af71-3f3e90fa63ed}" ma:internalName="TaxCatchAll" ma:showField="CatchAllData" ma:web="51c96ef4-ebcf-47c0-950e-3b048ff360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1c96ef4-ebcf-47c0-950e-3b048ff3609d" xsi:nil="true"/>
    <lcf76f155ced4ddcb4097134ff3c332f xmlns="87d710e3-7135-42ec-88ad-064563500d2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ADB45AB-C7A0-446B-B3BE-BED45157C8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7d710e3-7135-42ec-88ad-064563500d26"/>
    <ds:schemaRef ds:uri="51c96ef4-ebcf-47c0-950e-3b048ff360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C4B5D48-18B7-446E-98C3-0CE3D985C4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C26C9C-481E-466F-9FC4-67B3EA5C3F02}">
  <ds:schemaRefs>
    <ds:schemaRef ds:uri="http://www.w3.org/XML/1998/namespace"/>
    <ds:schemaRef ds:uri="http://purl.org/dc/dcmitype/"/>
    <ds:schemaRef ds:uri="http://purl.org/dc/terms/"/>
    <ds:schemaRef ds:uri="http://schemas.microsoft.com/office/2006/metadata/properties"/>
    <ds:schemaRef ds:uri="87d710e3-7135-42ec-88ad-064563500d26"/>
    <ds:schemaRef ds:uri="http://schemas.openxmlformats.org/package/2006/metadata/core-properties"/>
    <ds:schemaRef ds:uri="51c96ef4-ebcf-47c0-950e-3b048ff3609d"/>
    <ds:schemaRef ds:uri="http://schemas.microsoft.com/office/2006/documentManagement/types"/>
    <ds:schemaRef ds:uri="http://schemas.microsoft.com/office/infopath/2007/PartnerControl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80</Words>
  <Application>Microsoft Office PowerPoint</Application>
  <PresentationFormat>ユーザー設定</PresentationFormat>
  <Paragraphs>20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ゴシック</vt:lpstr>
      <vt:lpstr>ＭＳ 明朝</vt:lpstr>
      <vt:lpstr>Arial</vt:lpstr>
      <vt:lpstr>Calibri</vt:lpstr>
      <vt:lpstr>デザインの設定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行政情報化推進課</dc:creator>
  <cp:lastModifiedBy>中村 健一</cp:lastModifiedBy>
  <cp:revision>48</cp:revision>
  <cp:lastPrinted>2025-01-08T01:33:38Z</cp:lastPrinted>
  <dcterms:created xsi:type="dcterms:W3CDTF">2011-02-07T02:49:28Z</dcterms:created>
  <dcterms:modified xsi:type="dcterms:W3CDTF">2026-03-02T07:28:31Z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0x010100798D008987CCCF45BCCB0A2518061425</vt:lpwstr>
  </property>
  <property fmtid="{D5CDD505-2E9C-101B-9397-08002B2CF9AE}" pid="3" name="MediaServiceImageTags">
    <vt:lpwstr/>
  </property>
</Properties>
</file>