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4"/>
  </p:sldMasterIdLst>
  <p:handoutMasterIdLst>
    <p:handoutMasterId r:id="rId6"/>
  </p:handoutMasterIdLst>
  <p:sldIdLst>
    <p:sldId id="258" r:id="rId5"/>
  </p:sldIdLst>
  <p:sldSz cx="7164388" cy="10333038"/>
  <p:notesSz cx="7102475" cy="1023302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7813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56261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434391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912522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390651" algn="l" defTabSz="956261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868782" algn="l" defTabSz="956261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346913" algn="l" defTabSz="956261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825044" algn="l" defTabSz="956261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55">
          <p15:clr>
            <a:srgbClr val="A4A3A4"/>
          </p15:clr>
        </p15:guide>
        <p15:guide id="2" pos="22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FFFF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3222" y="72"/>
      </p:cViewPr>
      <p:guideLst>
        <p:guide orient="horz" pos="3255"/>
        <p:guide pos="225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514" y="-78"/>
      </p:cViewPr>
      <p:guideLst>
        <p:guide orient="horz" pos="322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黒澤 祐太" userId="363916a2-be87-453e-a216-80bf6e059ac0" providerId="ADAL" clId="{539BEDC8-B4CA-4774-8AB7-801E5FBF05A9}"/>
    <pc:docChg chg="modSld">
      <pc:chgData name="黒澤 祐太" userId="363916a2-be87-453e-a216-80bf6e059ac0" providerId="ADAL" clId="{539BEDC8-B4CA-4774-8AB7-801E5FBF05A9}" dt="2026-02-04T01:00:55.959" v="5" actId="2711"/>
      <pc:docMkLst>
        <pc:docMk/>
      </pc:docMkLst>
      <pc:sldChg chg="modSp mod">
        <pc:chgData name="黒澤 祐太" userId="363916a2-be87-453e-a216-80bf6e059ac0" providerId="ADAL" clId="{539BEDC8-B4CA-4774-8AB7-801E5FBF05A9}" dt="2026-02-04T01:00:55.959" v="5" actId="2711"/>
        <pc:sldMkLst>
          <pc:docMk/>
          <pc:sldMk cId="870184401" sldId="258"/>
        </pc:sldMkLst>
        <pc:spChg chg="mod">
          <ac:chgData name="黒澤 祐太" userId="363916a2-be87-453e-a216-80bf6e059ac0" providerId="ADAL" clId="{539BEDC8-B4CA-4774-8AB7-801E5FBF05A9}" dt="2026-02-04T01:00:39.634" v="3" actId="2711"/>
          <ac:spMkLst>
            <pc:docMk/>
            <pc:sldMk cId="870184401" sldId="258"/>
            <ac:spMk id="21" creationId="{00000000-0000-0000-0000-000000000000}"/>
          </ac:spMkLst>
        </pc:spChg>
        <pc:spChg chg="mod">
          <ac:chgData name="黒澤 祐太" userId="363916a2-be87-453e-a216-80bf6e059ac0" providerId="ADAL" clId="{539BEDC8-B4CA-4774-8AB7-801E5FBF05A9}" dt="2026-02-04T01:00:39.634" v="3" actId="2711"/>
          <ac:spMkLst>
            <pc:docMk/>
            <pc:sldMk cId="870184401" sldId="258"/>
            <ac:spMk id="25" creationId="{00000000-0000-0000-0000-000000000000}"/>
          </ac:spMkLst>
        </pc:spChg>
        <pc:spChg chg="mod">
          <ac:chgData name="黒澤 祐太" userId="363916a2-be87-453e-a216-80bf6e059ac0" providerId="ADAL" clId="{539BEDC8-B4CA-4774-8AB7-801E5FBF05A9}" dt="2026-02-04T01:00:55.959" v="5" actId="2711"/>
          <ac:spMkLst>
            <pc:docMk/>
            <pc:sldMk cId="870184401" sldId="258"/>
            <ac:spMk id="28" creationId="{00000000-0000-0000-0000-000000000000}"/>
          </ac:spMkLst>
        </pc:spChg>
        <pc:spChg chg="mod">
          <ac:chgData name="黒澤 祐太" userId="363916a2-be87-453e-a216-80bf6e059ac0" providerId="ADAL" clId="{539BEDC8-B4CA-4774-8AB7-801E5FBF05A9}" dt="2026-02-04T01:00:55.959" v="5" actId="2711"/>
          <ac:spMkLst>
            <pc:docMk/>
            <pc:sldMk cId="870184401" sldId="258"/>
            <ac:spMk id="29" creationId="{00000000-0000-0000-0000-000000000000}"/>
          </ac:spMkLst>
        </pc:spChg>
        <pc:spChg chg="mod">
          <ac:chgData name="黒澤 祐太" userId="363916a2-be87-453e-a216-80bf6e059ac0" providerId="ADAL" clId="{539BEDC8-B4CA-4774-8AB7-801E5FBF05A9}" dt="2026-02-04T01:00:55.959" v="5" actId="2711"/>
          <ac:spMkLst>
            <pc:docMk/>
            <pc:sldMk cId="870184401" sldId="258"/>
            <ac:spMk id="35" creationId="{00000000-0000-0000-0000-000000000000}"/>
          </ac:spMkLst>
        </pc:spChg>
        <pc:spChg chg="mod">
          <ac:chgData name="黒澤 祐太" userId="363916a2-be87-453e-a216-80bf6e059ac0" providerId="ADAL" clId="{539BEDC8-B4CA-4774-8AB7-801E5FBF05A9}" dt="2026-02-04T01:00:39.634" v="3" actId="2711"/>
          <ac:spMkLst>
            <pc:docMk/>
            <pc:sldMk cId="870184401" sldId="258"/>
            <ac:spMk id="40" creationId="{00000000-0000-0000-0000-000000000000}"/>
          </ac:spMkLst>
        </pc:spChg>
        <pc:spChg chg="mod">
          <ac:chgData name="黒澤 祐太" userId="363916a2-be87-453e-a216-80bf6e059ac0" providerId="ADAL" clId="{539BEDC8-B4CA-4774-8AB7-801E5FBF05A9}" dt="2026-02-04T01:00:22.569" v="1" actId="2711"/>
          <ac:spMkLst>
            <pc:docMk/>
            <pc:sldMk cId="870184401" sldId="258"/>
            <ac:spMk id="4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7738" cy="511652"/>
          </a:xfrm>
          <a:prstGeom prst="rect">
            <a:avLst/>
          </a:prstGeom>
        </p:spPr>
        <p:txBody>
          <a:bodyPr vert="horz" lIns="99038" tIns="49519" rIns="99038" bIns="49519" rtlCol="0"/>
          <a:lstStyle>
            <a:lvl1pPr algn="l">
              <a:defRPr sz="14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4023094" y="1"/>
            <a:ext cx="3077738" cy="511652"/>
          </a:xfrm>
          <a:prstGeom prst="rect">
            <a:avLst/>
          </a:prstGeom>
        </p:spPr>
        <p:txBody>
          <a:bodyPr vert="horz" lIns="99038" tIns="49519" rIns="99038" bIns="49519" rtlCol="0"/>
          <a:lstStyle>
            <a:lvl1pPr algn="r">
              <a:defRPr sz="1400"/>
            </a:lvl1pPr>
          </a:lstStyle>
          <a:p>
            <a:fld id="{2E73C88D-68A5-4765-8999-664EF5B46FEB}" type="datetimeFigureOut">
              <a:rPr kumimoji="1" lang="ja-JP" altLang="en-US" smtClean="0"/>
              <a:pPr/>
              <a:t>2026/3/2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719599"/>
            <a:ext cx="3077738" cy="511652"/>
          </a:xfrm>
          <a:prstGeom prst="rect">
            <a:avLst/>
          </a:prstGeom>
        </p:spPr>
        <p:txBody>
          <a:bodyPr vert="horz" lIns="99038" tIns="49519" rIns="99038" bIns="49519" rtlCol="0" anchor="b"/>
          <a:lstStyle>
            <a:lvl1pPr algn="l">
              <a:defRPr sz="14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4023094" y="9719599"/>
            <a:ext cx="3077738" cy="511652"/>
          </a:xfrm>
          <a:prstGeom prst="rect">
            <a:avLst/>
          </a:prstGeom>
        </p:spPr>
        <p:txBody>
          <a:bodyPr vert="horz" lIns="99038" tIns="49519" rIns="99038" bIns="49519" rtlCol="0" anchor="b"/>
          <a:lstStyle>
            <a:lvl1pPr algn="r">
              <a:defRPr sz="1400"/>
            </a:lvl1pPr>
          </a:lstStyle>
          <a:p>
            <a:fld id="{7FBFE2CE-705C-443C-B52D-AA8BECFD043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03413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37330" y="3209204"/>
            <a:ext cx="6089730" cy="2215642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74658" y="5855390"/>
            <a:ext cx="5015072" cy="264121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4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2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0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68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469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25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7BCFA-6236-45A1-9B55-E05C1B2587F2}" type="datetimeFigureOut">
              <a:rPr kumimoji="1" lang="ja-JP" altLang="en-US" smtClean="0"/>
              <a:pPr/>
              <a:t>2026/3/2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66C1F-E472-4057-9DCE-54C8326878A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358220" y="413987"/>
            <a:ext cx="6447949" cy="1722173"/>
          </a:xfrm>
          <a:prstGeom prst="rect">
            <a:avLst/>
          </a:prstGeom>
        </p:spPr>
        <p:txBody>
          <a:bodyPr vert="horz" lIns="95626" tIns="47813" rIns="95626" bIns="47813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58220" y="2411045"/>
            <a:ext cx="6447949" cy="6819143"/>
          </a:xfrm>
          <a:prstGeom prst="rect">
            <a:avLst/>
          </a:prstGeom>
        </p:spPr>
        <p:txBody>
          <a:bodyPr vert="horz" lIns="95626" tIns="47813" rIns="95626" bIns="47813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358220" y="9577932"/>
            <a:ext cx="1671691" cy="549771"/>
          </a:xfrm>
          <a:prstGeom prst="rect">
            <a:avLst/>
          </a:prstGeom>
        </p:spPr>
        <p:txBody>
          <a:bodyPr vert="horz" lIns="95626" tIns="47813" rIns="95626" bIns="47813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7BCFA-6236-45A1-9B55-E05C1B2587F2}" type="datetimeFigureOut">
              <a:rPr kumimoji="1" lang="ja-JP" altLang="en-US" smtClean="0"/>
              <a:pPr/>
              <a:t>2026/3/2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2447833" y="9577932"/>
            <a:ext cx="2268723" cy="549771"/>
          </a:xfrm>
          <a:prstGeom prst="rect">
            <a:avLst/>
          </a:prstGeom>
        </p:spPr>
        <p:txBody>
          <a:bodyPr vert="horz" lIns="95626" tIns="47813" rIns="95626" bIns="47813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5134479" y="9577932"/>
            <a:ext cx="1671691" cy="549771"/>
          </a:xfrm>
          <a:prstGeom prst="rect">
            <a:avLst/>
          </a:prstGeom>
        </p:spPr>
        <p:txBody>
          <a:bodyPr vert="horz" lIns="95626" tIns="47813" rIns="95626" bIns="47813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66C1F-E472-4057-9DCE-54C8326878A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56261" rtl="0" eaLnBrk="1" latinLnBrk="0" hangingPunct="1">
        <a:spcBef>
          <a:spcPct val="0"/>
        </a:spcBef>
        <a:buNone/>
        <a:defRPr kumimoji="1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8598" indent="-358598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76962" indent="-298831" algn="l" defTabSz="956261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95326" indent="-239065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73457" indent="-239065" algn="l" defTabSz="956261" rtl="0" eaLnBrk="1" latinLnBrk="0" hangingPunct="1">
        <a:spcBef>
          <a:spcPct val="20000"/>
        </a:spcBef>
        <a:buFont typeface="Arial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51587" indent="-239065" algn="l" defTabSz="956261" rtl="0" eaLnBrk="1" latinLnBrk="0" hangingPunct="1">
        <a:spcBef>
          <a:spcPct val="20000"/>
        </a:spcBef>
        <a:buFont typeface="Arial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629717" indent="-239065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107848" indent="-239065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585978" indent="-239065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064109" indent="-239065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78130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6261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34391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12522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390651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868782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46913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25044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0" y="774031"/>
            <a:ext cx="7164388" cy="95590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3"/>
          <p:cNvSpPr txBox="1">
            <a:spLocks noChangeArrowheads="1"/>
          </p:cNvSpPr>
          <p:nvPr/>
        </p:nvSpPr>
        <p:spPr bwMode="auto">
          <a:xfrm>
            <a:off x="0" y="1"/>
            <a:ext cx="1943599" cy="237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626" tIns="37648" rIns="95626" bIns="37648">
            <a:spAutoFit/>
          </a:bodyPr>
          <a:lstStyle/>
          <a:p>
            <a:r>
              <a:rPr lang="ja-JP" altLang="en-US" sz="1050" dirty="0">
                <a:latin typeface="ＭＳ 明朝" pitchFamily="17" charset="-128"/>
                <a:ea typeface="ＭＳ 明朝" pitchFamily="17" charset="-128"/>
              </a:rPr>
              <a:t>（推進費要求書　様式</a:t>
            </a:r>
            <a:r>
              <a:rPr lang="en-US" altLang="ja-JP" sz="1050" dirty="0">
                <a:latin typeface="ＭＳ 明朝" pitchFamily="17" charset="-128"/>
                <a:ea typeface="ＭＳ 明朝" pitchFamily="17" charset="-128"/>
              </a:rPr>
              <a:t>-</a:t>
            </a:r>
            <a:r>
              <a:rPr lang="ja-JP" altLang="en-US" sz="1050" dirty="0">
                <a:latin typeface="ＭＳ 明朝" pitchFamily="17" charset="-128"/>
                <a:ea typeface="ＭＳ 明朝" pitchFamily="17" charset="-128"/>
              </a:rPr>
              <a:t>公</a:t>
            </a:r>
            <a:r>
              <a:rPr lang="en-US" altLang="ja-JP" sz="1050" dirty="0">
                <a:latin typeface="ＭＳ 明朝" pitchFamily="17" charset="-128"/>
                <a:ea typeface="ＭＳ 明朝" pitchFamily="17" charset="-128"/>
              </a:rPr>
              <a:t>3</a:t>
            </a:r>
            <a:r>
              <a:rPr lang="ja-JP" altLang="en-US" sz="1050" dirty="0">
                <a:latin typeface="ＭＳ 明朝" pitchFamily="17" charset="-128"/>
                <a:ea typeface="ＭＳ 明朝" pitchFamily="17" charset="-128"/>
              </a:rPr>
              <a:t>）</a:t>
            </a:r>
          </a:p>
        </p:txBody>
      </p:sp>
      <p:sp>
        <p:nvSpPr>
          <p:cNvPr id="19" name="テキスト ボックス 3"/>
          <p:cNvSpPr txBox="1">
            <a:spLocks noChangeArrowheads="1"/>
          </p:cNvSpPr>
          <p:nvPr/>
        </p:nvSpPr>
        <p:spPr bwMode="auto">
          <a:xfrm>
            <a:off x="0" y="197967"/>
            <a:ext cx="7164388" cy="260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626" tIns="37648" rIns="95626" bIns="37648">
            <a:spAutoFit/>
          </a:bodyPr>
          <a:lstStyle/>
          <a:p>
            <a:pPr algn="ctr"/>
            <a:r>
              <a:rPr lang="ja-JP" altLang="en-US" sz="1200" dirty="0">
                <a:latin typeface="ＭＳ 明朝" pitchFamily="17" charset="-128"/>
                <a:ea typeface="ＭＳ 明朝" pitchFamily="17" charset="-128"/>
              </a:rPr>
              <a:t>防災・減災対策等強化事業推進費要求書（事業計画書）［公共交通安全対策事業</a:t>
            </a:r>
            <a:r>
              <a:rPr lang="en-US" altLang="ja-JP" sz="1200" dirty="0">
                <a:latin typeface="ＭＳ 明朝" pitchFamily="17" charset="-128"/>
                <a:ea typeface="ＭＳ 明朝" pitchFamily="17" charset="-128"/>
              </a:rPr>
              <a:t>_</a:t>
            </a:r>
            <a:r>
              <a:rPr lang="ja-JP" altLang="en-US" sz="1200" dirty="0">
                <a:latin typeface="ＭＳ 明朝" pitchFamily="17" charset="-128"/>
                <a:ea typeface="ＭＳ 明朝" pitchFamily="17" charset="-128"/>
              </a:rPr>
              <a:t>概要図］</a:t>
            </a:r>
          </a:p>
        </p:txBody>
      </p:sp>
      <p:sp>
        <p:nvSpPr>
          <p:cNvPr id="20" name="テキスト ボックス 3"/>
          <p:cNvSpPr txBox="1">
            <a:spLocks noChangeArrowheads="1"/>
          </p:cNvSpPr>
          <p:nvPr/>
        </p:nvSpPr>
        <p:spPr bwMode="auto">
          <a:xfrm>
            <a:off x="0" y="774031"/>
            <a:ext cx="2880370" cy="2376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95626" tIns="37648" rIns="95626" bIns="37648">
            <a:spAutoFit/>
          </a:bodyPr>
          <a:lstStyle/>
          <a:p>
            <a:pPr algn="ctr"/>
            <a:r>
              <a:rPr lang="ja-JP" altLang="en-US" sz="1050" dirty="0">
                <a:latin typeface="ＭＳ 明朝" pitchFamily="17" charset="-128"/>
                <a:ea typeface="ＭＳ 明朝" pitchFamily="17" charset="-128"/>
              </a:rPr>
              <a:t>事　業　計　画　概　要　図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288082" y="1062063"/>
            <a:ext cx="2736304" cy="165618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288082" y="2718247"/>
            <a:ext cx="6480720" cy="489654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1200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288082" y="5958607"/>
            <a:ext cx="2736304" cy="165618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288082" y="8088528"/>
            <a:ext cx="3024336" cy="183051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1200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endParaRPr lang="en-US" altLang="ja-JP" sz="1200" dirty="0">
              <a:solidFill>
                <a:schemeClr val="tx1"/>
              </a:solidFill>
              <a:latin typeface="ＭＳ 明朝" pitchFamily="17" charset="-128"/>
              <a:ea typeface="ＭＳ 明朝" pitchFamily="17" charset="-128"/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3794559" y="8118847"/>
            <a:ext cx="2974243" cy="1800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1200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endParaRPr lang="en-US" altLang="ja-JP" sz="1200" dirty="0">
              <a:solidFill>
                <a:schemeClr val="tx1"/>
              </a:solidFill>
              <a:latin typeface="ＭＳ 明朝" pitchFamily="17" charset="-128"/>
              <a:ea typeface="ＭＳ 明朝" pitchFamily="17" charset="-128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0730" y="2805485"/>
            <a:ext cx="5524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テキスト ボックス 3"/>
          <p:cNvSpPr txBox="1">
            <a:spLocks noChangeArrowheads="1"/>
          </p:cNvSpPr>
          <p:nvPr/>
        </p:nvSpPr>
        <p:spPr bwMode="auto">
          <a:xfrm>
            <a:off x="0" y="536417"/>
            <a:ext cx="1440210" cy="23761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 lIns="95626" tIns="37648" rIns="95626" bIns="37648">
            <a:spAutoFit/>
          </a:bodyPr>
          <a:lstStyle/>
          <a:p>
            <a:r>
              <a:rPr lang="ja-JP" altLang="en-US" sz="1050" dirty="0">
                <a:latin typeface="ＭＳ 明朝" pitchFamily="17" charset="-128"/>
                <a:ea typeface="ＭＳ 明朝" pitchFamily="17" charset="-128"/>
              </a:rPr>
              <a:t>事業名（地区名）</a:t>
            </a:r>
          </a:p>
        </p:txBody>
      </p:sp>
      <p:sp>
        <p:nvSpPr>
          <p:cNvPr id="42" name="テキスト ボックス 3"/>
          <p:cNvSpPr txBox="1">
            <a:spLocks noChangeArrowheads="1"/>
          </p:cNvSpPr>
          <p:nvPr/>
        </p:nvSpPr>
        <p:spPr bwMode="auto">
          <a:xfrm>
            <a:off x="1440210" y="536417"/>
            <a:ext cx="5724178" cy="237614"/>
          </a:xfrm>
          <a:prstGeom prst="rect">
            <a:avLst/>
          </a:prstGeom>
          <a:noFill/>
          <a:ln w="19050">
            <a:solidFill>
              <a:schemeClr val="tx1">
                <a:alpha val="98000"/>
              </a:schemeClr>
            </a:solidFill>
            <a:miter lim="800000"/>
            <a:headEnd/>
            <a:tailEnd/>
          </a:ln>
        </p:spPr>
        <p:txBody>
          <a:bodyPr wrap="square" lIns="95626" tIns="37648" rIns="95626" bIns="37648">
            <a:spAutoFit/>
          </a:bodyPr>
          <a:lstStyle/>
          <a:p>
            <a:endParaRPr lang="ja-JP" altLang="en-US" sz="1050" dirty="0">
              <a:latin typeface="ＭＳ 明朝" pitchFamily="17" charset="-128"/>
              <a:ea typeface="ＭＳ 明朝" pitchFamily="17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2033" y="1072093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dirty="0"/>
              <a:t>【</a:t>
            </a:r>
            <a:r>
              <a:rPr lang="ja-JP" altLang="en-US" sz="1400" dirty="0"/>
              <a:t>位置図</a:t>
            </a:r>
            <a:r>
              <a:rPr lang="en-US" altLang="ja-JP" sz="1400" dirty="0"/>
              <a:t>】</a:t>
            </a:r>
            <a:endParaRPr kumimoji="1" lang="ja-JP" altLang="en-US" sz="1400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72033" y="273884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dirty="0"/>
              <a:t>【</a:t>
            </a:r>
            <a:r>
              <a:rPr lang="ja-JP" altLang="en-US" sz="1400" dirty="0"/>
              <a:t>平面図</a:t>
            </a:r>
            <a:r>
              <a:rPr lang="en-US" altLang="ja-JP" sz="1400" dirty="0"/>
              <a:t>】</a:t>
            </a:r>
            <a:endParaRPr kumimoji="1" lang="ja-JP" altLang="en-US" sz="1400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78135" y="597920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dirty="0"/>
              <a:t>【</a:t>
            </a:r>
            <a:r>
              <a:rPr lang="ja-JP" altLang="en-US" sz="1400" dirty="0"/>
              <a:t>断面図</a:t>
            </a:r>
            <a:r>
              <a:rPr lang="en-US" altLang="ja-JP" sz="1400" dirty="0"/>
              <a:t>】</a:t>
            </a:r>
            <a:endParaRPr kumimoji="1" lang="ja-JP" altLang="en-US" sz="1400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71339" y="8088528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/>
              <a:t>写真①</a:t>
            </a:r>
            <a:endParaRPr kumimoji="1" lang="ja-JP" altLang="en-US" sz="1400" dirty="0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528442" y="813830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/>
              <a:t>写真②</a:t>
            </a:r>
            <a:endParaRPr kumimoji="1" lang="ja-JP" altLang="en-US" sz="1400" dirty="0"/>
          </a:p>
        </p:txBody>
      </p:sp>
      <p:graphicFrame>
        <p:nvGraphicFramePr>
          <p:cNvPr id="32" name="表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29820"/>
              </p:ext>
            </p:extLst>
          </p:nvPr>
        </p:nvGraphicFramePr>
        <p:xfrm>
          <a:off x="4224157" y="844073"/>
          <a:ext cx="2520280" cy="123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64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50" dirty="0">
                          <a:solidFill>
                            <a:sysClr val="windowText" lastClr="000000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凡　　　例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6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</a:rPr>
                        <a:t>赤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kumimoji="1" lang="ja-JP" altLang="en-US" sz="1050">
                          <a:latin typeface="ＭＳ 明朝" pitchFamily="17" charset="-128"/>
                          <a:ea typeface="ＭＳ 明朝" pitchFamily="17" charset="-128"/>
                        </a:rPr>
                        <a:t>推進費施行箇所</a:t>
                      </a:r>
                      <a:endParaRPr kumimoji="1" lang="ja-JP" altLang="en-US" sz="1050" dirty="0">
                        <a:latin typeface="ＭＳ 明朝" pitchFamily="17" charset="-128"/>
                        <a:ea typeface="ＭＳ 明朝" pitchFamily="17" charset="-128"/>
                      </a:endParaRPr>
                    </a:p>
                  </a:txBody>
                  <a:tcPr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45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</a:rPr>
                        <a:t>青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kumimoji="1" lang="ja-JP" altLang="en-US" sz="1050" dirty="0">
                          <a:latin typeface="ＭＳ 明朝" pitchFamily="17" charset="-128"/>
                          <a:ea typeface="ＭＳ 明朝" pitchFamily="17" charset="-128"/>
                        </a:rPr>
                        <a:t>当年度施行箇所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45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tx1"/>
                          </a:solidFill>
                        </a:rPr>
                        <a:t>黄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kumimoji="1" lang="ja-JP" altLang="en-US" sz="1050" dirty="0">
                          <a:latin typeface="ＭＳ 明朝" pitchFamily="17" charset="-128"/>
                          <a:ea typeface="ＭＳ 明朝" pitchFamily="17" charset="-128"/>
                        </a:rPr>
                        <a:t>次年度以降の実施予定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45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</a:rPr>
                        <a:t>黒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kumimoji="1" lang="ja-JP" altLang="en-US" sz="1050" dirty="0">
                          <a:latin typeface="ＭＳ 明朝" pitchFamily="17" charset="-128"/>
                          <a:ea typeface="ＭＳ 明朝" pitchFamily="17" charset="-128"/>
                        </a:rPr>
                        <a:t>施行完了箇所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0184401"/>
      </p:ext>
    </p:extLst>
  </p:cSld>
  <p:clrMapOvr>
    <a:masterClrMapping/>
  </p:clrMapOvr>
</p:sld>
</file>

<file path=ppt/theme/theme1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798D008987CCCF45BCCB0A2518061425" ma:contentTypeVersion="11" ma:contentTypeDescription="新しいドキュメントを作成します。" ma:contentTypeScope="" ma:versionID="026ac16780cf5bf0ed152e7b51cf5174">
  <xsd:schema xmlns:xsd="http://www.w3.org/2001/XMLSchema" xmlns:xs="http://www.w3.org/2001/XMLSchema" xmlns:p="http://schemas.microsoft.com/office/2006/metadata/properties" xmlns:ns2="87d710e3-7135-42ec-88ad-064563500d26" xmlns:ns3="51c96ef4-ebcf-47c0-950e-3b048ff3609d" targetNamespace="http://schemas.microsoft.com/office/2006/metadata/properties" ma:root="true" ma:fieldsID="a89480df356a27fdd4de9fda11e0328e" ns2:_="" ns3:_="">
    <xsd:import namespace="87d710e3-7135-42ec-88ad-064563500d26"/>
    <xsd:import namespace="51c96ef4-ebcf-47c0-950e-3b048ff360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d710e3-7135-42ec-88ad-064563500d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32dd98ac-7f38-441c-8624-e0daaf53fd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5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c96ef4-ebcf-47c0-950e-3b048ff3609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1c9c6d8-c56d-42c2-af71-3f3e90fa63ed}" ma:internalName="TaxCatchAll" ma:showField="CatchAllData" ma:web="51c96ef4-ebcf-47c0-950e-3b048ff360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1c96ef4-ebcf-47c0-950e-3b048ff3609d" xsi:nil="true"/>
    <lcf76f155ced4ddcb4097134ff3c332f xmlns="87d710e3-7135-42ec-88ad-064563500d2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1E4180C-44EF-4C42-9252-1B77E62167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7d710e3-7135-42ec-88ad-064563500d26"/>
    <ds:schemaRef ds:uri="51c96ef4-ebcf-47c0-950e-3b048ff3609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90B92DA-06B2-4DBC-945A-797705784E6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B07231D-1C83-41DB-8507-EC8D46A24933}">
  <ds:schemaRefs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51c96ef4-ebcf-47c0-950e-3b048ff3609d"/>
    <ds:schemaRef ds:uri="http://purl.org/dc/dcmitype/"/>
    <ds:schemaRef ds:uri="http://purl.org/dc/elements/1.1/"/>
    <ds:schemaRef ds:uri="87d710e3-7135-42ec-88ad-064563500d26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395</TotalTime>
  <Words>75</Words>
  <Application>Microsoft Office PowerPoint</Application>
  <PresentationFormat>ユーザー設定</PresentationFormat>
  <Paragraphs>18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ゴシック</vt:lpstr>
      <vt:lpstr>ＭＳ 明朝</vt:lpstr>
      <vt:lpstr>Arial</vt:lpstr>
      <vt:lpstr>Calibri</vt:lpstr>
      <vt:lpstr>デザインの設定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行政情報化推進課</dc:creator>
  <cp:lastModifiedBy>中村 健一</cp:lastModifiedBy>
  <cp:revision>76</cp:revision>
  <cp:lastPrinted>2025-01-08T01:37:02Z</cp:lastPrinted>
  <dcterms:created xsi:type="dcterms:W3CDTF">2011-02-07T02:49:28Z</dcterms:created>
  <dcterms:modified xsi:type="dcterms:W3CDTF">2026-03-02T08:48:54Z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0x010100798D008987CCCF45BCCB0A2518061425</vt:lpwstr>
  </property>
  <property fmtid="{D5CDD505-2E9C-101B-9397-08002B2CF9AE}" pid="3" name="MediaServiceImageTags">
    <vt:lpwstr/>
  </property>
</Properties>
</file>