
<file path=[Content_Types].xml><?xml version="1.0" encoding="utf-8"?>
<Types xmlns="http://schemas.openxmlformats.org/package/2006/content-types"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ms-powerpoint.authors+xml" PartName="/ppt/authors.xml"/>
  <Override ContentType="application/vnd.ms-powerpoint.changesinfo+xml" PartName="/ppt/changesInfos/changesInfo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9"/>
  </p:notesMasterIdLst>
  <p:sldIdLst>
    <p:sldId id="258" r:id="rId3"/>
    <p:sldId id="259" r:id="rId4"/>
    <p:sldId id="2632" r:id="rId5"/>
    <p:sldId id="260" r:id="rId6"/>
    <p:sldId id="261" r:id="rId7"/>
    <p:sldId id="2633" r:id="rId8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0033F4B2-412B-489F-823B-7B5FA671AA28}">
          <p14:sldIdLst>
            <p14:sldId id="258"/>
            <p14:sldId id="259"/>
            <p14:sldId id="2632"/>
            <p14:sldId id="260"/>
            <p14:sldId id="261"/>
            <p14:sldId id="263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9F0E75D-37D6-BFCB-304B-ADF36CF4FAB6}" name="赤道 正悟" initials="正赤" userId="S::akamichi-s2em@mlit.go.jp::4927d72d-050b-4cc5-9180-74b305f2a6f9" providerId="AD"/>
  <p188:author id="{9F9CA294-FD6C-3242-4DE8-EFFEE2CDEFFC}" name="橋本 樹" initials="樹橋" userId="S::hashimoto-i2d4@mlit.go.jp::a474e0c8-5c97-48b7-8cb1-f00136628792" providerId="AD"/>
  <p188:author id="{85CE3DE0-D7DB-E66F-A231-983ABF4AC2A5}" name="中津留 光紀" initials="中津留" userId="S::nakatsuru-k2nc@mlit.go.jp::9e5926dc-df22-42a7-a922-dc78d1e3dc56" providerId="AD"/>
  <p188:author id="{42BD90E3-B6E8-13F4-DA71-12FCB350A1D3}" name="川橋 美里" initials="美川" userId="S::kawahashi-m2zi@mlit.go.jp::17cf21eb-9509-4b82-98ad-c52ccb6afdc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CDEE6B-8A06-4C02-AF7A-7E937D6DC15A}" v="12" dt="2026-04-23T04:34:27.6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04" d="100"/>
          <a:sy n="104" d="100"/>
        </p:scale>
        <p:origin x="182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presProps.xml" Type="http://schemas.openxmlformats.org/officeDocument/2006/relationships/presProps"/><Relationship Id="rId11" Target="viewProps.xml" Type="http://schemas.openxmlformats.org/officeDocument/2006/relationships/viewProps"/><Relationship Id="rId12" Target="theme/theme1.xml" Type="http://schemas.openxmlformats.org/officeDocument/2006/relationships/theme"/><Relationship Id="rId13" Target="tableStyles.xml" Type="http://schemas.openxmlformats.org/officeDocument/2006/relationships/tableStyles"/><Relationship Id="rId14" Target="changesInfos/changesInfo1.xml" Type="http://schemas.microsoft.com/office/2016/11/relationships/changesInfo"/><Relationship Id="rId15" Target="revisionInfo.xml" Type="http://schemas.microsoft.com/office/2015/10/relationships/revisionInfo"/><Relationship Id="rId16" Target="authors.xml" Type="http://schemas.microsoft.com/office/2018/10/relationships/authors"/><Relationship Id="rId2" Target="slideMasters/slideMaster2.xml" Type="http://schemas.openxmlformats.org/officeDocument/2006/relationships/slideMaster"/><Relationship Id="rId3" Target="slides/slide1.xml" Type="http://schemas.openxmlformats.org/officeDocument/2006/relationships/slide"/><Relationship Id="rId4" Target="slides/slide2.xml" Type="http://schemas.openxmlformats.org/officeDocument/2006/relationships/slide"/><Relationship Id="rId5" Target="slides/slide3.xml" Type="http://schemas.openxmlformats.org/officeDocument/2006/relationships/slide"/><Relationship Id="rId6" Target="slides/slide4.xml" Type="http://schemas.openxmlformats.org/officeDocument/2006/relationships/slide"/><Relationship Id="rId7" Target="slides/slide5.xml" Type="http://schemas.openxmlformats.org/officeDocument/2006/relationships/slide"/><Relationship Id="rId8" Target="slides/slide6.xml" Type="http://schemas.openxmlformats.org/officeDocument/2006/relationships/slide"/><Relationship Id="rId9" Target="notesMasters/notesMaster1.xml" Type="http://schemas.openxmlformats.org/officeDocument/2006/relationships/notesMaster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赤道 正悟" userId="4927d72d-050b-4cc5-9180-74b305f2a6f9" providerId="ADAL" clId="{5F65949A-53E8-46BA-9052-0890A1E9FC30}"/>
    <pc:docChg chg="modSld">
      <pc:chgData name="赤道 正悟" userId="4927d72d-050b-4cc5-9180-74b305f2a6f9" providerId="ADAL" clId="{5F65949A-53E8-46BA-9052-0890A1E9FC30}" dt="2026-04-17T06:07:39.360" v="67"/>
      <pc:docMkLst>
        <pc:docMk/>
      </pc:docMkLst>
      <pc:sldChg chg="modSp mod modCm">
        <pc:chgData name="赤道 正悟" userId="4927d72d-050b-4cc5-9180-74b305f2a6f9" providerId="ADAL" clId="{5F65949A-53E8-46BA-9052-0890A1E9FC30}" dt="2026-04-17T06:07:39.360" v="67"/>
        <pc:sldMkLst>
          <pc:docMk/>
          <pc:sldMk cId="2827754382" sldId="259"/>
        </pc:sldMkLst>
        <pc:graphicFrameChg chg="mod modGraphic">
          <ac:chgData name="赤道 正悟" userId="4927d72d-050b-4cc5-9180-74b305f2a6f9" providerId="ADAL" clId="{5F65949A-53E8-46BA-9052-0890A1E9FC30}" dt="2026-04-17T06:07:39.360" v="67"/>
          <ac:graphicFrameMkLst>
            <pc:docMk/>
            <pc:sldMk cId="2827754382" sldId="259"/>
            <ac:graphicFrameMk id="2" creationId="{6767100D-90E4-B151-43EA-6888F8566E9B}"/>
          </ac:graphicFrameMkLst>
        </pc:graphicFrame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赤道 正悟" userId="4927d72d-050b-4cc5-9180-74b305f2a6f9" providerId="ADAL" clId="{5F65949A-53E8-46BA-9052-0890A1E9FC30}" dt="2026-04-17T06:07:39.252" v="64" actId="20577"/>
              <pc2:cmMkLst xmlns:pc2="http://schemas.microsoft.com/office/powerpoint/2019/9/main/command">
                <pc:docMk/>
                <pc:sldMk cId="2827754382" sldId="259"/>
                <pc2:cmMk id="{C4816C47-0F60-4F5A-91B0-6A5EF8A8A060}"/>
              </pc2:cmMkLst>
            </pc226:cmChg>
          </p:ext>
        </pc:extLst>
      </pc:sldChg>
    </pc:docChg>
  </pc:docChgLst>
  <pc:docChgLst>
    <pc:chgData name="橋本 樹" userId="a474e0c8-5c97-48b7-8cb1-f00136628792" providerId="ADAL" clId="{D98365F3-3FD0-40D5-B557-80CB254BB869}"/>
    <pc:docChg chg="undo redo custSel addSld delSld modSld modSection">
      <pc:chgData name="橋本 樹" userId="a474e0c8-5c97-48b7-8cb1-f00136628792" providerId="ADAL" clId="{D98365F3-3FD0-40D5-B557-80CB254BB869}" dt="2026-04-23T05:22:04.015" v="1464" actId="1076"/>
      <pc:docMkLst>
        <pc:docMk/>
      </pc:docMkLst>
      <pc:sldChg chg="addSp modSp mod">
        <pc:chgData name="橋本 樹" userId="a474e0c8-5c97-48b7-8cb1-f00136628792" providerId="ADAL" clId="{D98365F3-3FD0-40D5-B557-80CB254BB869}" dt="2026-04-21T10:36:29.939" v="1452" actId="1076"/>
        <pc:sldMkLst>
          <pc:docMk/>
          <pc:sldMk cId="2112826164" sldId="256"/>
        </pc:sldMkLst>
        <pc:spChg chg="add mod">
          <ac:chgData name="橋本 樹" userId="a474e0c8-5c97-48b7-8cb1-f00136628792" providerId="ADAL" clId="{D98365F3-3FD0-40D5-B557-80CB254BB869}" dt="2026-04-21T10:36:29.939" v="1452" actId="1076"/>
          <ac:spMkLst>
            <pc:docMk/>
            <pc:sldMk cId="2112826164" sldId="256"/>
            <ac:spMk id="12" creationId="{95EA81C2-1A9C-6DD4-D647-470BA1EA35A4}"/>
          </ac:spMkLst>
        </pc:spChg>
        <pc:cxnChg chg="add mod">
          <ac:chgData name="橋本 樹" userId="a474e0c8-5c97-48b7-8cb1-f00136628792" providerId="ADAL" clId="{D98365F3-3FD0-40D5-B557-80CB254BB869}" dt="2026-04-21T07:45:27.569" v="1062" actId="1582"/>
          <ac:cxnSpMkLst>
            <pc:docMk/>
            <pc:sldMk cId="2112826164" sldId="256"/>
            <ac:cxnSpMk id="3" creationId="{96EAB601-18C3-3B92-3F81-62B809C79F53}"/>
          </ac:cxnSpMkLst>
        </pc:cxnChg>
        <pc:cxnChg chg="add mod">
          <ac:chgData name="橋本 樹" userId="a474e0c8-5c97-48b7-8cb1-f00136628792" providerId="ADAL" clId="{D98365F3-3FD0-40D5-B557-80CB254BB869}" dt="2026-04-21T07:45:27.569" v="1062" actId="1582"/>
          <ac:cxnSpMkLst>
            <pc:docMk/>
            <pc:sldMk cId="2112826164" sldId="256"/>
            <ac:cxnSpMk id="4" creationId="{44862C40-2517-B866-89CD-36CA858EE235}"/>
          </ac:cxnSpMkLst>
        </pc:cxnChg>
      </pc:sldChg>
      <pc:sldChg chg="addSp delSp modSp del mod">
        <pc:chgData name="橋本 樹" userId="a474e0c8-5c97-48b7-8cb1-f00136628792" providerId="ADAL" clId="{D98365F3-3FD0-40D5-B557-80CB254BB869}" dt="2026-04-21T10:33:12.046" v="1410" actId="47"/>
        <pc:sldMkLst>
          <pc:docMk/>
          <pc:sldMk cId="2046767557" sldId="2631"/>
        </pc:sldMkLst>
      </pc:sldChg>
      <pc:sldChg chg="addSp delSp modSp add mod">
        <pc:chgData name="橋本 樹" userId="a474e0c8-5c97-48b7-8cb1-f00136628792" providerId="ADAL" clId="{D98365F3-3FD0-40D5-B557-80CB254BB869}" dt="2026-04-21T10:33:03.113" v="1409" actId="20577"/>
        <pc:sldMkLst>
          <pc:docMk/>
          <pc:sldMk cId="575683122" sldId="2632"/>
        </pc:sldMkLst>
        <pc:spChg chg="mod">
          <ac:chgData name="橋本 樹" userId="a474e0c8-5c97-48b7-8cb1-f00136628792" providerId="ADAL" clId="{D98365F3-3FD0-40D5-B557-80CB254BB869}" dt="2026-04-21T07:07:24.545" v="877" actId="14100"/>
          <ac:spMkLst>
            <pc:docMk/>
            <pc:sldMk cId="575683122" sldId="2632"/>
            <ac:spMk id="7" creationId="{620F0D8C-F00E-D96E-FC46-92AEE594C012}"/>
          </ac:spMkLst>
        </pc:spChg>
        <pc:spChg chg="add mod">
          <ac:chgData name="橋本 樹" userId="a474e0c8-5c97-48b7-8cb1-f00136628792" providerId="ADAL" clId="{D98365F3-3FD0-40D5-B557-80CB254BB869}" dt="2026-04-21T07:12:52.375" v="918"/>
          <ac:spMkLst>
            <pc:docMk/>
            <pc:sldMk cId="575683122" sldId="2632"/>
            <ac:spMk id="49" creationId="{4331744A-5E2C-2532-D2D1-A2C682BE25D4}"/>
          </ac:spMkLst>
        </pc:spChg>
        <pc:spChg chg="add mod">
          <ac:chgData name="橋本 樹" userId="a474e0c8-5c97-48b7-8cb1-f00136628792" providerId="ADAL" clId="{D98365F3-3FD0-40D5-B557-80CB254BB869}" dt="2026-04-21T10:33:03.113" v="1409" actId="20577"/>
          <ac:spMkLst>
            <pc:docMk/>
            <pc:sldMk cId="575683122" sldId="2632"/>
            <ac:spMk id="51" creationId="{532AA095-E200-87F4-317F-CE5F66F949E0}"/>
          </ac:spMkLst>
        </pc:spChg>
        <pc:graphicFrameChg chg="mod modGraphic">
          <ac:chgData name="橋本 樹" userId="a474e0c8-5c97-48b7-8cb1-f00136628792" providerId="ADAL" clId="{D98365F3-3FD0-40D5-B557-80CB254BB869}" dt="2026-04-21T10:33:00.961" v="1408" actId="20577"/>
          <ac:graphicFrameMkLst>
            <pc:docMk/>
            <pc:sldMk cId="575683122" sldId="2632"/>
            <ac:graphicFrameMk id="11" creationId="{D4629247-1ECD-2357-1C7C-D52EC180A04E}"/>
          </ac:graphicFrameMkLst>
        </pc:graphicFrameChg>
        <pc:graphicFrameChg chg="mod">
          <ac:chgData name="橋本 樹" userId="a474e0c8-5c97-48b7-8cb1-f00136628792" providerId="ADAL" clId="{D98365F3-3FD0-40D5-B557-80CB254BB869}" dt="2026-04-21T07:01:04.638" v="853"/>
          <ac:graphicFrameMkLst>
            <pc:docMk/>
            <pc:sldMk cId="575683122" sldId="2632"/>
            <ac:graphicFrameMk id="17" creationId="{C04568B4-0F23-4719-0841-75CAAFDF4028}"/>
          </ac:graphicFrameMkLst>
        </pc:graphicFrameChg>
        <pc:graphicFrameChg chg="mod modGraphic">
          <ac:chgData name="橋本 樹" userId="a474e0c8-5c97-48b7-8cb1-f00136628792" providerId="ADAL" clId="{D98365F3-3FD0-40D5-B557-80CB254BB869}" dt="2026-04-21T07:20:16.075" v="933" actId="1076"/>
          <ac:graphicFrameMkLst>
            <pc:docMk/>
            <pc:sldMk cId="575683122" sldId="2632"/>
            <ac:graphicFrameMk id="18" creationId="{B43F3A4D-F68E-D82E-E271-2D2781CC2AB2}"/>
          </ac:graphicFrameMkLst>
        </pc:graphicFrameChg>
        <pc:graphicFrameChg chg="mod modGraphic">
          <ac:chgData name="橋本 樹" userId="a474e0c8-5c97-48b7-8cb1-f00136628792" providerId="ADAL" clId="{D98365F3-3FD0-40D5-B557-80CB254BB869}" dt="2026-04-21T07:20:04.195" v="931" actId="14100"/>
          <ac:graphicFrameMkLst>
            <pc:docMk/>
            <pc:sldMk cId="575683122" sldId="2632"/>
            <ac:graphicFrameMk id="19" creationId="{314E484C-93BA-280F-7F77-946C8B6839D6}"/>
          </ac:graphicFrameMkLst>
        </pc:graphicFrameChg>
        <pc:graphicFrameChg chg="mod modGraphic">
          <ac:chgData name="橋本 樹" userId="a474e0c8-5c97-48b7-8cb1-f00136628792" providerId="ADAL" clId="{D98365F3-3FD0-40D5-B557-80CB254BB869}" dt="2026-04-21T07:01:01.496" v="852" actId="1076"/>
          <ac:graphicFrameMkLst>
            <pc:docMk/>
            <pc:sldMk cId="575683122" sldId="2632"/>
            <ac:graphicFrameMk id="20" creationId="{31233DCC-27BF-1EFC-409B-7F6D68066A1C}"/>
          </ac:graphicFrameMkLst>
        </pc:graphicFrameChg>
        <pc:graphicFrameChg chg="mod">
          <ac:chgData name="橋本 樹" userId="a474e0c8-5c97-48b7-8cb1-f00136628792" providerId="ADAL" clId="{D98365F3-3FD0-40D5-B557-80CB254BB869}" dt="2026-04-21T07:20:12.043" v="932" actId="1076"/>
          <ac:graphicFrameMkLst>
            <pc:docMk/>
            <pc:sldMk cId="575683122" sldId="2632"/>
            <ac:graphicFrameMk id="21" creationId="{C52D6908-326F-A289-D85A-791EE072C4F0}"/>
          </ac:graphicFrameMkLst>
        </pc:graphicFrameChg>
        <pc:graphicFrameChg chg="add mod ord modGraphic">
          <ac:chgData name="橋本 樹" userId="a474e0c8-5c97-48b7-8cb1-f00136628792" providerId="ADAL" clId="{D98365F3-3FD0-40D5-B557-80CB254BB869}" dt="2026-04-21T07:29:00.486" v="935" actId="14734"/>
          <ac:graphicFrameMkLst>
            <pc:docMk/>
            <pc:sldMk cId="575683122" sldId="2632"/>
            <ac:graphicFrameMk id="47" creationId="{F256334F-95AB-AC06-914D-1A7A5C26DEE6}"/>
          </ac:graphicFrameMkLst>
        </pc:graphicFrameChg>
        <pc:cxnChg chg="mod">
          <ac:chgData name="橋本 樹" userId="a474e0c8-5c97-48b7-8cb1-f00136628792" providerId="ADAL" clId="{D98365F3-3FD0-40D5-B557-80CB254BB869}" dt="2026-04-21T06:53:09.304" v="29" actId="14100"/>
          <ac:cxnSpMkLst>
            <pc:docMk/>
            <pc:sldMk cId="575683122" sldId="2632"/>
            <ac:cxnSpMk id="29" creationId="{9A950190-632B-861B-F64A-35CB096F2389}"/>
          </ac:cxnSpMkLst>
        </pc:cxnChg>
      </pc:sldChg>
      <pc:sldChg chg="addSp delSp modSp add mod">
        <pc:chgData name="橋本 樹" userId="a474e0c8-5c97-48b7-8cb1-f00136628792" providerId="ADAL" clId="{D98365F3-3FD0-40D5-B557-80CB254BB869}" dt="2026-04-23T05:22:04.015" v="1464" actId="1076"/>
        <pc:sldMkLst>
          <pc:docMk/>
          <pc:sldMk cId="1828995792" sldId="2633"/>
        </pc:sldMkLst>
        <pc:spChg chg="mod">
          <ac:chgData name="橋本 樹" userId="a474e0c8-5c97-48b7-8cb1-f00136628792" providerId="ADAL" clId="{D98365F3-3FD0-40D5-B557-80CB254BB869}" dt="2026-04-21T10:33:59.071" v="1414" actId="14100"/>
          <ac:spMkLst>
            <pc:docMk/>
            <pc:sldMk cId="1828995792" sldId="2633"/>
            <ac:spMk id="6" creationId="{03084719-D5CB-D907-F289-D2254FDFF73A}"/>
          </ac:spMkLst>
        </pc:spChg>
        <pc:spChg chg="mod">
          <ac:chgData name="橋本 樹" userId="a474e0c8-5c97-48b7-8cb1-f00136628792" providerId="ADAL" clId="{D98365F3-3FD0-40D5-B557-80CB254BB869}" dt="2026-04-21T10:34:07.830" v="1417" actId="20577"/>
          <ac:spMkLst>
            <pc:docMk/>
            <pc:sldMk cId="1828995792" sldId="2633"/>
            <ac:spMk id="12" creationId="{CD63CAB5-1A92-1E6D-45B6-AA7365BCBAF4}"/>
          </ac:spMkLst>
        </pc:spChg>
        <pc:spChg chg="mod">
          <ac:chgData name="橋本 樹" userId="a474e0c8-5c97-48b7-8cb1-f00136628792" providerId="ADAL" clId="{D98365F3-3FD0-40D5-B557-80CB254BB869}" dt="2026-04-21T10:34:40.787" v="1430" actId="404"/>
          <ac:spMkLst>
            <pc:docMk/>
            <pc:sldMk cId="1828995792" sldId="2633"/>
            <ac:spMk id="14" creationId="{3DD7B950-EA84-76BA-4EE5-53E27E0ABFD3}"/>
          </ac:spMkLst>
        </pc:spChg>
        <pc:spChg chg="mod">
          <ac:chgData name="橋本 樹" userId="a474e0c8-5c97-48b7-8cb1-f00136628792" providerId="ADAL" clId="{D98365F3-3FD0-40D5-B557-80CB254BB869}" dt="2026-04-21T07:46:27.901" v="1128"/>
          <ac:spMkLst>
            <pc:docMk/>
            <pc:sldMk cId="1828995792" sldId="2633"/>
            <ac:spMk id="15" creationId="{28E103D9-1F3B-9C9C-2C6E-C1FC5EB9DBE5}"/>
          </ac:spMkLst>
        </pc:spChg>
        <pc:spChg chg="mod">
          <ac:chgData name="橋本 樹" userId="a474e0c8-5c97-48b7-8cb1-f00136628792" providerId="ADAL" clId="{D98365F3-3FD0-40D5-B557-80CB254BB869}" dt="2026-04-21T10:33:49.528" v="1412" actId="1076"/>
          <ac:spMkLst>
            <pc:docMk/>
            <pc:sldMk cId="1828995792" sldId="2633"/>
            <ac:spMk id="17" creationId="{866C9E36-70BC-1495-CDE4-49EBB3393892}"/>
          </ac:spMkLst>
        </pc:spChg>
        <pc:spChg chg="add mod">
          <ac:chgData name="橋本 樹" userId="a474e0c8-5c97-48b7-8cb1-f00136628792" providerId="ADAL" clId="{D98365F3-3FD0-40D5-B557-80CB254BB869}" dt="2026-04-23T05:22:04.015" v="1464" actId="1076"/>
          <ac:spMkLst>
            <pc:docMk/>
            <pc:sldMk cId="1828995792" sldId="2633"/>
            <ac:spMk id="24" creationId="{A474EF19-6BD4-BA3F-C894-E57CCD37D89A}"/>
          </ac:spMkLst>
        </pc:spChg>
        <pc:spChg chg="mod">
          <ac:chgData name="橋本 樹" userId="a474e0c8-5c97-48b7-8cb1-f00136628792" providerId="ADAL" clId="{D98365F3-3FD0-40D5-B557-80CB254BB869}" dt="2026-04-21T07:46:39.488" v="1149"/>
          <ac:spMkLst>
            <pc:docMk/>
            <pc:sldMk cId="1828995792" sldId="2633"/>
            <ac:spMk id="25" creationId="{E253586B-55C5-2B6C-05E5-B89C95717B33}"/>
          </ac:spMkLst>
        </pc:spChg>
        <pc:cxnChg chg="mod">
          <ac:chgData name="橋本 樹" userId="a474e0c8-5c97-48b7-8cb1-f00136628792" providerId="ADAL" clId="{D98365F3-3FD0-40D5-B557-80CB254BB869}" dt="2026-04-21T10:34:30.043" v="1425" actId="1076"/>
          <ac:cxnSpMkLst>
            <pc:docMk/>
            <pc:sldMk cId="1828995792" sldId="2633"/>
            <ac:cxnSpMk id="21" creationId="{8D8A037F-C03A-9CF7-3FE1-E5C9468ADB6A}"/>
          </ac:cxnSpMkLst>
        </pc:cxnChg>
      </pc:sldChg>
    </pc:docChg>
  </pc:docChgLst>
  <pc:docChgLst>
    <pc:chgData name="山口 桂汰" userId="821f0cce-923a-423d-8afa-711987a734c8" providerId="ADAL" clId="{8FCDEE6B-8A06-4C02-AF7A-7E937D6DC15A}"/>
    <pc:docChg chg="modSld">
      <pc:chgData name="山口 桂汰" userId="821f0cce-923a-423d-8afa-711987a734c8" providerId="ADAL" clId="{8FCDEE6B-8A06-4C02-AF7A-7E937D6DC15A}" dt="2026-04-23T04:34:36.883" v="13"/>
      <pc:docMkLst>
        <pc:docMk/>
      </pc:docMkLst>
      <pc:sldChg chg="modSp">
        <pc:chgData name="山口 桂汰" userId="821f0cce-923a-423d-8afa-711987a734c8" providerId="ADAL" clId="{8FCDEE6B-8A06-4C02-AF7A-7E937D6DC15A}" dt="2026-04-23T04:33:35.626" v="3"/>
        <pc:sldMkLst>
          <pc:docMk/>
          <pc:sldMk cId="1207021960" sldId="258"/>
        </pc:sldMkLst>
        <pc:graphicFrameChg chg="mod">
          <ac:chgData name="山口 桂汰" userId="821f0cce-923a-423d-8afa-711987a734c8" providerId="ADAL" clId="{8FCDEE6B-8A06-4C02-AF7A-7E937D6DC15A}" dt="2026-04-23T04:33:35.626" v="3"/>
          <ac:graphicFrameMkLst>
            <pc:docMk/>
            <pc:sldMk cId="1207021960" sldId="258"/>
            <ac:graphicFrameMk id="15" creationId="{E9ADC082-D579-A0F6-5490-123A4CF2DEBE}"/>
          </ac:graphicFrameMkLst>
        </pc:graphicFrameChg>
      </pc:sldChg>
      <pc:sldChg chg="modSp mod">
        <pc:chgData name="山口 桂汰" userId="821f0cce-923a-423d-8afa-711987a734c8" providerId="ADAL" clId="{8FCDEE6B-8A06-4C02-AF7A-7E937D6DC15A}" dt="2026-04-23T04:34:27.681" v="12"/>
        <pc:sldMkLst>
          <pc:docMk/>
          <pc:sldMk cId="575683122" sldId="2632"/>
        </pc:sldMkLst>
        <pc:spChg chg="mod">
          <ac:chgData name="山口 桂汰" userId="821f0cce-923a-423d-8afa-711987a734c8" providerId="ADAL" clId="{8FCDEE6B-8A06-4C02-AF7A-7E937D6DC15A}" dt="2026-04-23T04:33:57.185" v="4"/>
          <ac:spMkLst>
            <pc:docMk/>
            <pc:sldMk cId="575683122" sldId="2632"/>
            <ac:spMk id="51" creationId="{532AA095-E200-87F4-317F-CE5F66F949E0}"/>
          </ac:spMkLst>
        </pc:spChg>
        <pc:graphicFrameChg chg="mod">
          <ac:chgData name="山口 桂汰" userId="821f0cce-923a-423d-8afa-711987a734c8" providerId="ADAL" clId="{8FCDEE6B-8A06-4C02-AF7A-7E937D6DC15A}" dt="2026-04-23T04:34:18.555" v="9"/>
          <ac:graphicFrameMkLst>
            <pc:docMk/>
            <pc:sldMk cId="575683122" sldId="2632"/>
            <ac:graphicFrameMk id="11" creationId="{D4629247-1ECD-2357-1C7C-D52EC180A04E}"/>
          </ac:graphicFrameMkLst>
        </pc:graphicFrameChg>
        <pc:graphicFrameChg chg="mod">
          <ac:chgData name="山口 桂汰" userId="821f0cce-923a-423d-8afa-711987a734c8" providerId="ADAL" clId="{8FCDEE6B-8A06-4C02-AF7A-7E937D6DC15A}" dt="2026-04-23T04:34:24.799" v="11"/>
          <ac:graphicFrameMkLst>
            <pc:docMk/>
            <pc:sldMk cId="575683122" sldId="2632"/>
            <ac:graphicFrameMk id="17" creationId="{C04568B4-0F23-4719-0841-75CAAFDF4028}"/>
          </ac:graphicFrameMkLst>
        </pc:graphicFrameChg>
        <pc:graphicFrameChg chg="mod">
          <ac:chgData name="山口 桂汰" userId="821f0cce-923a-423d-8afa-711987a734c8" providerId="ADAL" clId="{8FCDEE6B-8A06-4C02-AF7A-7E937D6DC15A}" dt="2026-04-23T04:34:27.681" v="12"/>
          <ac:graphicFrameMkLst>
            <pc:docMk/>
            <pc:sldMk cId="575683122" sldId="2632"/>
            <ac:graphicFrameMk id="18" creationId="{B43F3A4D-F68E-D82E-E271-2D2781CC2AB2}"/>
          </ac:graphicFrameMkLst>
        </pc:graphicFrameChg>
        <pc:graphicFrameChg chg="mod">
          <ac:chgData name="山口 桂汰" userId="821f0cce-923a-423d-8afa-711987a734c8" providerId="ADAL" clId="{8FCDEE6B-8A06-4C02-AF7A-7E937D6DC15A}" dt="2026-04-23T04:34:08.931" v="6"/>
          <ac:graphicFrameMkLst>
            <pc:docMk/>
            <pc:sldMk cId="575683122" sldId="2632"/>
            <ac:graphicFrameMk id="19" creationId="{314E484C-93BA-280F-7F77-946C8B6839D6}"/>
          </ac:graphicFrameMkLst>
        </pc:graphicFrameChg>
        <pc:graphicFrameChg chg="mod">
          <ac:chgData name="山口 桂汰" userId="821f0cce-923a-423d-8afa-711987a734c8" providerId="ADAL" clId="{8FCDEE6B-8A06-4C02-AF7A-7E937D6DC15A}" dt="2026-04-23T04:34:22.204" v="10"/>
          <ac:graphicFrameMkLst>
            <pc:docMk/>
            <pc:sldMk cId="575683122" sldId="2632"/>
            <ac:graphicFrameMk id="20" creationId="{31233DCC-27BF-1EFC-409B-7F6D68066A1C}"/>
          </ac:graphicFrameMkLst>
        </pc:graphicFrameChg>
        <pc:graphicFrameChg chg="mod">
          <ac:chgData name="山口 桂汰" userId="821f0cce-923a-423d-8afa-711987a734c8" providerId="ADAL" clId="{8FCDEE6B-8A06-4C02-AF7A-7E937D6DC15A}" dt="2026-04-23T04:34:12.028" v="7"/>
          <ac:graphicFrameMkLst>
            <pc:docMk/>
            <pc:sldMk cId="575683122" sldId="2632"/>
            <ac:graphicFrameMk id="21" creationId="{C52D6908-326F-A289-D85A-791EE072C4F0}"/>
          </ac:graphicFrameMkLst>
        </pc:graphicFrameChg>
        <pc:graphicFrameChg chg="mod">
          <ac:chgData name="山口 桂汰" userId="821f0cce-923a-423d-8afa-711987a734c8" providerId="ADAL" clId="{8FCDEE6B-8A06-4C02-AF7A-7E937D6DC15A}" dt="2026-04-23T04:34:15.023" v="8"/>
          <ac:graphicFrameMkLst>
            <pc:docMk/>
            <pc:sldMk cId="575683122" sldId="2632"/>
            <ac:graphicFrameMk id="22" creationId="{7DE60713-7227-3CC3-4C47-672E85451154}"/>
          </ac:graphicFrameMkLst>
        </pc:graphicFrameChg>
        <pc:graphicFrameChg chg="mod">
          <ac:chgData name="山口 桂汰" userId="821f0cce-923a-423d-8afa-711987a734c8" providerId="ADAL" clId="{8FCDEE6B-8A06-4C02-AF7A-7E937D6DC15A}" dt="2026-04-23T04:34:02.553" v="5"/>
          <ac:graphicFrameMkLst>
            <pc:docMk/>
            <pc:sldMk cId="575683122" sldId="2632"/>
            <ac:graphicFrameMk id="47" creationId="{F256334F-95AB-AC06-914D-1A7A5C26DEE6}"/>
          </ac:graphicFrameMkLst>
        </pc:graphicFrameChg>
      </pc:sldChg>
      <pc:sldChg chg="modSp mod">
        <pc:chgData name="山口 桂汰" userId="821f0cce-923a-423d-8afa-711987a734c8" providerId="ADAL" clId="{8FCDEE6B-8A06-4C02-AF7A-7E937D6DC15A}" dt="2026-04-23T04:34:36.883" v="13"/>
        <pc:sldMkLst>
          <pc:docMk/>
          <pc:sldMk cId="1828995792" sldId="2633"/>
        </pc:sldMkLst>
        <pc:spChg chg="mod">
          <ac:chgData name="山口 桂汰" userId="821f0cce-923a-423d-8afa-711987a734c8" providerId="ADAL" clId="{8FCDEE6B-8A06-4C02-AF7A-7E937D6DC15A}" dt="2026-04-23T04:34:36.883" v="13"/>
          <ac:spMkLst>
            <pc:docMk/>
            <pc:sldMk cId="1828995792" sldId="2633"/>
            <ac:spMk id="2" creationId="{775FA9DC-DB18-868E-6FF8-CBA4A9A695B4}"/>
          </ac:spMkLst>
        </pc:spChg>
      </pc:sldChg>
    </pc:docChg>
  </pc:docChgLst>
</pc:chgInfo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44AC45-D16F-4700-8B79-72F322C602BD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03CBDF-FB3E-47C6-A516-C4FD200C0F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7401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6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CC20B7-65DE-BB1B-E694-5C3031361C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945A69E-0F8B-8C73-1C03-B51F88E792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65200" y="1146175"/>
            <a:ext cx="4127500" cy="3095625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4ADD5FC-A1CC-F295-6B27-6794E43BAA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0C1D665-CA00-52BF-BD2F-FBCB7C9485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83793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1C75C97-5DEC-465A-942A-ECFBEE6DB4E1}" type="slidenum">
              <a:rPr kumimoji="1" lang="ja-JP" alt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837934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1" lang="ja-JP" altLang="en-US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5012965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5433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3554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81760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968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969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779173"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970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779173"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971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779173">
              <a:defRPr/>
            </a:pPr>
            <a:fld id="{651FC12D-27C1-4F31-90C9-A93D49E44687}" type="slidenum">
              <a:rPr lang="en-US" altLang="ja-JP" smtClean="0">
                <a:solidFill>
                  <a:srgbClr val="000000"/>
                </a:solidFill>
              </a:rPr>
              <a:pPr defTabSz="779173"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8277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0287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4862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213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1074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5855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1614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9678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4412966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2" Target="../theme/theme2.xml" Type="http://schemas.openxmlformats.org/officeDocument/2006/relationships/theme"/><Relationship Id="rId3" Target="../media/image1.png" Type="http://schemas.openxmlformats.org/officeDocument/2006/relationships/image"/><Relationship Id="rId4" Target="../media/image2.png" Type="http://schemas.openxmlformats.org/officeDocument/2006/relationships/image"/><Relationship Id="rId5" Target="../media/image3.png" Type="http://schemas.openxmlformats.org/officeDocument/2006/relationships/image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42AD21-426A-4515-AB75-94BC6E65CDE9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259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944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193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94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93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94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2372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193">
                <a:ea typeface="ＭＳ Ｐゴシック" pitchFamily="50" charset="-128"/>
              </a:defRPr>
            </a:lvl1pPr>
          </a:lstStyle>
          <a:p>
            <a:pPr>
              <a:defRPr/>
            </a:pPr>
            <a:fld id="{FFDCE21E-3BF4-4A13-BE4A-B95BE9787BE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grpSp>
        <p:nvGrpSpPr>
          <p:cNvPr id="1947" name="Group 18"/>
          <p:cNvGrpSpPr/>
          <p:nvPr userDrawn="1"/>
        </p:nvGrpSpPr>
        <p:grpSpPr>
          <a:xfrm>
            <a:off x="0" y="0"/>
            <a:ext cx="9144000" cy="546100"/>
            <a:chOff x="0" y="0"/>
            <a:chExt cx="5760" cy="344"/>
          </a:xfrm>
        </p:grpSpPr>
        <p:pic>
          <p:nvPicPr>
            <p:cNvPr id="1948" name="Picture 9" descr="mlit_top"/>
            <p:cNvPicPr>
              <a:picLocks noChangeAspect="1" noChangeArrowheads="1"/>
            </p:cNvPicPr>
            <p:nvPr userDrawn="1"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949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950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4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951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5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952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5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953" name="Rectangle 2"/>
          <p:cNvSpPr>
            <a:spLocks noGrp="1" noChangeArrowheads="1"/>
          </p:cNvSpPr>
          <p:nvPr>
            <p:ph type="title"/>
          </p:nvPr>
        </p:nvSpPr>
        <p:spPr>
          <a:xfrm>
            <a:off x="2" y="0"/>
            <a:ext cx="4932363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6933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386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386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386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386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386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389586" algn="l" rtl="0" eaLnBrk="1" fontAlgn="base" hangingPunct="1">
        <a:spcBef>
          <a:spcPct val="0"/>
        </a:spcBef>
        <a:spcAft>
          <a:spcPct val="0"/>
        </a:spcAft>
        <a:defRPr kumimoji="1" sz="2386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779173" algn="l" rtl="0" eaLnBrk="1" fontAlgn="base" hangingPunct="1">
        <a:spcBef>
          <a:spcPct val="0"/>
        </a:spcBef>
        <a:spcAft>
          <a:spcPct val="0"/>
        </a:spcAft>
        <a:defRPr kumimoji="1" sz="2386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168759" algn="l" rtl="0" eaLnBrk="1" fontAlgn="base" hangingPunct="1">
        <a:spcBef>
          <a:spcPct val="0"/>
        </a:spcBef>
        <a:spcAft>
          <a:spcPct val="0"/>
        </a:spcAft>
        <a:defRPr kumimoji="1" sz="2386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558345" algn="l" rtl="0" eaLnBrk="1" fontAlgn="base" hangingPunct="1">
        <a:spcBef>
          <a:spcPct val="0"/>
        </a:spcBef>
        <a:spcAft>
          <a:spcPct val="0"/>
        </a:spcAft>
        <a:defRPr kumimoji="1" sz="2386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292190" indent="-292190" algn="l" rtl="0" eaLnBrk="1" fontAlgn="base" hangingPunct="1">
        <a:spcBef>
          <a:spcPct val="20000"/>
        </a:spcBef>
        <a:spcAft>
          <a:spcPct val="0"/>
        </a:spcAft>
        <a:buChar char="•"/>
        <a:defRPr kumimoji="1" sz="2727">
          <a:solidFill>
            <a:schemeClr val="tx1"/>
          </a:solidFill>
          <a:latin typeface="+mn-lt"/>
          <a:ea typeface="+mn-ea"/>
          <a:cs typeface="+mn-cs"/>
        </a:defRPr>
      </a:lvl1pPr>
      <a:lvl2pPr marL="633078" indent="-243492" algn="l" rtl="0" eaLnBrk="1" fontAlgn="base" hangingPunct="1">
        <a:spcBef>
          <a:spcPct val="20000"/>
        </a:spcBef>
        <a:spcAft>
          <a:spcPct val="0"/>
        </a:spcAft>
        <a:buChar char="–"/>
        <a:defRPr kumimoji="1" sz="2386">
          <a:solidFill>
            <a:schemeClr val="tx1"/>
          </a:solidFill>
          <a:latin typeface="+mn-lt"/>
          <a:ea typeface="+mn-ea"/>
        </a:defRPr>
      </a:lvl2pPr>
      <a:lvl3pPr marL="973966" indent="-194793" algn="l" rtl="0" eaLnBrk="1" fontAlgn="base" hangingPunct="1">
        <a:spcBef>
          <a:spcPct val="20000"/>
        </a:spcBef>
        <a:spcAft>
          <a:spcPct val="0"/>
        </a:spcAft>
        <a:buChar char="•"/>
        <a:defRPr kumimoji="1" sz="2045">
          <a:solidFill>
            <a:schemeClr val="tx1"/>
          </a:solidFill>
          <a:latin typeface="+mn-lt"/>
          <a:ea typeface="+mn-ea"/>
        </a:defRPr>
      </a:lvl3pPr>
      <a:lvl4pPr marL="1363553" indent="-194793" algn="l" rtl="0" eaLnBrk="1" fontAlgn="base" hangingPunct="1">
        <a:spcBef>
          <a:spcPct val="20000"/>
        </a:spcBef>
        <a:spcAft>
          <a:spcPct val="0"/>
        </a:spcAft>
        <a:buChar char="–"/>
        <a:defRPr kumimoji="1" sz="1704">
          <a:solidFill>
            <a:schemeClr val="tx1"/>
          </a:solidFill>
          <a:latin typeface="+mn-lt"/>
          <a:ea typeface="+mn-ea"/>
        </a:defRPr>
      </a:lvl4pPr>
      <a:lvl5pPr marL="1753139" indent="-194793" algn="l" rtl="0" eaLnBrk="1" fontAlgn="base" hangingPunct="1">
        <a:spcBef>
          <a:spcPct val="20000"/>
        </a:spcBef>
        <a:spcAft>
          <a:spcPct val="0"/>
        </a:spcAft>
        <a:buChar char="»"/>
        <a:defRPr kumimoji="1" sz="1704">
          <a:solidFill>
            <a:schemeClr val="tx1"/>
          </a:solidFill>
          <a:latin typeface="+mn-lt"/>
          <a:ea typeface="+mn-ea"/>
        </a:defRPr>
      </a:lvl5pPr>
      <a:lvl6pPr marL="2142725" indent="-194793" algn="l" rtl="0" eaLnBrk="1" fontAlgn="base" hangingPunct="1">
        <a:spcBef>
          <a:spcPct val="20000"/>
        </a:spcBef>
        <a:spcAft>
          <a:spcPct val="0"/>
        </a:spcAft>
        <a:buChar char="»"/>
        <a:defRPr kumimoji="1" sz="1704">
          <a:solidFill>
            <a:schemeClr val="tx1"/>
          </a:solidFill>
          <a:latin typeface="+mn-lt"/>
          <a:ea typeface="+mn-ea"/>
        </a:defRPr>
      </a:lvl6pPr>
      <a:lvl7pPr marL="2532312" indent="-194793" algn="l" rtl="0" eaLnBrk="1" fontAlgn="base" hangingPunct="1">
        <a:spcBef>
          <a:spcPct val="20000"/>
        </a:spcBef>
        <a:spcAft>
          <a:spcPct val="0"/>
        </a:spcAft>
        <a:buChar char="»"/>
        <a:defRPr kumimoji="1" sz="1704">
          <a:solidFill>
            <a:schemeClr val="tx1"/>
          </a:solidFill>
          <a:latin typeface="+mn-lt"/>
          <a:ea typeface="+mn-ea"/>
        </a:defRPr>
      </a:lvl7pPr>
      <a:lvl8pPr marL="2921898" indent="-194793" algn="l" rtl="0" eaLnBrk="1" fontAlgn="base" hangingPunct="1">
        <a:spcBef>
          <a:spcPct val="20000"/>
        </a:spcBef>
        <a:spcAft>
          <a:spcPct val="0"/>
        </a:spcAft>
        <a:buChar char="»"/>
        <a:defRPr kumimoji="1" sz="1704">
          <a:solidFill>
            <a:schemeClr val="tx1"/>
          </a:solidFill>
          <a:latin typeface="+mn-lt"/>
          <a:ea typeface="+mn-ea"/>
        </a:defRPr>
      </a:lvl8pPr>
      <a:lvl9pPr marL="3311484" indent="-194793" algn="l" rtl="0" eaLnBrk="1" fontAlgn="base" hangingPunct="1">
        <a:spcBef>
          <a:spcPct val="20000"/>
        </a:spcBef>
        <a:spcAft>
          <a:spcPct val="0"/>
        </a:spcAft>
        <a:buChar char="»"/>
        <a:defRPr kumimoji="1" sz="1704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77917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1pPr>
      <a:lvl2pPr marL="389586" algn="l" defTabSz="77917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2pPr>
      <a:lvl3pPr marL="779173" algn="l" defTabSz="77917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3pPr>
      <a:lvl4pPr marL="1168759" algn="l" defTabSz="77917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4pPr>
      <a:lvl5pPr marL="1558345" algn="l" defTabSz="77917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5pPr>
      <a:lvl6pPr marL="1947932" algn="l" defTabSz="77917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6pPr>
      <a:lvl7pPr marL="2337518" algn="l" defTabSz="77917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7pPr>
      <a:lvl8pPr marL="2727104" algn="l" defTabSz="77917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8pPr>
      <a:lvl9pPr marL="3116691" algn="l" defTabSz="77917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73B3678-48F8-8559-847B-E92A62D67CDA}"/>
              </a:ext>
            </a:extLst>
          </p:cNvPr>
          <p:cNvSpPr txBox="1"/>
          <p:nvPr/>
        </p:nvSpPr>
        <p:spPr>
          <a:xfrm>
            <a:off x="8229600" y="19050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>
                <a:latin typeface="Meiryo UI" panose="020B0604030504040204" pitchFamily="50" charset="-128"/>
                <a:ea typeface="Meiryo UI" panose="020B0604030504040204" pitchFamily="50" charset="-128"/>
              </a:rPr>
              <a:t>様式１－１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C0AFE17-86CD-5F1B-7AA8-8876C1DECBB3}"/>
              </a:ext>
            </a:extLst>
          </p:cNvPr>
          <p:cNvSpPr txBox="1"/>
          <p:nvPr/>
        </p:nvSpPr>
        <p:spPr>
          <a:xfrm>
            <a:off x="38100" y="28575"/>
            <a:ext cx="21526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>
                <a:latin typeface="Meiryo UI" panose="020B0604030504040204" pitchFamily="50" charset="-128"/>
                <a:ea typeface="Meiryo UI" panose="020B0604030504040204" pitchFamily="50" charset="-128"/>
              </a:rPr>
              <a:t>＜概要＞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6EFB908-1AC7-D968-487D-6A890AE6A783}"/>
              </a:ext>
            </a:extLst>
          </p:cNvPr>
          <p:cNvSpPr/>
          <p:nvPr/>
        </p:nvSpPr>
        <p:spPr>
          <a:xfrm>
            <a:off x="47625" y="295275"/>
            <a:ext cx="9010650" cy="645795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0A69E37-5C2F-2C2E-B534-1A386434B95F}"/>
              </a:ext>
            </a:extLst>
          </p:cNvPr>
          <p:cNvSpPr txBox="1"/>
          <p:nvPr/>
        </p:nvSpPr>
        <p:spPr>
          <a:xfrm>
            <a:off x="28575" y="314325"/>
            <a:ext cx="874395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・全体で１頁以内とし、図面等を除き文字の大きさは</a:t>
            </a:r>
            <a:r>
              <a:rPr kumimoji="1" lang="en-US" altLang="ja-JP" sz="105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sz="105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ポイント以上で作成ください。提案を分かりやすく記載するために、図やイラスト等による補足は可能です。</a:t>
            </a:r>
            <a:endParaRPr kumimoji="1" lang="en-US" altLang="ja-JP" sz="105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・以下の７項目について記載ください。</a:t>
            </a:r>
            <a:endParaRPr kumimoji="1" lang="en-US" altLang="ja-JP" sz="105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5" name="表 14">
            <a:extLst>
              <a:ext uri="{FF2B5EF4-FFF2-40B4-BE49-F238E27FC236}">
                <a16:creationId xmlns:a16="http://schemas.microsoft.com/office/drawing/2014/main" id="{E9ADC082-D579-A0F6-5490-123A4CF2DE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9875998"/>
              </p:ext>
            </p:extLst>
          </p:nvPr>
        </p:nvGraphicFramePr>
        <p:xfrm>
          <a:off x="171450" y="895350"/>
          <a:ext cx="8763000" cy="56445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66925">
                  <a:extLst>
                    <a:ext uri="{9D8B030D-6E8A-4147-A177-3AD203B41FA5}">
                      <a16:colId xmlns:a16="http://schemas.microsoft.com/office/drawing/2014/main" val="945419682"/>
                    </a:ext>
                  </a:extLst>
                </a:gridCol>
                <a:gridCol w="6696075">
                  <a:extLst>
                    <a:ext uri="{9D8B030D-6E8A-4147-A177-3AD203B41FA5}">
                      <a16:colId xmlns:a16="http://schemas.microsoft.com/office/drawing/2014/main" val="1042194895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kumimoji="1" lang="ja-JP" altLang="en-US" sz="105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官民協議会が取り組む</a:t>
                      </a:r>
                      <a:endParaRPr kumimoji="1" lang="en-US" altLang="ja-JP" sz="105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5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事業の名称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官民協議会が取り組む事業の名称を記載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1453435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r>
                        <a:rPr kumimoji="1" lang="ja-JP" altLang="en-US" sz="105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官民協議会の名称、構成員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官民協議会の名称、構成員を記載（様式１－３と齟齬がないように概略を記載ください）</a:t>
                      </a:r>
                      <a:endParaRPr kumimoji="1" lang="en-US" altLang="ja-JP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5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（例：○○○○○：○○市、○○市、○○県、○○（株）、○○（株）、○○（株））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811254"/>
                  </a:ext>
                </a:extLst>
              </a:tr>
              <a:tr h="398145">
                <a:tc>
                  <a:txBody>
                    <a:bodyPr/>
                    <a:lstStyle/>
                    <a:p>
                      <a:r>
                        <a:rPr kumimoji="1" lang="ja-JP" altLang="en-US" sz="105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取組実施地域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取組実施地域を記載</a:t>
                      </a:r>
                      <a:endParaRPr kumimoji="1" lang="en-US" altLang="ja-JP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（例：○○県○○市）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1213160"/>
                  </a:ext>
                </a:extLst>
              </a:tr>
              <a:tr h="672465">
                <a:tc>
                  <a:txBody>
                    <a:bodyPr/>
                    <a:lstStyle/>
                    <a:p>
                      <a:r>
                        <a:rPr kumimoji="1" lang="ja-JP" altLang="en-US" sz="105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地域生活圏の３要素への該当性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□官民パートナーシップによる「主体の連携」</a:t>
                      </a:r>
                      <a:endParaRPr kumimoji="1" lang="en-US" altLang="ja-JP" sz="105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5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□分野の垣根を越えた「事業の連携」　　　　　　　　　　　　　　　　</a:t>
                      </a:r>
                      <a:r>
                        <a:rPr kumimoji="1" lang="ja-JP" altLang="en-US" sz="105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←　左記３項目のうち該当する項目に「■」でチェック</a:t>
                      </a:r>
                      <a:endParaRPr kumimoji="1" lang="en-US" altLang="ja-JP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5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□行政区域（市町村界）にとらわれない「地域の連携」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7971464"/>
                  </a:ext>
                </a:extLst>
              </a:tr>
              <a:tr h="714375">
                <a:tc>
                  <a:txBody>
                    <a:bodyPr/>
                    <a:lstStyle/>
                    <a:p>
                      <a:r>
                        <a:rPr kumimoji="1" lang="ja-JP" altLang="en-US" sz="105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現状・課題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様式１－４、１－５と齟齬がないように概略を記載ください。</a:t>
                      </a:r>
                      <a:endParaRPr kumimoji="1" lang="en-US" altLang="ja-JP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3578301"/>
                  </a:ext>
                </a:extLst>
              </a:tr>
              <a:tr h="2482215">
                <a:tc>
                  <a:txBody>
                    <a:bodyPr/>
                    <a:lstStyle/>
                    <a:p>
                      <a:r>
                        <a:rPr kumimoji="1" lang="ja-JP" altLang="en-US" sz="105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取組概要・スケジュール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様式１－２、１－４、１－５と齟齬がないように概略を記載ください。</a:t>
                      </a:r>
                      <a:endParaRPr kumimoji="1" lang="en-US" altLang="ja-JP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7959502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r>
                        <a:rPr kumimoji="1" lang="ja-JP" altLang="en-US" sz="105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事業実施見込額</a:t>
                      </a:r>
                      <a:endParaRPr kumimoji="1" lang="en-US" altLang="ja-JP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5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（支援対象見込額を括弧書き）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様式２ー２と齟齬がないように概略（項目ごとの概算金額）を記載ください。</a:t>
                      </a:r>
                      <a:endParaRPr kumimoji="1" lang="en-US" altLang="ja-JP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53778"/>
                  </a:ext>
                </a:extLst>
              </a:tr>
            </a:tbl>
          </a:graphicData>
        </a:graphic>
      </p:graphicFrame>
      <p:sp>
        <p:nvSpPr>
          <p:cNvPr id="2" name="四角形吹き出し 38">
            <a:extLst>
              <a:ext uri="{FF2B5EF4-FFF2-40B4-BE49-F238E27FC236}">
                <a16:creationId xmlns:a16="http://schemas.microsoft.com/office/drawing/2014/main" id="{CA4E296A-86F9-3676-0ADF-0681C1E92085}"/>
              </a:ext>
            </a:extLst>
          </p:cNvPr>
          <p:cNvSpPr/>
          <p:nvPr/>
        </p:nvSpPr>
        <p:spPr>
          <a:xfrm>
            <a:off x="9349228" y="217149"/>
            <a:ext cx="2734822" cy="856113"/>
          </a:xfrm>
          <a:prstGeom prst="wedgeRectCallout">
            <a:avLst>
              <a:gd name="adj1" fmla="val -55834"/>
              <a:gd name="adj2" fmla="val -1556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05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様式内の説明文（赤字）は、</a:t>
            </a:r>
            <a:r>
              <a:rPr kumimoji="1" lang="ja-JP" altLang="en-US" sz="1050" b="1" u="sng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記入に際し削除してください</a:t>
            </a:r>
            <a:r>
              <a:rPr lang="ja-JP" altLang="en-US" sz="105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lang="en-US" altLang="ja-JP" sz="1050">
              <a:solidFill>
                <a:srgbClr val="FF0000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50" u="sng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書式やフォントサイズは変更せず、黒字で記入すること</a:t>
            </a:r>
            <a:r>
              <a:rPr lang="ja-JP" altLang="en-US" sz="105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r>
              <a:rPr lang="ja-JP" altLang="en-US" sz="105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（次スライド以降、同様）</a:t>
            </a:r>
            <a:endParaRPr lang="en-US" altLang="ja-JP" sz="1050">
              <a:solidFill>
                <a:srgbClr val="FF0000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07021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3FBC8E93-55E3-85B9-BE3E-A245CB493B78}"/>
              </a:ext>
            </a:extLst>
          </p:cNvPr>
          <p:cNvSpPr txBox="1"/>
          <p:nvPr/>
        </p:nvSpPr>
        <p:spPr>
          <a:xfrm>
            <a:off x="38100" y="28575"/>
            <a:ext cx="21526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>
                <a:latin typeface="Meiryo UI" panose="020B0604030504040204" pitchFamily="50" charset="-128"/>
                <a:ea typeface="Meiryo UI" panose="020B0604030504040204" pitchFamily="50" charset="-128"/>
              </a:rPr>
              <a:t>＜取組スケジュール＞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952EDC8A-F6DD-617B-A4AB-B56D02CDB7E7}"/>
              </a:ext>
            </a:extLst>
          </p:cNvPr>
          <p:cNvSpPr/>
          <p:nvPr/>
        </p:nvSpPr>
        <p:spPr>
          <a:xfrm>
            <a:off x="47625" y="295275"/>
            <a:ext cx="9010650" cy="645795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1149775-DC3B-C16A-CEC4-ECA4A6B85AAE}"/>
              </a:ext>
            </a:extLst>
          </p:cNvPr>
          <p:cNvSpPr txBox="1"/>
          <p:nvPr/>
        </p:nvSpPr>
        <p:spPr>
          <a:xfrm>
            <a:off x="104775" y="361950"/>
            <a:ext cx="874395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・取組スケジュールについて、実施主体や実施内容が分かるように、具体的に記載してください。</a:t>
            </a:r>
            <a:endParaRPr kumimoji="1" lang="en-US" altLang="ja-JP" sz="105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・スケジュールの図については、以下の例を参考に記載ください。</a:t>
            </a:r>
            <a:endParaRPr kumimoji="1" lang="en-US" altLang="ja-JP" sz="105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・全体で１頁以内とし、図面等を除き文字の大きさは</a:t>
            </a:r>
            <a:r>
              <a:rPr kumimoji="1" lang="en-US" altLang="ja-JP" sz="105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sz="105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ポイント以上で作成ください。提案を分かりやすく記載するために、図やイラスト等による補足は可能です。</a:t>
            </a:r>
            <a:endParaRPr kumimoji="1" lang="en-US" altLang="ja-JP" sz="105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8BD92480-2823-D593-9534-EE7618EAEC59}"/>
              </a:ext>
            </a:extLst>
          </p:cNvPr>
          <p:cNvSpPr txBox="1"/>
          <p:nvPr/>
        </p:nvSpPr>
        <p:spPr>
          <a:xfrm>
            <a:off x="133350" y="3667125"/>
            <a:ext cx="1981200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1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■スケジュール（イメージ）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A6202100-4436-95EC-B66B-6411FEBA5310}"/>
              </a:ext>
            </a:extLst>
          </p:cNvPr>
          <p:cNvSpPr txBox="1"/>
          <p:nvPr/>
        </p:nvSpPr>
        <p:spPr>
          <a:xfrm>
            <a:off x="8229600" y="19050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>
                <a:latin typeface="Meiryo UI" panose="020B0604030504040204" pitchFamily="50" charset="-128"/>
                <a:ea typeface="Meiryo UI" panose="020B0604030504040204" pitchFamily="50" charset="-128"/>
              </a:rPr>
              <a:t>様式１－２</a:t>
            </a:r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6767100D-90E4-B151-43EA-6888F8566E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308517"/>
              </p:ext>
            </p:extLst>
          </p:nvPr>
        </p:nvGraphicFramePr>
        <p:xfrm>
          <a:off x="190500" y="3981451"/>
          <a:ext cx="8724901" cy="267843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19325">
                  <a:extLst>
                    <a:ext uri="{9D8B030D-6E8A-4147-A177-3AD203B41FA5}">
                      <a16:colId xmlns:a16="http://schemas.microsoft.com/office/drawing/2014/main" val="3865339644"/>
                    </a:ext>
                  </a:extLst>
                </a:gridCol>
                <a:gridCol w="813197">
                  <a:extLst>
                    <a:ext uri="{9D8B030D-6E8A-4147-A177-3AD203B41FA5}">
                      <a16:colId xmlns:a16="http://schemas.microsoft.com/office/drawing/2014/main" val="2826617921"/>
                    </a:ext>
                  </a:extLst>
                </a:gridCol>
                <a:gridCol w="813197">
                  <a:extLst>
                    <a:ext uri="{9D8B030D-6E8A-4147-A177-3AD203B41FA5}">
                      <a16:colId xmlns:a16="http://schemas.microsoft.com/office/drawing/2014/main" val="3807457481"/>
                    </a:ext>
                  </a:extLst>
                </a:gridCol>
                <a:gridCol w="813197">
                  <a:extLst>
                    <a:ext uri="{9D8B030D-6E8A-4147-A177-3AD203B41FA5}">
                      <a16:colId xmlns:a16="http://schemas.microsoft.com/office/drawing/2014/main" val="301480280"/>
                    </a:ext>
                  </a:extLst>
                </a:gridCol>
                <a:gridCol w="813197">
                  <a:extLst>
                    <a:ext uri="{9D8B030D-6E8A-4147-A177-3AD203B41FA5}">
                      <a16:colId xmlns:a16="http://schemas.microsoft.com/office/drawing/2014/main" val="540429001"/>
                    </a:ext>
                  </a:extLst>
                </a:gridCol>
                <a:gridCol w="813197">
                  <a:extLst>
                    <a:ext uri="{9D8B030D-6E8A-4147-A177-3AD203B41FA5}">
                      <a16:colId xmlns:a16="http://schemas.microsoft.com/office/drawing/2014/main" val="2208935831"/>
                    </a:ext>
                  </a:extLst>
                </a:gridCol>
                <a:gridCol w="813197">
                  <a:extLst>
                    <a:ext uri="{9D8B030D-6E8A-4147-A177-3AD203B41FA5}">
                      <a16:colId xmlns:a16="http://schemas.microsoft.com/office/drawing/2014/main" val="1991369139"/>
                    </a:ext>
                  </a:extLst>
                </a:gridCol>
                <a:gridCol w="813197">
                  <a:extLst>
                    <a:ext uri="{9D8B030D-6E8A-4147-A177-3AD203B41FA5}">
                      <a16:colId xmlns:a16="http://schemas.microsoft.com/office/drawing/2014/main" val="2214768727"/>
                    </a:ext>
                  </a:extLst>
                </a:gridCol>
                <a:gridCol w="813197">
                  <a:extLst>
                    <a:ext uri="{9D8B030D-6E8A-4147-A177-3AD203B41FA5}">
                      <a16:colId xmlns:a16="http://schemas.microsoft.com/office/drawing/2014/main" val="1755813633"/>
                    </a:ext>
                  </a:extLst>
                </a:gridCol>
              </a:tblGrid>
              <a:tr h="295274">
                <a:tc>
                  <a:txBody>
                    <a:bodyPr/>
                    <a:lstStyle/>
                    <a:p>
                      <a:pPr algn="ctr"/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kumimoji="1" lang="ja-JP" altLang="en-US" sz="105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kumimoji="1" lang="ja-JP" altLang="en-US" sz="105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kumimoji="1" lang="ja-JP" altLang="en-US" sz="105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105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105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sz="105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05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105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endParaRPr kumimoji="1" lang="en-US" altLang="ja-JP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3324751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r>
                        <a:rPr kumimoji="1" lang="ja-JP" altLang="en-US" sz="105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ア　推進体制の構築・強化</a:t>
                      </a:r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389579290"/>
                  </a:ext>
                </a:extLst>
              </a:tr>
              <a:tr h="316234">
                <a:tc>
                  <a:txBody>
                    <a:bodyPr/>
                    <a:lstStyle/>
                    <a:p>
                      <a:r>
                        <a:rPr kumimoji="1" lang="ja-JP" altLang="en-US" sz="105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有識者ヒアリング等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5336318"/>
                  </a:ext>
                </a:extLst>
              </a:tr>
              <a:tr h="316234">
                <a:tc>
                  <a:txBody>
                    <a:bodyPr/>
                    <a:lstStyle/>
                    <a:p>
                      <a:r>
                        <a:rPr kumimoji="1" lang="ja-JP" altLang="en-US" sz="105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関係者の調整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505423"/>
                  </a:ext>
                </a:extLst>
              </a:tr>
              <a:tr h="211447">
                <a:tc gridSpan="9">
                  <a:txBody>
                    <a:bodyPr/>
                    <a:lstStyle/>
                    <a:p>
                      <a:pPr marL="85725" indent="-85725"/>
                      <a:r>
                        <a:rPr kumimoji="1" lang="ja-JP" altLang="en-US" sz="105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イ　サービス提供等に向けた調査・分析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523835076"/>
                  </a:ext>
                </a:extLst>
              </a:tr>
              <a:tr h="316234">
                <a:tc>
                  <a:txBody>
                    <a:bodyPr/>
                    <a:lstStyle/>
                    <a:p>
                      <a:r>
                        <a:rPr kumimoji="1" lang="ja-JP" altLang="en-US" sz="105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実証調査計画の策定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8167294"/>
                  </a:ext>
                </a:extLst>
              </a:tr>
              <a:tr h="312514">
                <a:tc>
                  <a:txBody>
                    <a:bodyPr/>
                    <a:lstStyle/>
                    <a:p>
                      <a:pPr marL="85725" indent="-85725"/>
                      <a:r>
                        <a:rPr kumimoji="1" lang="ja-JP" altLang="en-US" sz="105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実証調査の実施及び結果分析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0080983"/>
                  </a:ext>
                </a:extLst>
              </a:tr>
              <a:tr h="302789">
                <a:tc gridSpan="9">
                  <a:txBody>
                    <a:bodyPr/>
                    <a:lstStyle/>
                    <a:p>
                      <a:pPr marL="85725" indent="-85725"/>
                      <a:r>
                        <a:rPr kumimoji="1" lang="ja-JP" altLang="en-US" sz="105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ウ　「地域生活圏」の形成に向けた事業の実施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88554270"/>
                  </a:ext>
                </a:extLst>
              </a:tr>
              <a:tr h="316234">
                <a:tc>
                  <a:txBody>
                    <a:bodyPr/>
                    <a:lstStyle/>
                    <a:p>
                      <a:r>
                        <a:rPr kumimoji="1" lang="ja-JP" altLang="en-US" sz="105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実証調査を踏まえた取組の実施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610714"/>
                  </a:ext>
                </a:extLst>
              </a:tr>
            </a:tbl>
          </a:graphicData>
        </a:graphic>
      </p:graphicFrame>
      <p:sp>
        <p:nvSpPr>
          <p:cNvPr id="3" name="矢印: 右 2">
            <a:extLst>
              <a:ext uri="{FF2B5EF4-FFF2-40B4-BE49-F238E27FC236}">
                <a16:creationId xmlns:a16="http://schemas.microsoft.com/office/drawing/2014/main" id="{C5FB7311-002C-81B0-82DC-361BF1E7FD3D}"/>
              </a:ext>
            </a:extLst>
          </p:cNvPr>
          <p:cNvSpPr/>
          <p:nvPr/>
        </p:nvSpPr>
        <p:spPr>
          <a:xfrm>
            <a:off x="2835275" y="4610100"/>
            <a:ext cx="742950" cy="136525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AEF14D18-513A-EB93-500D-B3006B350E24}"/>
              </a:ext>
            </a:extLst>
          </p:cNvPr>
          <p:cNvSpPr/>
          <p:nvPr/>
        </p:nvSpPr>
        <p:spPr>
          <a:xfrm>
            <a:off x="2441574" y="4921250"/>
            <a:ext cx="1565275" cy="136525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矢印: 右 4">
            <a:extLst>
              <a:ext uri="{FF2B5EF4-FFF2-40B4-BE49-F238E27FC236}">
                <a16:creationId xmlns:a16="http://schemas.microsoft.com/office/drawing/2014/main" id="{3F4790E4-DBB3-50E7-5B7A-7DE9BDD02DED}"/>
              </a:ext>
            </a:extLst>
          </p:cNvPr>
          <p:cNvSpPr/>
          <p:nvPr/>
        </p:nvSpPr>
        <p:spPr>
          <a:xfrm>
            <a:off x="3228974" y="5502275"/>
            <a:ext cx="1585914" cy="136525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矢印: 右 5">
            <a:extLst>
              <a:ext uri="{FF2B5EF4-FFF2-40B4-BE49-F238E27FC236}">
                <a16:creationId xmlns:a16="http://schemas.microsoft.com/office/drawing/2014/main" id="{01D99218-D926-5071-5BD6-E2E1295CFC1E}"/>
              </a:ext>
            </a:extLst>
          </p:cNvPr>
          <p:cNvSpPr/>
          <p:nvPr/>
        </p:nvSpPr>
        <p:spPr>
          <a:xfrm>
            <a:off x="4867274" y="5792787"/>
            <a:ext cx="2421732" cy="136525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矢印: 右 7">
            <a:extLst>
              <a:ext uri="{FF2B5EF4-FFF2-40B4-BE49-F238E27FC236}">
                <a16:creationId xmlns:a16="http://schemas.microsoft.com/office/drawing/2014/main" id="{5F29DEF1-A844-D2BC-38F1-284B9463F989}"/>
              </a:ext>
            </a:extLst>
          </p:cNvPr>
          <p:cNvSpPr/>
          <p:nvPr/>
        </p:nvSpPr>
        <p:spPr>
          <a:xfrm>
            <a:off x="7289005" y="6426200"/>
            <a:ext cx="1585914" cy="136525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7754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395ACF-8E93-AFEB-EF90-AE4197DF24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" name="表 46">
            <a:extLst>
              <a:ext uri="{FF2B5EF4-FFF2-40B4-BE49-F238E27FC236}">
                <a16:creationId xmlns:a16="http://schemas.microsoft.com/office/drawing/2014/main" id="{F256334F-95AB-AC06-914D-1A7A5C26DE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160257"/>
              </p:ext>
            </p:extLst>
          </p:nvPr>
        </p:nvGraphicFramePr>
        <p:xfrm>
          <a:off x="189356" y="3740727"/>
          <a:ext cx="8820173" cy="285701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820173">
                  <a:extLst>
                    <a:ext uri="{9D8B030D-6E8A-4147-A177-3AD203B41FA5}">
                      <a16:colId xmlns:a16="http://schemas.microsoft.com/office/drawing/2014/main" val="2498390031"/>
                    </a:ext>
                  </a:extLst>
                </a:gridCol>
              </a:tblGrid>
              <a:tr h="21644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官民協議会の名称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325220"/>
                  </a:ext>
                </a:extLst>
              </a:tr>
              <a:tr h="2605551"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9920262"/>
                  </a:ext>
                </a:extLst>
              </a:tr>
            </a:tbl>
          </a:graphicData>
        </a:graphic>
      </p:graphicFrame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638B124-D567-F773-63F5-852078AA6E8E}"/>
              </a:ext>
            </a:extLst>
          </p:cNvPr>
          <p:cNvSpPr/>
          <p:nvPr/>
        </p:nvSpPr>
        <p:spPr>
          <a:xfrm>
            <a:off x="47625" y="295275"/>
            <a:ext cx="9010650" cy="645795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CCD53D0-50FE-EEA2-4442-7B70F4BA49E0}"/>
              </a:ext>
            </a:extLst>
          </p:cNvPr>
          <p:cNvSpPr txBox="1"/>
          <p:nvPr/>
        </p:nvSpPr>
        <p:spPr>
          <a:xfrm>
            <a:off x="38100" y="28575"/>
            <a:ext cx="21526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>
                <a:latin typeface="Meiryo UI" panose="020B0604030504040204" pitchFamily="50" charset="-128"/>
                <a:ea typeface="Meiryo UI" panose="020B0604030504040204" pitchFamily="50" charset="-128"/>
              </a:rPr>
              <a:t>＜事業実施体制＞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20F0D8C-F00E-D96E-FC46-92AEE594C012}"/>
              </a:ext>
            </a:extLst>
          </p:cNvPr>
          <p:cNvSpPr txBox="1"/>
          <p:nvPr/>
        </p:nvSpPr>
        <p:spPr>
          <a:xfrm>
            <a:off x="104774" y="361950"/>
            <a:ext cx="880986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・募集要領５．（２）②で定める内容審査「事業実施体制」の評価の観点を踏まえ、提案内容を記載ください。民間の地域経営主体（将来的にその役割を担　い得る者として想定している者を含む）を明確に位置付けている場合には、記載ください。</a:t>
            </a:r>
            <a:endParaRPr kumimoji="1" lang="en-US" altLang="ja-JP" sz="105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・体制図については、以下の例を参考に図で記載ください。</a:t>
            </a:r>
            <a:endParaRPr kumimoji="1" lang="en-US" altLang="ja-JP" sz="105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・全体で１頁以内とし、図面等を除き文字の大きさは</a:t>
            </a:r>
            <a:r>
              <a:rPr kumimoji="1" lang="en-US" altLang="ja-JP" sz="105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sz="105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ポイント以上で作成ください。提案を分かりやすく記載するために、図やイラスト等による補足は可能です。</a:t>
            </a:r>
            <a:endParaRPr kumimoji="1" lang="en-US" altLang="ja-JP" sz="105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C04568B4-0F23-4719-0841-75CAAFDF40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8014949"/>
              </p:ext>
            </p:extLst>
          </p:nvPr>
        </p:nvGraphicFramePr>
        <p:xfrm>
          <a:off x="5869939" y="5124729"/>
          <a:ext cx="3113406" cy="5636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13406">
                  <a:extLst>
                    <a:ext uri="{9D8B030D-6E8A-4147-A177-3AD203B41FA5}">
                      <a16:colId xmlns:a16="http://schemas.microsoft.com/office/drawing/2014/main" val="2498390031"/>
                    </a:ext>
                  </a:extLst>
                </a:gridCol>
              </a:tblGrid>
              <a:tr h="26362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〇〇社（株）</a:t>
                      </a:r>
                    </a:p>
                  </a:txBody>
                  <a:tcPr anchor="ctr"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325220"/>
                  </a:ext>
                </a:extLst>
              </a:tr>
              <a:tr h="299975">
                <a:tc>
                  <a:txBody>
                    <a:bodyPr/>
                    <a:lstStyle/>
                    <a:p>
                      <a:pPr marL="92075" indent="-92075"/>
                      <a:r>
                        <a:rPr kumimoji="1" lang="ja-JP" altLang="en-US" sz="100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　官民協議会での役割・担務を記載ください。</a:t>
                      </a:r>
                      <a:endParaRPr kumimoji="1" lang="en-US" altLang="ja-JP" sz="100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9920262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B43F3A4D-F68E-D82E-E271-2D2781CC2A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9595533"/>
              </p:ext>
            </p:extLst>
          </p:nvPr>
        </p:nvGraphicFramePr>
        <p:xfrm>
          <a:off x="5885814" y="5821067"/>
          <a:ext cx="3113406" cy="544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13406">
                  <a:extLst>
                    <a:ext uri="{9D8B030D-6E8A-4147-A177-3AD203B41FA5}">
                      <a16:colId xmlns:a16="http://schemas.microsoft.com/office/drawing/2014/main" val="2498390031"/>
                    </a:ext>
                  </a:extLst>
                </a:gridCol>
              </a:tblGrid>
              <a:tr h="2340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〇〇銀行（株）</a:t>
                      </a:r>
                    </a:p>
                  </a:txBody>
                  <a:tcPr anchor="ctr"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325220"/>
                  </a:ext>
                </a:extLst>
              </a:tr>
              <a:tr h="300994">
                <a:tc>
                  <a:txBody>
                    <a:bodyPr/>
                    <a:lstStyle/>
                    <a:p>
                      <a:pPr marL="92075" indent="-92075"/>
                      <a:r>
                        <a:rPr kumimoji="1" lang="ja-JP" altLang="en-US" sz="100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　官民協議会での役割・担務を記載ください。</a:t>
                      </a:r>
                      <a:endParaRPr kumimoji="1" lang="en-US" altLang="ja-JP" sz="100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9920262"/>
                  </a:ext>
                </a:extLst>
              </a:tr>
            </a:tbl>
          </a:graphicData>
        </a:graphic>
      </p:graphicFrame>
      <p:graphicFrame>
        <p:nvGraphicFramePr>
          <p:cNvPr id="19" name="表 18">
            <a:extLst>
              <a:ext uri="{FF2B5EF4-FFF2-40B4-BE49-F238E27FC236}">
                <a16:creationId xmlns:a16="http://schemas.microsoft.com/office/drawing/2014/main" id="{314E484C-93BA-280F-7F77-946C8B6839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8787635"/>
              </p:ext>
            </p:extLst>
          </p:nvPr>
        </p:nvGraphicFramePr>
        <p:xfrm>
          <a:off x="349250" y="4400739"/>
          <a:ext cx="3108325" cy="62531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08325">
                  <a:extLst>
                    <a:ext uri="{9D8B030D-6E8A-4147-A177-3AD203B41FA5}">
                      <a16:colId xmlns:a16="http://schemas.microsoft.com/office/drawing/2014/main" val="2498390031"/>
                    </a:ext>
                  </a:extLst>
                </a:gridCol>
              </a:tblGrid>
              <a:tr h="2097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○○市</a:t>
                      </a:r>
                    </a:p>
                  </a:txBody>
                  <a:tcPr anchor="ctr"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325220"/>
                  </a:ext>
                </a:extLst>
              </a:tr>
              <a:tr h="381473">
                <a:tc>
                  <a:txBody>
                    <a:bodyPr/>
                    <a:lstStyle/>
                    <a:p>
                      <a:pPr marL="92075" indent="-92075"/>
                      <a:r>
                        <a:rPr kumimoji="1" lang="ja-JP" altLang="en-US" sz="100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　官民協議会での役割・担務を記載ください。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9920262"/>
                  </a:ext>
                </a:extLst>
              </a:tr>
            </a:tbl>
          </a:graphicData>
        </a:graphic>
      </p:graphicFrame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31233DCC-27BF-1EFC-409B-7F6D68066A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509864"/>
              </p:ext>
            </p:extLst>
          </p:nvPr>
        </p:nvGraphicFramePr>
        <p:xfrm>
          <a:off x="5866764" y="4390670"/>
          <a:ext cx="3113406" cy="6013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13406">
                  <a:extLst>
                    <a:ext uri="{9D8B030D-6E8A-4147-A177-3AD203B41FA5}">
                      <a16:colId xmlns:a16="http://schemas.microsoft.com/office/drawing/2014/main" val="249839003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〇〇社（株）</a:t>
                      </a:r>
                    </a:p>
                  </a:txBody>
                  <a:tcPr anchor="ctr"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325220"/>
                  </a:ext>
                </a:extLst>
              </a:tr>
              <a:tr h="357482">
                <a:tc>
                  <a:txBody>
                    <a:bodyPr/>
                    <a:lstStyle/>
                    <a:p>
                      <a:pPr marL="92075" indent="-92075"/>
                      <a:r>
                        <a:rPr kumimoji="1" lang="ja-JP" altLang="en-US" sz="100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　官民協議会での役割・担務を記載ください。</a:t>
                      </a:r>
                      <a:endParaRPr kumimoji="1" lang="en-US" altLang="ja-JP" sz="100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9920262"/>
                  </a:ext>
                </a:extLst>
              </a:tr>
            </a:tbl>
          </a:graphicData>
        </a:graphic>
      </p:graphicFrame>
      <p:graphicFrame>
        <p:nvGraphicFramePr>
          <p:cNvPr id="21" name="表 20">
            <a:extLst>
              <a:ext uri="{FF2B5EF4-FFF2-40B4-BE49-F238E27FC236}">
                <a16:creationId xmlns:a16="http://schemas.microsoft.com/office/drawing/2014/main" id="{C52D6908-326F-A289-D85A-791EE072C4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0987599"/>
              </p:ext>
            </p:extLst>
          </p:nvPr>
        </p:nvGraphicFramePr>
        <p:xfrm>
          <a:off x="349250" y="5159434"/>
          <a:ext cx="3108325" cy="5448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08325">
                  <a:extLst>
                    <a:ext uri="{9D8B030D-6E8A-4147-A177-3AD203B41FA5}">
                      <a16:colId xmlns:a16="http://schemas.microsoft.com/office/drawing/2014/main" val="2498390031"/>
                    </a:ext>
                  </a:extLst>
                </a:gridCol>
              </a:tblGrid>
              <a:tr h="20901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○○市</a:t>
                      </a:r>
                    </a:p>
                  </a:txBody>
                  <a:tcPr anchor="ctr"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325220"/>
                  </a:ext>
                </a:extLst>
              </a:tr>
              <a:tr h="300990">
                <a:tc>
                  <a:txBody>
                    <a:bodyPr/>
                    <a:lstStyle/>
                    <a:p>
                      <a:pPr marL="92075" indent="-92075"/>
                      <a:r>
                        <a:rPr kumimoji="1" lang="ja-JP" altLang="en-US" sz="100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　官民協議会での役割・担務を記載ください。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9920262"/>
                  </a:ext>
                </a:extLst>
              </a:tr>
            </a:tbl>
          </a:graphicData>
        </a:graphic>
      </p:graphicFrame>
      <p:graphicFrame>
        <p:nvGraphicFramePr>
          <p:cNvPr id="22" name="表 21">
            <a:extLst>
              <a:ext uri="{FF2B5EF4-FFF2-40B4-BE49-F238E27FC236}">
                <a16:creationId xmlns:a16="http://schemas.microsoft.com/office/drawing/2014/main" id="{7DE60713-7227-3CC3-4C47-672E854511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908051"/>
              </p:ext>
            </p:extLst>
          </p:nvPr>
        </p:nvGraphicFramePr>
        <p:xfrm>
          <a:off x="349250" y="5843905"/>
          <a:ext cx="3108325" cy="5448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08325">
                  <a:extLst>
                    <a:ext uri="{9D8B030D-6E8A-4147-A177-3AD203B41FA5}">
                      <a16:colId xmlns:a16="http://schemas.microsoft.com/office/drawing/2014/main" val="2498390031"/>
                    </a:ext>
                  </a:extLst>
                </a:gridCol>
              </a:tblGrid>
              <a:tr h="20901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○○県</a:t>
                      </a:r>
                    </a:p>
                  </a:txBody>
                  <a:tcPr anchor="ctr"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325220"/>
                  </a:ext>
                </a:extLst>
              </a:tr>
              <a:tr h="300990">
                <a:tc>
                  <a:txBody>
                    <a:bodyPr/>
                    <a:lstStyle/>
                    <a:p>
                      <a:pPr marL="92075" indent="-92075"/>
                      <a:r>
                        <a:rPr kumimoji="1" lang="ja-JP" altLang="en-US" sz="100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　官民協議会での役割・担務を記載ください。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9920262"/>
                  </a:ext>
                </a:extLst>
              </a:tr>
            </a:tbl>
          </a:graphicData>
        </a:graphic>
      </p:graphicFrame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7870AA07-D3E4-F155-08DB-761201CDAAF5}"/>
              </a:ext>
            </a:extLst>
          </p:cNvPr>
          <p:cNvCxnSpPr>
            <a:cxnSpLocks/>
          </p:cNvCxnSpPr>
          <p:nvPr/>
        </p:nvCxnSpPr>
        <p:spPr>
          <a:xfrm>
            <a:off x="3457575" y="4450080"/>
            <a:ext cx="247650" cy="0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207FB267-3E35-A23E-77DE-B9E13D7DFDFA}"/>
              </a:ext>
            </a:extLst>
          </p:cNvPr>
          <p:cNvCxnSpPr>
            <a:cxnSpLocks/>
          </p:cNvCxnSpPr>
          <p:nvPr/>
        </p:nvCxnSpPr>
        <p:spPr>
          <a:xfrm flipV="1">
            <a:off x="3459956" y="4454843"/>
            <a:ext cx="235744" cy="755332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9A950190-632B-861B-F64A-35CB096F2389}"/>
              </a:ext>
            </a:extLst>
          </p:cNvPr>
          <p:cNvCxnSpPr>
            <a:cxnSpLocks/>
          </p:cNvCxnSpPr>
          <p:nvPr/>
        </p:nvCxnSpPr>
        <p:spPr>
          <a:xfrm flipV="1">
            <a:off x="3462338" y="4469130"/>
            <a:ext cx="238125" cy="1381601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76540233-5082-50EB-CC81-270A1C8F9619}"/>
              </a:ext>
            </a:extLst>
          </p:cNvPr>
          <p:cNvCxnSpPr>
            <a:cxnSpLocks/>
          </p:cNvCxnSpPr>
          <p:nvPr/>
        </p:nvCxnSpPr>
        <p:spPr>
          <a:xfrm>
            <a:off x="5610225" y="4454842"/>
            <a:ext cx="247650" cy="0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B05FB50F-5797-C850-2185-7022395278D0}"/>
              </a:ext>
            </a:extLst>
          </p:cNvPr>
          <p:cNvCxnSpPr>
            <a:cxnSpLocks/>
          </p:cNvCxnSpPr>
          <p:nvPr/>
        </p:nvCxnSpPr>
        <p:spPr>
          <a:xfrm flipH="1" flipV="1">
            <a:off x="5629275" y="4460081"/>
            <a:ext cx="240506" cy="659607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477A42ED-63F4-AFD7-1FC3-F614A69A6CE8}"/>
              </a:ext>
            </a:extLst>
          </p:cNvPr>
          <p:cNvCxnSpPr>
            <a:cxnSpLocks/>
          </p:cNvCxnSpPr>
          <p:nvPr/>
        </p:nvCxnSpPr>
        <p:spPr>
          <a:xfrm flipH="1" flipV="1">
            <a:off x="5619750" y="4450081"/>
            <a:ext cx="261938" cy="1428749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D4629247-1ECD-2357-1C7C-D52EC180A0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4338930"/>
              </p:ext>
            </p:extLst>
          </p:nvPr>
        </p:nvGraphicFramePr>
        <p:xfrm>
          <a:off x="3722255" y="4307205"/>
          <a:ext cx="1897495" cy="206400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97495">
                  <a:extLst>
                    <a:ext uri="{9D8B030D-6E8A-4147-A177-3AD203B41FA5}">
                      <a16:colId xmlns:a16="http://schemas.microsoft.com/office/drawing/2014/main" val="2498390031"/>
                    </a:ext>
                  </a:extLst>
                </a:gridCol>
              </a:tblGrid>
              <a:tr h="37629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〇〇社（株）</a:t>
                      </a:r>
                      <a:endParaRPr kumimoji="1" lang="en-US" altLang="ja-JP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5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（民間の地域経営主体）</a:t>
                      </a:r>
                      <a:endParaRPr kumimoji="1" lang="en-US" altLang="ja-JP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325220"/>
                  </a:ext>
                </a:extLst>
              </a:tr>
              <a:tr h="1652526">
                <a:tc>
                  <a:txBody>
                    <a:bodyPr/>
                    <a:lstStyle/>
                    <a:p>
                      <a:r>
                        <a:rPr kumimoji="1" lang="ja-JP" altLang="en-US" sz="105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・官民協議会での役割・担務を記載ください。</a:t>
                      </a:r>
                      <a:endParaRPr kumimoji="1" lang="en-US" altLang="ja-JP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9920262"/>
                  </a:ext>
                </a:extLst>
              </a:tr>
            </a:tbl>
          </a:graphicData>
        </a:graphic>
      </p:graphicFrame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89CFACDE-9786-E965-7CB3-DF92C4160BE1}"/>
              </a:ext>
            </a:extLst>
          </p:cNvPr>
          <p:cNvSpPr txBox="1"/>
          <p:nvPr/>
        </p:nvSpPr>
        <p:spPr>
          <a:xfrm>
            <a:off x="8229600" y="19050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>
                <a:latin typeface="Meiryo UI" panose="020B0604030504040204" pitchFamily="50" charset="-128"/>
                <a:ea typeface="Meiryo UI" panose="020B0604030504040204" pitchFamily="50" charset="-128"/>
              </a:rPr>
              <a:t>様式１－３</a:t>
            </a: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4331744A-5E2C-2532-D2D1-A2C682BE25D4}"/>
              </a:ext>
            </a:extLst>
          </p:cNvPr>
          <p:cNvSpPr txBox="1"/>
          <p:nvPr/>
        </p:nvSpPr>
        <p:spPr>
          <a:xfrm>
            <a:off x="228600" y="3429000"/>
            <a:ext cx="1485900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1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■体制図（例）</a:t>
            </a: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532AA095-E200-87F4-317F-CE5F66F949E0}"/>
              </a:ext>
            </a:extLst>
          </p:cNvPr>
          <p:cNvSpPr txBox="1"/>
          <p:nvPr/>
        </p:nvSpPr>
        <p:spPr>
          <a:xfrm>
            <a:off x="1216678" y="3439215"/>
            <a:ext cx="4481793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105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05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協議会の代表団体がわかるように記載してください。</a:t>
            </a:r>
            <a:endParaRPr lang="ja-JP" altLang="en-US" sz="1050"/>
          </a:p>
        </p:txBody>
      </p:sp>
    </p:spTree>
    <p:extLst>
      <p:ext uri="{BB962C8B-B14F-4D97-AF65-F5344CB8AC3E}">
        <p14:creationId xmlns:p14="http://schemas.microsoft.com/office/powerpoint/2010/main" val="575683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5345691-A998-2255-9CDB-C2FEED8ECBC8}"/>
              </a:ext>
            </a:extLst>
          </p:cNvPr>
          <p:cNvSpPr/>
          <p:nvPr/>
        </p:nvSpPr>
        <p:spPr>
          <a:xfrm>
            <a:off x="47625" y="295275"/>
            <a:ext cx="9010650" cy="645795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7115FD2-0266-6418-BB24-DF9235C7BA60}"/>
              </a:ext>
            </a:extLst>
          </p:cNvPr>
          <p:cNvSpPr txBox="1"/>
          <p:nvPr/>
        </p:nvSpPr>
        <p:spPr>
          <a:xfrm>
            <a:off x="38100" y="28575"/>
            <a:ext cx="21526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>
                <a:latin typeface="Meiryo UI" panose="020B0604030504040204" pitchFamily="50" charset="-128"/>
                <a:ea typeface="Meiryo UI" panose="020B0604030504040204" pitchFamily="50" charset="-128"/>
              </a:rPr>
              <a:t>＜事業内容＞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3DEF511-327F-539C-C791-5C97613F23AB}"/>
              </a:ext>
            </a:extLst>
          </p:cNvPr>
          <p:cNvSpPr txBox="1"/>
          <p:nvPr/>
        </p:nvSpPr>
        <p:spPr>
          <a:xfrm>
            <a:off x="104775" y="361950"/>
            <a:ext cx="874395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・募集要領５．（２）②で定める内容審査「事業内容」の評価の観点を踏まえ、提案内容を記載ください。</a:t>
            </a:r>
            <a:endParaRPr kumimoji="1" lang="en-US" altLang="ja-JP" sz="105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・全体で１頁以内とし、図面等を除き文字の大きさは</a:t>
            </a:r>
            <a:r>
              <a:rPr kumimoji="1" lang="en-US" altLang="ja-JP" sz="105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sz="105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ポイント以上で作成ください。提案を分かりやすく記載するために、図やイラスト等による補足は可能です。</a:t>
            </a:r>
            <a:endParaRPr kumimoji="1" lang="en-US" altLang="ja-JP" sz="105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F8EA0F4-F327-BECF-96CC-777C9427B1B7}"/>
              </a:ext>
            </a:extLst>
          </p:cNvPr>
          <p:cNvSpPr txBox="1"/>
          <p:nvPr/>
        </p:nvSpPr>
        <p:spPr>
          <a:xfrm>
            <a:off x="8229600" y="19050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>
                <a:latin typeface="Meiryo UI" panose="020B0604030504040204" pitchFamily="50" charset="-128"/>
                <a:ea typeface="Meiryo UI" panose="020B0604030504040204" pitchFamily="50" charset="-128"/>
              </a:rPr>
              <a:t>様式１－４</a:t>
            </a:r>
          </a:p>
        </p:txBody>
      </p:sp>
    </p:spTree>
    <p:extLst>
      <p:ext uri="{BB962C8B-B14F-4D97-AF65-F5344CB8AC3E}">
        <p14:creationId xmlns:p14="http://schemas.microsoft.com/office/powerpoint/2010/main" val="3492350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9A9FAE0-3654-B7AC-4B9E-6B2B7AB0EC13}"/>
              </a:ext>
            </a:extLst>
          </p:cNvPr>
          <p:cNvSpPr/>
          <p:nvPr/>
        </p:nvSpPr>
        <p:spPr>
          <a:xfrm>
            <a:off x="47625" y="295275"/>
            <a:ext cx="9010650" cy="645795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3526536-7A4A-E3D3-F9F3-2F283D741EC2}"/>
              </a:ext>
            </a:extLst>
          </p:cNvPr>
          <p:cNvSpPr txBox="1"/>
          <p:nvPr/>
        </p:nvSpPr>
        <p:spPr>
          <a:xfrm>
            <a:off x="38100" y="28575"/>
            <a:ext cx="21526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>
                <a:latin typeface="Meiryo UI" panose="020B0604030504040204" pitchFamily="50" charset="-128"/>
                <a:ea typeface="Meiryo UI" panose="020B0604030504040204" pitchFamily="50" charset="-128"/>
              </a:rPr>
              <a:t>＜持続可能性＞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CC35ADD-77B0-053E-404E-98B1CFE4DCCA}"/>
              </a:ext>
            </a:extLst>
          </p:cNvPr>
          <p:cNvSpPr txBox="1"/>
          <p:nvPr/>
        </p:nvSpPr>
        <p:spPr>
          <a:xfrm>
            <a:off x="104775" y="361950"/>
            <a:ext cx="874395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・募集要領５．（２）②で定める内容審査「持続可能性」の評価の観点を踏まえ、提案内容を記載ください。</a:t>
            </a:r>
            <a:endParaRPr kumimoji="1" lang="en-US" altLang="ja-JP" sz="105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・全体で１頁以内とし、図面等を除き文字の大きさは</a:t>
            </a:r>
            <a:r>
              <a:rPr kumimoji="1" lang="en-US" altLang="ja-JP" sz="105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sz="105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ポイント以上で作成ください。提案を分かりやすく記載するために、図やイラスト等による補足は可能です。</a:t>
            </a:r>
            <a:endParaRPr kumimoji="1" lang="en-US" altLang="ja-JP" sz="105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662A4E5-C0F1-EAB4-5722-7016CFD592AF}"/>
              </a:ext>
            </a:extLst>
          </p:cNvPr>
          <p:cNvSpPr txBox="1"/>
          <p:nvPr/>
        </p:nvSpPr>
        <p:spPr>
          <a:xfrm>
            <a:off x="8229600" y="19050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>
                <a:latin typeface="Meiryo UI" panose="020B0604030504040204" pitchFamily="50" charset="-128"/>
                <a:ea typeface="Meiryo UI" panose="020B0604030504040204" pitchFamily="50" charset="-128"/>
              </a:rPr>
              <a:t>様式１－５</a:t>
            </a:r>
          </a:p>
        </p:txBody>
      </p:sp>
    </p:spTree>
    <p:extLst>
      <p:ext uri="{BB962C8B-B14F-4D97-AF65-F5344CB8AC3E}">
        <p14:creationId xmlns:p14="http://schemas.microsoft.com/office/powerpoint/2010/main" val="590690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576008-0AD2-2F16-07EC-B1BD75BB28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775FA9DC-DB18-868E-6FF8-CBA4A9A695B4}"/>
              </a:ext>
            </a:extLst>
          </p:cNvPr>
          <p:cNvSpPr txBox="1">
            <a:spLocks noChangeArrowheads="1"/>
          </p:cNvSpPr>
          <p:nvPr/>
        </p:nvSpPr>
        <p:spPr>
          <a:xfrm>
            <a:off x="-233868" y="35657"/>
            <a:ext cx="8115664" cy="322494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pPr marL="153380" defTabSz="844083"/>
            <a:r>
              <a:rPr lang="ja-JP" altLang="en-US" sz="1662" kern="0">
                <a:solidFill>
                  <a:srgbClr val="0070C0"/>
                </a:solidFill>
                <a:latin typeface="HGP創英角ｺﾞｼｯｸUB"/>
                <a:ea typeface="HGP創英角ｺﾞｼｯｸUB"/>
              </a:rPr>
              <a:t>　官民協議会名称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E1F3E52-607C-1F24-BB77-C60E95EFFCA0}"/>
              </a:ext>
            </a:extLst>
          </p:cNvPr>
          <p:cNvSpPr txBox="1"/>
          <p:nvPr/>
        </p:nvSpPr>
        <p:spPr>
          <a:xfrm>
            <a:off x="2952211" y="75385"/>
            <a:ext cx="4576237" cy="2911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844083" fontAlgn="base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292" kern="0">
                <a:solidFill>
                  <a:srgbClr val="0070C0"/>
                </a:solidFill>
                <a:latin typeface="HGP創英角ｺﾞｼｯｸUB"/>
                <a:ea typeface="HGP創英角ｺﾞｼｯｸUB"/>
              </a:rPr>
              <a:t>（○○県○○市、○○社、・・・）</a:t>
            </a:r>
            <a:endParaRPr kumimoji="1" lang="ja-JP" altLang="en-US" sz="1292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13" name="正方形/長方形 74">
            <a:extLst>
              <a:ext uri="{FF2B5EF4-FFF2-40B4-BE49-F238E27FC236}">
                <a16:creationId xmlns:a16="http://schemas.microsoft.com/office/drawing/2014/main" id="{E956A4AC-4D62-DDF2-B64A-251C55D13484}"/>
              </a:ext>
            </a:extLst>
          </p:cNvPr>
          <p:cNvSpPr/>
          <p:nvPr/>
        </p:nvSpPr>
        <p:spPr>
          <a:xfrm>
            <a:off x="119363" y="1089247"/>
            <a:ext cx="8902605" cy="1669777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2662" indent="-162662" defTabSz="719255">
              <a:defRPr/>
            </a:pPr>
            <a:endParaRPr kumimoji="1" lang="en-US" altLang="ja-JP" sz="1292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62662" indent="-162662" defTabSz="719255">
              <a:defRPr/>
            </a:pPr>
            <a:r>
              <a:rPr kumimoji="1" lang="en-US" altLang="ja-JP" sz="1292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292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現状・課題</a:t>
            </a:r>
            <a:r>
              <a:rPr kumimoji="1" lang="en-US" altLang="ja-JP" sz="1292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kumimoji="1" lang="ja-JP" altLang="en-US" sz="1292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・・・</a:t>
            </a:r>
            <a:endParaRPr kumimoji="1" lang="en-US" altLang="ja-JP" sz="1292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62662" indent="-162662" defTabSz="719255">
              <a:defRPr/>
            </a:pPr>
            <a:r>
              <a:rPr kumimoji="1" lang="en-US" altLang="ja-JP" sz="1292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292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取組を行う事業分野</a:t>
            </a:r>
            <a:r>
              <a:rPr kumimoji="1" lang="en-US" altLang="ja-JP" sz="1292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kumimoji="1" lang="ja-JP" altLang="en-US" sz="1292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買い物、・・・</a:t>
            </a:r>
            <a:r>
              <a:rPr kumimoji="1" lang="ja-JP" altLang="en-US" sz="1292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292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</a:t>
            </a:r>
            <a:endParaRPr kumimoji="1" lang="en-US" altLang="ja-JP" sz="1292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62662" indent="-162662" defTabSz="719255">
              <a:defRPr/>
            </a:pPr>
            <a:r>
              <a:rPr kumimoji="1" lang="en-US" altLang="ja-JP" sz="1292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292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取組実施地域</a:t>
            </a:r>
            <a:r>
              <a:rPr kumimoji="1" lang="en-US" altLang="ja-JP" sz="1292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kumimoji="1" lang="ja-JP" altLang="en-US" sz="1292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●●市、●●町、・・・</a:t>
            </a:r>
            <a:endParaRPr kumimoji="1" lang="en-US" altLang="ja-JP" sz="1292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62662" indent="-162662" defTabSz="719255">
              <a:defRPr/>
            </a:pPr>
            <a:r>
              <a:rPr lang="en-US" altLang="ja-JP" sz="120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20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民間の地域経営主体</a:t>
            </a:r>
            <a:r>
              <a:rPr lang="en-US" altLang="ja-JP" sz="120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】※</a:t>
            </a:r>
            <a:r>
              <a:rPr lang="ja-JP" altLang="en-US" sz="120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将来的にその役割を担い得る者として想定している者を含む</a:t>
            </a:r>
            <a:endParaRPr lang="en-US" altLang="ja-JP" sz="120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62662" indent="-162662" defTabSz="719255">
              <a:defRPr/>
            </a:pPr>
            <a:r>
              <a:rPr lang="ja-JP" altLang="en-US" sz="120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〇〇社</a:t>
            </a:r>
            <a:endParaRPr lang="en-US" altLang="ja-JP" sz="120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正方形/長方形 14">
            <a:extLst>
              <a:ext uri="{FF2B5EF4-FFF2-40B4-BE49-F238E27FC236}">
                <a16:creationId xmlns:a16="http://schemas.microsoft.com/office/drawing/2014/main" id="{AB0AC016-1593-CCF0-4D73-79649F87D918}"/>
              </a:ext>
            </a:extLst>
          </p:cNvPr>
          <p:cNvSpPr/>
          <p:nvPr/>
        </p:nvSpPr>
        <p:spPr>
          <a:xfrm>
            <a:off x="119362" y="822005"/>
            <a:ext cx="1638011" cy="251094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6388" tIns="33194" rIns="66388" bIns="33194" numCol="1" rtlCol="0" anchor="t" anchorCtr="0" compatLnSpc="1">
            <a:prstTxWarp prst="textNoShape">
              <a:avLst/>
            </a:prstTxWarp>
            <a:noAutofit/>
          </a:bodyPr>
          <a:lstStyle/>
          <a:p>
            <a:pPr indent="-113629" algn="ctr" defTabSz="844083">
              <a:defRPr/>
            </a:pPr>
            <a:r>
              <a:rPr kumimoji="1" lang="ja-JP" altLang="en-US" sz="1292" b="1" kern="10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事業の概要</a:t>
            </a:r>
            <a:endParaRPr kumimoji="1" lang="ja-JP" altLang="ja-JP" sz="1292" b="1" kern="100">
              <a:solidFill>
                <a:srgbClr val="FFFFFF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3084719-D5CB-D907-F289-D2254FDFF73A}"/>
              </a:ext>
            </a:extLst>
          </p:cNvPr>
          <p:cNvSpPr/>
          <p:nvPr/>
        </p:nvSpPr>
        <p:spPr>
          <a:xfrm>
            <a:off x="4899266" y="2923443"/>
            <a:ext cx="4122703" cy="3764061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844083" fontAlgn="base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662">
                <a:solidFill>
                  <a:srgbClr val="002060"/>
                </a:solidFill>
                <a:latin typeface="Arial"/>
                <a:ea typeface="ＭＳ Ｐゴシック"/>
              </a:rPr>
              <a:t>取組内容</a:t>
            </a:r>
            <a:endParaRPr kumimoji="1" lang="en-US" altLang="ja-JP" sz="1015">
              <a:solidFill>
                <a:srgbClr val="002060"/>
              </a:solidFill>
              <a:latin typeface="Arial"/>
              <a:ea typeface="ＭＳ Ｐゴシック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8D9645A-4602-09A1-ED3B-663261BE63DC}"/>
              </a:ext>
            </a:extLst>
          </p:cNvPr>
          <p:cNvSpPr/>
          <p:nvPr/>
        </p:nvSpPr>
        <p:spPr>
          <a:xfrm>
            <a:off x="1288459" y="4469171"/>
            <a:ext cx="2382715" cy="851973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44083" fontAlgn="base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662">
                <a:solidFill>
                  <a:srgbClr val="FFFFFF"/>
                </a:solidFill>
                <a:latin typeface="Arial"/>
                <a:ea typeface="ＭＳ Ｐゴシック"/>
              </a:rPr>
              <a:t>民間の地域経営主体</a:t>
            </a:r>
            <a:endParaRPr kumimoji="1" lang="en-US" altLang="ja-JP" sz="1662">
              <a:solidFill>
                <a:srgbClr val="FFFFFF"/>
              </a:solidFill>
              <a:latin typeface="Arial"/>
              <a:ea typeface="ＭＳ Ｐゴシック"/>
            </a:endParaRPr>
          </a:p>
          <a:p>
            <a:pPr algn="ctr" defTabSz="844083" fontAlgn="base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662">
                <a:solidFill>
                  <a:srgbClr val="FFFFFF"/>
                </a:solidFill>
                <a:latin typeface="Arial"/>
                <a:ea typeface="ＭＳ Ｐゴシック"/>
              </a:rPr>
              <a:t>（〇社、○○協議会・・）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F317CE4-EA31-68C9-D531-3B2DF252AB06}"/>
              </a:ext>
            </a:extLst>
          </p:cNvPr>
          <p:cNvSpPr/>
          <p:nvPr/>
        </p:nvSpPr>
        <p:spPr>
          <a:xfrm>
            <a:off x="930039" y="3376320"/>
            <a:ext cx="1123062" cy="722657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44083" fontAlgn="base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662">
                <a:solidFill>
                  <a:srgbClr val="002060"/>
                </a:solidFill>
                <a:latin typeface="Arial"/>
                <a:ea typeface="ＭＳ Ｐゴシック"/>
              </a:rPr>
              <a:t>●●市</a:t>
            </a:r>
            <a:endParaRPr kumimoji="1" lang="en-US" altLang="ja-JP" sz="1015">
              <a:solidFill>
                <a:srgbClr val="002060"/>
              </a:solidFill>
              <a:latin typeface="Arial"/>
              <a:ea typeface="ＭＳ Ｐゴシック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741EF4DE-11D1-A973-D93A-6A131A8BF75C}"/>
              </a:ext>
            </a:extLst>
          </p:cNvPr>
          <p:cNvSpPr/>
          <p:nvPr/>
        </p:nvSpPr>
        <p:spPr>
          <a:xfrm>
            <a:off x="2848612" y="3376320"/>
            <a:ext cx="1123062" cy="722657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44083" fontAlgn="base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662">
                <a:solidFill>
                  <a:srgbClr val="002060"/>
                </a:solidFill>
                <a:latin typeface="Arial"/>
                <a:ea typeface="ＭＳ Ｐゴシック"/>
              </a:rPr>
              <a:t>●●町</a:t>
            </a:r>
            <a:endParaRPr kumimoji="1" lang="en-US" altLang="ja-JP" sz="1015">
              <a:solidFill>
                <a:srgbClr val="002060"/>
              </a:solidFill>
              <a:latin typeface="Arial"/>
              <a:ea typeface="ＭＳ Ｐゴシック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CD63CAB5-1A92-1E6D-45B6-AA7365BCBAF4}"/>
              </a:ext>
            </a:extLst>
          </p:cNvPr>
          <p:cNvSpPr/>
          <p:nvPr/>
        </p:nvSpPr>
        <p:spPr>
          <a:xfrm>
            <a:off x="3333847" y="5835531"/>
            <a:ext cx="1123062" cy="851973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44083" fontAlgn="base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015">
                <a:solidFill>
                  <a:srgbClr val="002060"/>
                </a:solidFill>
                <a:latin typeface="Arial"/>
                <a:ea typeface="ＭＳ Ｐゴシック"/>
              </a:rPr>
              <a:t>●●銀行</a:t>
            </a:r>
            <a:endParaRPr kumimoji="1" lang="en-US" altLang="ja-JP" sz="1015">
              <a:solidFill>
                <a:srgbClr val="002060"/>
              </a:solidFill>
              <a:latin typeface="Arial"/>
              <a:ea typeface="ＭＳ Ｐゴシック"/>
            </a:endParaRPr>
          </a:p>
          <a:p>
            <a:pPr algn="ctr" defTabSz="844083" fontAlgn="base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015">
                <a:solidFill>
                  <a:srgbClr val="002060"/>
                </a:solidFill>
                <a:latin typeface="Arial"/>
                <a:ea typeface="ＭＳ Ｐゴシック"/>
              </a:rPr>
              <a:t>（</a:t>
            </a:r>
            <a:r>
              <a:rPr kumimoji="1" lang="ja-JP" altLang="en-US" sz="1015">
                <a:solidFill>
                  <a:srgbClr val="002060"/>
                </a:solidFill>
              </a:rPr>
              <a:t>役割・取組</a:t>
            </a:r>
            <a:r>
              <a:rPr kumimoji="1" lang="ja-JP" altLang="en-US" sz="1015">
                <a:solidFill>
                  <a:srgbClr val="002060"/>
                </a:solidFill>
                <a:latin typeface="Arial"/>
                <a:ea typeface="ＭＳ Ｐゴシック"/>
              </a:rPr>
              <a:t>③）</a:t>
            </a:r>
            <a:endParaRPr kumimoji="1" lang="en-US" altLang="ja-JP" sz="1015">
              <a:solidFill>
                <a:srgbClr val="002060"/>
              </a:solidFill>
              <a:latin typeface="Arial"/>
              <a:ea typeface="ＭＳ Ｐゴシック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3DD7B950-EA84-76BA-4EE5-53E27E0ABFD3}"/>
              </a:ext>
            </a:extLst>
          </p:cNvPr>
          <p:cNvSpPr/>
          <p:nvPr/>
        </p:nvSpPr>
        <p:spPr>
          <a:xfrm>
            <a:off x="1918286" y="5835531"/>
            <a:ext cx="1123062" cy="851973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44083" fontAlgn="base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662">
                <a:solidFill>
                  <a:srgbClr val="002060"/>
                </a:solidFill>
                <a:latin typeface="Arial"/>
                <a:ea typeface="ＭＳ Ｐゴシック"/>
              </a:rPr>
              <a:t>◇◇</a:t>
            </a:r>
            <a:endParaRPr kumimoji="1" lang="en-US" altLang="ja-JP" sz="2800">
              <a:solidFill>
                <a:srgbClr val="002060"/>
              </a:solidFill>
            </a:endParaRPr>
          </a:p>
          <a:p>
            <a:pPr algn="ctr" defTabSz="844083" fontAlgn="base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050">
                <a:solidFill>
                  <a:srgbClr val="002060"/>
                </a:solidFill>
              </a:rPr>
              <a:t>（事業分野）</a:t>
            </a:r>
            <a:endParaRPr kumimoji="1" lang="en-US" altLang="ja-JP" sz="1050">
              <a:solidFill>
                <a:srgbClr val="002060"/>
              </a:solidFill>
            </a:endParaRPr>
          </a:p>
          <a:p>
            <a:pPr algn="ctr" defTabSz="844083" fontAlgn="base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015">
                <a:solidFill>
                  <a:srgbClr val="002060"/>
                </a:solidFill>
                <a:latin typeface="Arial"/>
                <a:ea typeface="ＭＳ Ｐゴシック"/>
              </a:rPr>
              <a:t>●●社</a:t>
            </a:r>
            <a:endParaRPr kumimoji="1" lang="en-US" altLang="ja-JP" sz="1015">
              <a:solidFill>
                <a:srgbClr val="002060"/>
              </a:solidFill>
              <a:latin typeface="Arial"/>
              <a:ea typeface="ＭＳ Ｐゴシック"/>
            </a:endParaRPr>
          </a:p>
          <a:p>
            <a:pPr algn="ctr" defTabSz="844083" fontAlgn="base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015">
                <a:solidFill>
                  <a:srgbClr val="002060"/>
                </a:solidFill>
                <a:latin typeface="Arial"/>
                <a:ea typeface="ＭＳ Ｐゴシック"/>
              </a:rPr>
              <a:t>（</a:t>
            </a:r>
            <a:r>
              <a:rPr kumimoji="1" lang="ja-JP" altLang="en-US" sz="1015">
                <a:solidFill>
                  <a:srgbClr val="002060"/>
                </a:solidFill>
              </a:rPr>
              <a:t>役割・取組②</a:t>
            </a:r>
            <a:r>
              <a:rPr kumimoji="1" lang="ja-JP" altLang="en-US" sz="1015">
                <a:solidFill>
                  <a:srgbClr val="002060"/>
                </a:solidFill>
                <a:latin typeface="Arial"/>
                <a:ea typeface="ＭＳ Ｐゴシック"/>
              </a:rPr>
              <a:t>）</a:t>
            </a:r>
            <a:endParaRPr kumimoji="1" lang="en-US" altLang="ja-JP" sz="1015">
              <a:solidFill>
                <a:srgbClr val="002060"/>
              </a:solidFill>
              <a:latin typeface="Arial"/>
              <a:ea typeface="ＭＳ Ｐゴシック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28E103D9-1F3B-9C9C-2C6E-C1FC5EB9DBE5}"/>
              </a:ext>
            </a:extLst>
          </p:cNvPr>
          <p:cNvSpPr/>
          <p:nvPr/>
        </p:nvSpPr>
        <p:spPr>
          <a:xfrm>
            <a:off x="365760" y="5835531"/>
            <a:ext cx="1260026" cy="851973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44083" fontAlgn="base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662">
                <a:solidFill>
                  <a:srgbClr val="002060"/>
                </a:solidFill>
                <a:latin typeface="Arial"/>
                <a:ea typeface="ＭＳ Ｐゴシック"/>
              </a:rPr>
              <a:t>買い物</a:t>
            </a:r>
            <a:endParaRPr kumimoji="1" lang="en-US" altLang="ja-JP" sz="1662">
              <a:solidFill>
                <a:srgbClr val="002060"/>
              </a:solidFill>
              <a:latin typeface="Arial"/>
              <a:ea typeface="ＭＳ Ｐゴシック"/>
            </a:endParaRPr>
          </a:p>
          <a:p>
            <a:pPr algn="ctr" defTabSz="844083" fontAlgn="base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200">
                <a:solidFill>
                  <a:srgbClr val="002060"/>
                </a:solidFill>
              </a:rPr>
              <a:t>（事業分野）</a:t>
            </a:r>
            <a:endParaRPr kumimoji="1" lang="en-US" altLang="ja-JP" sz="1200">
              <a:solidFill>
                <a:srgbClr val="002060"/>
              </a:solidFill>
              <a:latin typeface="Arial"/>
              <a:ea typeface="ＭＳ Ｐゴシック"/>
            </a:endParaRPr>
          </a:p>
          <a:p>
            <a:pPr algn="ctr" defTabSz="844083" fontAlgn="base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015">
                <a:solidFill>
                  <a:srgbClr val="002060"/>
                </a:solidFill>
                <a:latin typeface="Arial"/>
                <a:ea typeface="ＭＳ Ｐゴシック"/>
              </a:rPr>
              <a:t>●●社</a:t>
            </a:r>
            <a:endParaRPr kumimoji="1" lang="en-US" altLang="ja-JP" sz="1015">
              <a:solidFill>
                <a:srgbClr val="002060"/>
              </a:solidFill>
              <a:latin typeface="Arial"/>
              <a:ea typeface="ＭＳ Ｐゴシック"/>
            </a:endParaRPr>
          </a:p>
          <a:p>
            <a:pPr algn="ctr" defTabSz="844083" fontAlgn="base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015">
                <a:solidFill>
                  <a:srgbClr val="002060"/>
                </a:solidFill>
                <a:latin typeface="Arial"/>
                <a:ea typeface="ＭＳ Ｐゴシック"/>
              </a:rPr>
              <a:t>（役割・取組①）</a:t>
            </a:r>
            <a:endParaRPr kumimoji="1" lang="en-US" altLang="ja-JP" sz="1015">
              <a:solidFill>
                <a:srgbClr val="002060"/>
              </a:solidFill>
              <a:latin typeface="Arial"/>
              <a:ea typeface="ＭＳ Ｐゴシック"/>
            </a:endParaRPr>
          </a:p>
        </p:txBody>
      </p: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1586A93E-612A-1A1A-603E-B315B3CADD2F}"/>
              </a:ext>
            </a:extLst>
          </p:cNvPr>
          <p:cNvCxnSpPr>
            <a:cxnSpLocks/>
            <a:stCxn id="15" idx="0"/>
          </p:cNvCxnSpPr>
          <p:nvPr/>
        </p:nvCxnSpPr>
        <p:spPr>
          <a:xfrm flipV="1">
            <a:off x="995773" y="5321143"/>
            <a:ext cx="761600" cy="514388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E91A9611-49A0-51FD-AC46-0301FDC5DB0B}"/>
              </a:ext>
            </a:extLst>
          </p:cNvPr>
          <p:cNvCxnSpPr>
            <a:cxnSpLocks/>
          </p:cNvCxnSpPr>
          <p:nvPr/>
        </p:nvCxnSpPr>
        <p:spPr>
          <a:xfrm flipH="1" flipV="1">
            <a:off x="3202259" y="5321143"/>
            <a:ext cx="693118" cy="514388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8D8A037F-C03A-9CF7-3FE1-E5C9468ADB6A}"/>
              </a:ext>
            </a:extLst>
          </p:cNvPr>
          <p:cNvCxnSpPr>
            <a:cxnSpLocks/>
            <a:stCxn id="14" idx="0"/>
            <a:endCxn id="8" idx="2"/>
          </p:cNvCxnSpPr>
          <p:nvPr/>
        </p:nvCxnSpPr>
        <p:spPr>
          <a:xfrm flipV="1">
            <a:off x="2479817" y="5321144"/>
            <a:ext cx="0" cy="51438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6ECE3F8A-754C-ED65-2526-420DC4C7A025}"/>
              </a:ext>
            </a:extLst>
          </p:cNvPr>
          <p:cNvCxnSpPr>
            <a:cxnSpLocks/>
          </p:cNvCxnSpPr>
          <p:nvPr/>
        </p:nvCxnSpPr>
        <p:spPr>
          <a:xfrm flipV="1">
            <a:off x="3410142" y="4098977"/>
            <a:ext cx="0" cy="370194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2C84C182-3C45-F12E-E242-4CA1A4303B24}"/>
              </a:ext>
            </a:extLst>
          </p:cNvPr>
          <p:cNvCxnSpPr>
            <a:cxnSpLocks/>
          </p:cNvCxnSpPr>
          <p:nvPr/>
        </p:nvCxnSpPr>
        <p:spPr>
          <a:xfrm flipV="1">
            <a:off x="1743017" y="4098977"/>
            <a:ext cx="0" cy="370194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C651F01-2B2E-ED28-F388-74115F77B1D6}"/>
              </a:ext>
            </a:extLst>
          </p:cNvPr>
          <p:cNvSpPr txBox="1"/>
          <p:nvPr/>
        </p:nvSpPr>
        <p:spPr>
          <a:xfrm>
            <a:off x="8229600" y="19050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>
                <a:latin typeface="Meiryo UI" panose="020B0604030504040204" pitchFamily="50" charset="-128"/>
                <a:ea typeface="Meiryo UI" panose="020B0604030504040204" pitchFamily="50" charset="-128"/>
              </a:rPr>
              <a:t>様式１－６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866C9E36-70BC-1495-CDE4-49EBB3393892}"/>
              </a:ext>
            </a:extLst>
          </p:cNvPr>
          <p:cNvSpPr txBox="1"/>
          <p:nvPr/>
        </p:nvSpPr>
        <p:spPr>
          <a:xfrm>
            <a:off x="3823964" y="591547"/>
            <a:ext cx="5222954" cy="1313180"/>
          </a:xfrm>
          <a:prstGeom prst="rect">
            <a:avLst/>
          </a:prstGeom>
          <a:ln w="1905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Overflow="overflow" horzOverflow="overflow" wrap="square" rtlCol="0">
            <a:spAutoFit/>
          </a:bodyPr>
          <a:lstStyle>
            <a:defPPr>
              <a:defRPr lang="en-US"/>
            </a:defPPr>
            <a:lvl1pPr marR="0" indent="0" defTabSz="914400" fontAlgn="auto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defRPr kumimoji="1" sz="1400" b="1" i="0" u="none" strike="noStrike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/>
              </a:defRPr>
            </a:lvl1pPr>
          </a:lstStyle>
          <a:p>
            <a:r>
              <a:rPr lang="ja-JP" altLang="en-US" sz="1800"/>
              <a:t>＜記載例＞</a:t>
            </a:r>
            <a:endParaRPr lang="en-US" altLang="ja-JP" sz="1800"/>
          </a:p>
          <a:p>
            <a:r>
              <a:rPr lang="ja-JP" altLang="en-US" sz="1200"/>
              <a:t>様式１－１～１ー５の内容に基づき、事業の概要、取り組み内容を記載。</a:t>
            </a:r>
            <a:endParaRPr lang="en-US" altLang="ja-JP" sz="1200"/>
          </a:p>
          <a:p>
            <a:r>
              <a:rPr lang="ja-JP" altLang="en-US" sz="1200"/>
              <a:t>民間の地域経営主体を中心とした取組体制がある場合には、図で明示すること。</a:t>
            </a:r>
            <a:endParaRPr lang="en-US" altLang="ja-JP" sz="1200"/>
          </a:p>
          <a:p>
            <a:r>
              <a:rPr lang="en-US" altLang="ja-JP" sz="1200"/>
              <a:t>※</a:t>
            </a:r>
            <a:r>
              <a:rPr lang="ja-JP" altLang="en-US" sz="1200"/>
              <a:t>写真や図解を用いても構わない</a:t>
            </a:r>
            <a:endParaRPr lang="en-US" altLang="ja-JP" sz="1200"/>
          </a:p>
          <a:p>
            <a:r>
              <a:rPr lang="en-US" altLang="ja-JP" sz="1200"/>
              <a:t>※</a:t>
            </a:r>
            <a:r>
              <a:rPr lang="ja-JP" altLang="en-US" sz="1200"/>
              <a:t>どのような取組をし、どのような結果となるのかが一見してわかることが望ましい</a:t>
            </a:r>
            <a:endParaRPr lang="en-US" altLang="ja-JP" sz="120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2C4EFC24-931A-D1F1-6C38-E21F55E2AA9E}"/>
              </a:ext>
            </a:extLst>
          </p:cNvPr>
          <p:cNvSpPr txBox="1"/>
          <p:nvPr/>
        </p:nvSpPr>
        <p:spPr>
          <a:xfrm>
            <a:off x="178461" y="2923442"/>
            <a:ext cx="7005320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50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民間の地域経営主体を中心とした取組体制図</a:t>
            </a:r>
            <a:endParaRPr lang="ja-JP" altLang="en-US" sz="1500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E253586B-55C5-2B6C-05E5-B89C95717B33}"/>
              </a:ext>
            </a:extLst>
          </p:cNvPr>
          <p:cNvSpPr txBox="1"/>
          <p:nvPr/>
        </p:nvSpPr>
        <p:spPr>
          <a:xfrm>
            <a:off x="278379" y="5430970"/>
            <a:ext cx="3825376" cy="276999"/>
          </a:xfrm>
          <a:prstGeom prst="rect">
            <a:avLst/>
          </a:prstGeom>
          <a:ln w="1905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Overflow="overflow" horzOverflow="overflow" wrap="square" rtlCol="0">
            <a:spAutoFit/>
          </a:bodyPr>
          <a:lstStyle>
            <a:defPPr>
              <a:defRPr lang="en-US"/>
            </a:defPPr>
            <a:lvl1pPr marR="0" indent="0" defTabSz="914400" fontAlgn="auto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defRPr kumimoji="1" sz="1400" b="1" i="0" u="none" strike="noStrike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/>
              </a:defRPr>
            </a:lvl1pPr>
          </a:lstStyle>
          <a:p>
            <a:r>
              <a:rPr lang="ja-JP" altLang="en-US" sz="1200">
                <a:solidFill>
                  <a:srgbClr val="FF0000"/>
                </a:solidFill>
              </a:rPr>
              <a:t>民間の地域経営主体の担う具体的な役割等も記載。</a:t>
            </a:r>
            <a:endParaRPr lang="en-US" altLang="ja-JP" sz="12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89957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0_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1140</Words>
  <PresentationFormat>画面に合わせる (4:3)</PresentationFormat>
  <Paragraphs>112</Paragraphs>
  <Slides>6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6</vt:i4>
      </vt:variant>
    </vt:vector>
  </HeadingPairs>
  <TitlesOfParts>
    <vt:vector size="15" baseType="lpstr">
      <vt:lpstr>HGP創英角ｺﾞｼｯｸUB</vt:lpstr>
      <vt:lpstr>Meiryo UI</vt:lpstr>
      <vt:lpstr>メイリオ</vt:lpstr>
      <vt:lpstr>游ゴシック</vt:lpstr>
      <vt:lpstr>Aptos</vt:lpstr>
      <vt:lpstr>Aptos Display</vt:lpstr>
      <vt:lpstr>Arial</vt:lpstr>
      <vt:lpstr>Office テーマ</vt:lpstr>
      <vt:lpstr>10_標準デザイン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