
<file path=[Content_Types].xml><?xml version="1.0" encoding="utf-8"?>
<Types xmlns="http://schemas.openxmlformats.org/package/2006/content-types">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ms-powerpoint.changesinfo+xml" PartName="/ppt/changesInfos/changesInfo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34" r:id="rId2"/>
    <p:sldId id="2641" r:id="rId3"/>
    <p:sldId id="2638" r:id="rId4"/>
    <p:sldId id="2637" r:id="rId5"/>
    <p:sldId id="2643" r:id="rId6"/>
    <p:sldId id="2644" r:id="rId7"/>
    <p:sldId id="2635" r:id="rId8"/>
    <p:sldId id="2645" r:id="rId9"/>
    <p:sldId id="2646" r:id="rId10"/>
    <p:sldId id="2648" r:id="rId11"/>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0033F4B2-412B-489F-823B-7B5FA671AA28}">
          <p14:sldIdLst>
            <p14:sldId id="2634"/>
            <p14:sldId id="2641"/>
            <p14:sldId id="2638"/>
            <p14:sldId id="2637"/>
            <p14:sldId id="2643"/>
            <p14:sldId id="2644"/>
            <p14:sldId id="2635"/>
            <p14:sldId id="2645"/>
            <p14:sldId id="2646"/>
            <p14:sldId id="264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F0E75D-37D6-BFCB-304B-ADF36CF4FAB6}" name="赤道 正悟" initials="正赤" userId="S::akamichi-s2em@mlit.go.jp::4927d72d-050b-4cc5-9180-74b305f2a6f9" providerId="AD"/>
  <p188:author id="{9F9CA294-FD6C-3242-4DE8-EFFEE2CDEFFC}" name="橋本 樹" initials="樹橋" userId="S::hashimoto-i2d4@mlit.go.jp::a474e0c8-5c97-48b7-8cb1-f00136628792" providerId="AD"/>
  <p188:author id="{85CE3DE0-D7DB-E66F-A231-983ABF4AC2A5}" name="中津留 光紀" initials="中津留" userId="S::nakatsuru-k2nc@mlit.go.jp::9e5926dc-df22-42a7-a922-dc78d1e3dc56" providerId="AD"/>
  <p188:author id="{42BD90E3-B6E8-13F4-DA71-12FCB350A1D3}" name="川橋 美里" initials="美川" userId="S::kawahashi-m2zi@mlit.go.jp::17cf21eb-9509-4b82-98ad-c52ccb6afd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CDEE6B-8A06-4C02-AF7A-7E937D6DC15A}" v="12" dt="2026-04-23T04:34:27.68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1" d="100"/>
          <a:sy n="101" d="100"/>
        </p:scale>
        <p:origin x="1836" y="102"/>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notesMasters/notesMaster1.xml" Type="http://schemas.openxmlformats.org/officeDocument/2006/relationships/notesMaster"/><Relationship Id="rId13" Target="presProps.xml" Type="http://schemas.openxmlformats.org/officeDocument/2006/relationships/presProps"/><Relationship Id="rId14" Target="viewProps.xml" Type="http://schemas.openxmlformats.org/officeDocument/2006/relationships/viewProps"/><Relationship Id="rId15" Target="theme/theme1.xml" Type="http://schemas.openxmlformats.org/officeDocument/2006/relationships/theme"/><Relationship Id="rId16" Target="tableStyles.xml" Type="http://schemas.openxmlformats.org/officeDocument/2006/relationships/tableStyles"/><Relationship Id="rId17" Target="changesInfos/changesInfo1.xml" Type="http://schemas.microsoft.com/office/2016/11/relationships/changesInfo"/><Relationship Id="rId18" Target="revisionInfo.xml" Type="http://schemas.microsoft.com/office/2015/10/relationships/revisionInfo"/><Relationship Id="rId19"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赤道 正悟" userId="4927d72d-050b-4cc5-9180-74b305f2a6f9" providerId="ADAL" clId="{5F65949A-53E8-46BA-9052-0890A1E9FC30}"/>
    <pc:docChg chg="modSld">
      <pc:chgData name="赤道 正悟" userId="4927d72d-050b-4cc5-9180-74b305f2a6f9" providerId="ADAL" clId="{5F65949A-53E8-46BA-9052-0890A1E9FC30}" dt="2026-04-17T06:07:39.360" v="67"/>
      <pc:docMkLst>
        <pc:docMk/>
      </pc:docMkLst>
      <pc:sldChg chg="modSp mod modCm">
        <pc:chgData name="赤道 正悟" userId="4927d72d-050b-4cc5-9180-74b305f2a6f9" providerId="ADAL" clId="{5F65949A-53E8-46BA-9052-0890A1E9FC30}" dt="2026-04-17T06:07:39.360" v="67"/>
        <pc:sldMkLst>
          <pc:docMk/>
          <pc:sldMk cId="2827754382" sldId="259"/>
        </pc:sldMkLst>
        <pc:graphicFrameChg chg="mod modGraphic">
          <ac:chgData name="赤道 正悟" userId="4927d72d-050b-4cc5-9180-74b305f2a6f9" providerId="ADAL" clId="{5F65949A-53E8-46BA-9052-0890A1E9FC30}" dt="2026-04-17T06:07:39.360" v="67"/>
          <ac:graphicFrameMkLst>
            <pc:docMk/>
            <pc:sldMk cId="2827754382" sldId="259"/>
            <ac:graphicFrameMk id="2" creationId="{6767100D-90E4-B151-43EA-6888F8566E9B}"/>
          </ac:graphicFrameMkLst>
        </pc:graphicFrameChg>
        <pc:extLst>
          <p:ext xmlns:p="http://schemas.openxmlformats.org/presentationml/2006/main" uri="{D6D511B9-2390-475A-947B-AFAB55BFBCF1}">
            <pc226:cmChg xmlns:pc226="http://schemas.microsoft.com/office/powerpoint/2022/06/main/command" chg="mod">
              <pc226:chgData name="赤道 正悟" userId="4927d72d-050b-4cc5-9180-74b305f2a6f9" providerId="ADAL" clId="{5F65949A-53E8-46BA-9052-0890A1E9FC30}" dt="2026-04-17T06:07:39.252" v="64" actId="20577"/>
              <pc2:cmMkLst xmlns:pc2="http://schemas.microsoft.com/office/powerpoint/2019/9/main/command">
                <pc:docMk/>
                <pc:sldMk cId="2827754382" sldId="259"/>
                <pc2:cmMk id="{C4816C47-0F60-4F5A-91B0-6A5EF8A8A060}"/>
              </pc2:cmMkLst>
            </pc226:cmChg>
          </p:ext>
        </pc:extLst>
      </pc:sldChg>
    </pc:docChg>
  </pc:docChgLst>
  <pc:docChgLst>
    <pc:chgData name="橋本 樹" userId="a474e0c8-5c97-48b7-8cb1-f00136628792" providerId="ADAL" clId="{D98365F3-3FD0-40D5-B557-80CB254BB869}"/>
    <pc:docChg chg="undo redo custSel addSld delSld modSld modSection">
      <pc:chgData name="橋本 樹" userId="a474e0c8-5c97-48b7-8cb1-f00136628792" providerId="ADAL" clId="{D98365F3-3FD0-40D5-B557-80CB254BB869}" dt="2026-04-23T05:22:04.015" v="1464" actId="1076"/>
      <pc:docMkLst>
        <pc:docMk/>
      </pc:docMkLst>
      <pc:sldChg chg="addSp modSp mod">
        <pc:chgData name="橋本 樹" userId="a474e0c8-5c97-48b7-8cb1-f00136628792" providerId="ADAL" clId="{D98365F3-3FD0-40D5-B557-80CB254BB869}" dt="2026-04-21T10:36:29.939" v="1452" actId="1076"/>
        <pc:sldMkLst>
          <pc:docMk/>
          <pc:sldMk cId="2112826164" sldId="256"/>
        </pc:sldMkLst>
        <pc:spChg chg="add mod">
          <ac:chgData name="橋本 樹" userId="a474e0c8-5c97-48b7-8cb1-f00136628792" providerId="ADAL" clId="{D98365F3-3FD0-40D5-B557-80CB254BB869}" dt="2026-04-21T10:36:29.939" v="1452" actId="1076"/>
          <ac:spMkLst>
            <pc:docMk/>
            <pc:sldMk cId="2112826164" sldId="256"/>
            <ac:spMk id="12" creationId="{95EA81C2-1A9C-6DD4-D647-470BA1EA35A4}"/>
          </ac:spMkLst>
        </pc:spChg>
        <pc:cxnChg chg="add mod">
          <ac:chgData name="橋本 樹" userId="a474e0c8-5c97-48b7-8cb1-f00136628792" providerId="ADAL" clId="{D98365F3-3FD0-40D5-B557-80CB254BB869}" dt="2026-04-21T07:45:27.569" v="1062" actId="1582"/>
          <ac:cxnSpMkLst>
            <pc:docMk/>
            <pc:sldMk cId="2112826164" sldId="256"/>
            <ac:cxnSpMk id="3" creationId="{96EAB601-18C3-3B92-3F81-62B809C79F53}"/>
          </ac:cxnSpMkLst>
        </pc:cxnChg>
        <pc:cxnChg chg="add mod">
          <ac:chgData name="橋本 樹" userId="a474e0c8-5c97-48b7-8cb1-f00136628792" providerId="ADAL" clId="{D98365F3-3FD0-40D5-B557-80CB254BB869}" dt="2026-04-21T07:45:27.569" v="1062" actId="1582"/>
          <ac:cxnSpMkLst>
            <pc:docMk/>
            <pc:sldMk cId="2112826164" sldId="256"/>
            <ac:cxnSpMk id="4" creationId="{44862C40-2517-B866-89CD-36CA858EE235}"/>
          </ac:cxnSpMkLst>
        </pc:cxnChg>
      </pc:sldChg>
      <pc:sldChg chg="addSp delSp modSp del mod">
        <pc:chgData name="橋本 樹" userId="a474e0c8-5c97-48b7-8cb1-f00136628792" providerId="ADAL" clId="{D98365F3-3FD0-40D5-B557-80CB254BB869}" dt="2026-04-21T10:33:12.046" v="1410" actId="47"/>
        <pc:sldMkLst>
          <pc:docMk/>
          <pc:sldMk cId="2046767557" sldId="2631"/>
        </pc:sldMkLst>
      </pc:sldChg>
      <pc:sldChg chg="addSp delSp modSp add mod">
        <pc:chgData name="橋本 樹" userId="a474e0c8-5c97-48b7-8cb1-f00136628792" providerId="ADAL" clId="{D98365F3-3FD0-40D5-B557-80CB254BB869}" dt="2026-04-21T10:33:03.113" v="1409" actId="20577"/>
        <pc:sldMkLst>
          <pc:docMk/>
          <pc:sldMk cId="575683122" sldId="2632"/>
        </pc:sldMkLst>
        <pc:spChg chg="mod">
          <ac:chgData name="橋本 樹" userId="a474e0c8-5c97-48b7-8cb1-f00136628792" providerId="ADAL" clId="{D98365F3-3FD0-40D5-B557-80CB254BB869}" dt="2026-04-21T07:07:24.545" v="877" actId="14100"/>
          <ac:spMkLst>
            <pc:docMk/>
            <pc:sldMk cId="575683122" sldId="2632"/>
            <ac:spMk id="7" creationId="{620F0D8C-F00E-D96E-FC46-92AEE594C012}"/>
          </ac:spMkLst>
        </pc:spChg>
        <pc:spChg chg="add mod">
          <ac:chgData name="橋本 樹" userId="a474e0c8-5c97-48b7-8cb1-f00136628792" providerId="ADAL" clId="{D98365F3-3FD0-40D5-B557-80CB254BB869}" dt="2026-04-21T07:12:52.375" v="918"/>
          <ac:spMkLst>
            <pc:docMk/>
            <pc:sldMk cId="575683122" sldId="2632"/>
            <ac:spMk id="49" creationId="{4331744A-5E2C-2532-D2D1-A2C682BE25D4}"/>
          </ac:spMkLst>
        </pc:spChg>
        <pc:spChg chg="add mod">
          <ac:chgData name="橋本 樹" userId="a474e0c8-5c97-48b7-8cb1-f00136628792" providerId="ADAL" clId="{D98365F3-3FD0-40D5-B557-80CB254BB869}" dt="2026-04-21T10:33:03.113" v="1409" actId="20577"/>
          <ac:spMkLst>
            <pc:docMk/>
            <pc:sldMk cId="575683122" sldId="2632"/>
            <ac:spMk id="51" creationId="{532AA095-E200-87F4-317F-CE5F66F949E0}"/>
          </ac:spMkLst>
        </pc:spChg>
        <pc:graphicFrameChg chg="mod modGraphic">
          <ac:chgData name="橋本 樹" userId="a474e0c8-5c97-48b7-8cb1-f00136628792" providerId="ADAL" clId="{D98365F3-3FD0-40D5-B557-80CB254BB869}" dt="2026-04-21T10:33:00.961" v="1408" actId="20577"/>
          <ac:graphicFrameMkLst>
            <pc:docMk/>
            <pc:sldMk cId="575683122" sldId="2632"/>
            <ac:graphicFrameMk id="11" creationId="{D4629247-1ECD-2357-1C7C-D52EC180A04E}"/>
          </ac:graphicFrameMkLst>
        </pc:graphicFrameChg>
        <pc:graphicFrameChg chg="mod">
          <ac:chgData name="橋本 樹" userId="a474e0c8-5c97-48b7-8cb1-f00136628792" providerId="ADAL" clId="{D98365F3-3FD0-40D5-B557-80CB254BB869}" dt="2026-04-21T07:01:04.638" v="853"/>
          <ac:graphicFrameMkLst>
            <pc:docMk/>
            <pc:sldMk cId="575683122" sldId="2632"/>
            <ac:graphicFrameMk id="17" creationId="{C04568B4-0F23-4719-0841-75CAAFDF4028}"/>
          </ac:graphicFrameMkLst>
        </pc:graphicFrameChg>
        <pc:graphicFrameChg chg="mod modGraphic">
          <ac:chgData name="橋本 樹" userId="a474e0c8-5c97-48b7-8cb1-f00136628792" providerId="ADAL" clId="{D98365F3-3FD0-40D5-B557-80CB254BB869}" dt="2026-04-21T07:20:16.075" v="933" actId="1076"/>
          <ac:graphicFrameMkLst>
            <pc:docMk/>
            <pc:sldMk cId="575683122" sldId="2632"/>
            <ac:graphicFrameMk id="18" creationId="{B43F3A4D-F68E-D82E-E271-2D2781CC2AB2}"/>
          </ac:graphicFrameMkLst>
        </pc:graphicFrameChg>
        <pc:graphicFrameChg chg="mod modGraphic">
          <ac:chgData name="橋本 樹" userId="a474e0c8-5c97-48b7-8cb1-f00136628792" providerId="ADAL" clId="{D98365F3-3FD0-40D5-B557-80CB254BB869}" dt="2026-04-21T07:20:04.195" v="931" actId="14100"/>
          <ac:graphicFrameMkLst>
            <pc:docMk/>
            <pc:sldMk cId="575683122" sldId="2632"/>
            <ac:graphicFrameMk id="19" creationId="{314E484C-93BA-280F-7F77-946C8B6839D6}"/>
          </ac:graphicFrameMkLst>
        </pc:graphicFrameChg>
        <pc:graphicFrameChg chg="mod modGraphic">
          <ac:chgData name="橋本 樹" userId="a474e0c8-5c97-48b7-8cb1-f00136628792" providerId="ADAL" clId="{D98365F3-3FD0-40D5-B557-80CB254BB869}" dt="2026-04-21T07:01:01.496" v="852" actId="1076"/>
          <ac:graphicFrameMkLst>
            <pc:docMk/>
            <pc:sldMk cId="575683122" sldId="2632"/>
            <ac:graphicFrameMk id="20" creationId="{31233DCC-27BF-1EFC-409B-7F6D68066A1C}"/>
          </ac:graphicFrameMkLst>
        </pc:graphicFrameChg>
        <pc:graphicFrameChg chg="mod">
          <ac:chgData name="橋本 樹" userId="a474e0c8-5c97-48b7-8cb1-f00136628792" providerId="ADAL" clId="{D98365F3-3FD0-40D5-B557-80CB254BB869}" dt="2026-04-21T07:20:12.043" v="932" actId="1076"/>
          <ac:graphicFrameMkLst>
            <pc:docMk/>
            <pc:sldMk cId="575683122" sldId="2632"/>
            <ac:graphicFrameMk id="21" creationId="{C52D6908-326F-A289-D85A-791EE072C4F0}"/>
          </ac:graphicFrameMkLst>
        </pc:graphicFrameChg>
        <pc:graphicFrameChg chg="add mod ord modGraphic">
          <ac:chgData name="橋本 樹" userId="a474e0c8-5c97-48b7-8cb1-f00136628792" providerId="ADAL" clId="{D98365F3-3FD0-40D5-B557-80CB254BB869}" dt="2026-04-21T07:29:00.486" v="935" actId="14734"/>
          <ac:graphicFrameMkLst>
            <pc:docMk/>
            <pc:sldMk cId="575683122" sldId="2632"/>
            <ac:graphicFrameMk id="47" creationId="{F256334F-95AB-AC06-914D-1A7A5C26DEE6}"/>
          </ac:graphicFrameMkLst>
        </pc:graphicFrameChg>
        <pc:cxnChg chg="mod">
          <ac:chgData name="橋本 樹" userId="a474e0c8-5c97-48b7-8cb1-f00136628792" providerId="ADAL" clId="{D98365F3-3FD0-40D5-B557-80CB254BB869}" dt="2026-04-21T06:53:09.304" v="29" actId="14100"/>
          <ac:cxnSpMkLst>
            <pc:docMk/>
            <pc:sldMk cId="575683122" sldId="2632"/>
            <ac:cxnSpMk id="29" creationId="{9A950190-632B-861B-F64A-35CB096F2389}"/>
          </ac:cxnSpMkLst>
        </pc:cxnChg>
      </pc:sldChg>
      <pc:sldChg chg="addSp delSp modSp add mod">
        <pc:chgData name="橋本 樹" userId="a474e0c8-5c97-48b7-8cb1-f00136628792" providerId="ADAL" clId="{D98365F3-3FD0-40D5-B557-80CB254BB869}" dt="2026-04-23T05:22:04.015" v="1464" actId="1076"/>
        <pc:sldMkLst>
          <pc:docMk/>
          <pc:sldMk cId="1828995792" sldId="2633"/>
        </pc:sldMkLst>
        <pc:spChg chg="mod">
          <ac:chgData name="橋本 樹" userId="a474e0c8-5c97-48b7-8cb1-f00136628792" providerId="ADAL" clId="{D98365F3-3FD0-40D5-B557-80CB254BB869}" dt="2026-04-21T10:33:59.071" v="1414" actId="14100"/>
          <ac:spMkLst>
            <pc:docMk/>
            <pc:sldMk cId="1828995792" sldId="2633"/>
            <ac:spMk id="6" creationId="{03084719-D5CB-D907-F289-D2254FDFF73A}"/>
          </ac:spMkLst>
        </pc:spChg>
        <pc:spChg chg="mod">
          <ac:chgData name="橋本 樹" userId="a474e0c8-5c97-48b7-8cb1-f00136628792" providerId="ADAL" clId="{D98365F3-3FD0-40D5-B557-80CB254BB869}" dt="2026-04-21T10:34:07.830" v="1417" actId="20577"/>
          <ac:spMkLst>
            <pc:docMk/>
            <pc:sldMk cId="1828995792" sldId="2633"/>
            <ac:spMk id="12" creationId="{CD63CAB5-1A92-1E6D-45B6-AA7365BCBAF4}"/>
          </ac:spMkLst>
        </pc:spChg>
        <pc:spChg chg="mod">
          <ac:chgData name="橋本 樹" userId="a474e0c8-5c97-48b7-8cb1-f00136628792" providerId="ADAL" clId="{D98365F3-3FD0-40D5-B557-80CB254BB869}" dt="2026-04-21T10:34:40.787" v="1430" actId="404"/>
          <ac:spMkLst>
            <pc:docMk/>
            <pc:sldMk cId="1828995792" sldId="2633"/>
            <ac:spMk id="14" creationId="{3DD7B950-EA84-76BA-4EE5-53E27E0ABFD3}"/>
          </ac:spMkLst>
        </pc:spChg>
        <pc:spChg chg="mod">
          <ac:chgData name="橋本 樹" userId="a474e0c8-5c97-48b7-8cb1-f00136628792" providerId="ADAL" clId="{D98365F3-3FD0-40D5-B557-80CB254BB869}" dt="2026-04-21T07:46:27.901" v="1128"/>
          <ac:spMkLst>
            <pc:docMk/>
            <pc:sldMk cId="1828995792" sldId="2633"/>
            <ac:spMk id="15" creationId="{28E103D9-1F3B-9C9C-2C6E-C1FC5EB9DBE5}"/>
          </ac:spMkLst>
        </pc:spChg>
        <pc:spChg chg="mod">
          <ac:chgData name="橋本 樹" userId="a474e0c8-5c97-48b7-8cb1-f00136628792" providerId="ADAL" clId="{D98365F3-3FD0-40D5-B557-80CB254BB869}" dt="2026-04-21T10:33:49.528" v="1412" actId="1076"/>
          <ac:spMkLst>
            <pc:docMk/>
            <pc:sldMk cId="1828995792" sldId="2633"/>
            <ac:spMk id="17" creationId="{866C9E36-70BC-1495-CDE4-49EBB3393892}"/>
          </ac:spMkLst>
        </pc:spChg>
        <pc:spChg chg="add mod">
          <ac:chgData name="橋本 樹" userId="a474e0c8-5c97-48b7-8cb1-f00136628792" providerId="ADAL" clId="{D98365F3-3FD0-40D5-B557-80CB254BB869}" dt="2026-04-23T05:22:04.015" v="1464" actId="1076"/>
          <ac:spMkLst>
            <pc:docMk/>
            <pc:sldMk cId="1828995792" sldId="2633"/>
            <ac:spMk id="24" creationId="{A474EF19-6BD4-BA3F-C894-E57CCD37D89A}"/>
          </ac:spMkLst>
        </pc:spChg>
        <pc:spChg chg="mod">
          <ac:chgData name="橋本 樹" userId="a474e0c8-5c97-48b7-8cb1-f00136628792" providerId="ADAL" clId="{D98365F3-3FD0-40D5-B557-80CB254BB869}" dt="2026-04-21T07:46:39.488" v="1149"/>
          <ac:spMkLst>
            <pc:docMk/>
            <pc:sldMk cId="1828995792" sldId="2633"/>
            <ac:spMk id="25" creationId="{E253586B-55C5-2B6C-05E5-B89C95717B33}"/>
          </ac:spMkLst>
        </pc:spChg>
        <pc:cxnChg chg="mod">
          <ac:chgData name="橋本 樹" userId="a474e0c8-5c97-48b7-8cb1-f00136628792" providerId="ADAL" clId="{D98365F3-3FD0-40D5-B557-80CB254BB869}" dt="2026-04-21T10:34:30.043" v="1425" actId="1076"/>
          <ac:cxnSpMkLst>
            <pc:docMk/>
            <pc:sldMk cId="1828995792" sldId="2633"/>
            <ac:cxnSpMk id="21" creationId="{8D8A037F-C03A-9CF7-3FE1-E5C9468ADB6A}"/>
          </ac:cxnSpMkLst>
        </pc:cxnChg>
      </pc:sldChg>
    </pc:docChg>
  </pc:docChgLst>
  <pc:docChgLst>
    <pc:chgData name="山口 桂汰" userId="821f0cce-923a-423d-8afa-711987a734c8" providerId="ADAL" clId="{8FCDEE6B-8A06-4C02-AF7A-7E937D6DC15A}"/>
    <pc:docChg chg="modSld">
      <pc:chgData name="山口 桂汰" userId="821f0cce-923a-423d-8afa-711987a734c8" providerId="ADAL" clId="{8FCDEE6B-8A06-4C02-AF7A-7E937D6DC15A}" dt="2026-04-23T04:34:36.883" v="13"/>
      <pc:docMkLst>
        <pc:docMk/>
      </pc:docMkLst>
      <pc:sldChg chg="modSp">
        <pc:chgData name="山口 桂汰" userId="821f0cce-923a-423d-8afa-711987a734c8" providerId="ADAL" clId="{8FCDEE6B-8A06-4C02-AF7A-7E937D6DC15A}" dt="2026-04-23T04:33:35.626" v="3"/>
        <pc:sldMkLst>
          <pc:docMk/>
          <pc:sldMk cId="1207021960" sldId="258"/>
        </pc:sldMkLst>
        <pc:graphicFrameChg chg="mod">
          <ac:chgData name="山口 桂汰" userId="821f0cce-923a-423d-8afa-711987a734c8" providerId="ADAL" clId="{8FCDEE6B-8A06-4C02-AF7A-7E937D6DC15A}" dt="2026-04-23T04:33:35.626" v="3"/>
          <ac:graphicFrameMkLst>
            <pc:docMk/>
            <pc:sldMk cId="1207021960" sldId="258"/>
            <ac:graphicFrameMk id="15" creationId="{E9ADC082-D579-A0F6-5490-123A4CF2DEBE}"/>
          </ac:graphicFrameMkLst>
        </pc:graphicFrameChg>
      </pc:sldChg>
      <pc:sldChg chg="modSp mod">
        <pc:chgData name="山口 桂汰" userId="821f0cce-923a-423d-8afa-711987a734c8" providerId="ADAL" clId="{8FCDEE6B-8A06-4C02-AF7A-7E937D6DC15A}" dt="2026-04-23T04:34:27.681" v="12"/>
        <pc:sldMkLst>
          <pc:docMk/>
          <pc:sldMk cId="575683122" sldId="2632"/>
        </pc:sldMkLst>
        <pc:spChg chg="mod">
          <ac:chgData name="山口 桂汰" userId="821f0cce-923a-423d-8afa-711987a734c8" providerId="ADAL" clId="{8FCDEE6B-8A06-4C02-AF7A-7E937D6DC15A}" dt="2026-04-23T04:33:57.185" v="4"/>
          <ac:spMkLst>
            <pc:docMk/>
            <pc:sldMk cId="575683122" sldId="2632"/>
            <ac:spMk id="51" creationId="{532AA095-E200-87F4-317F-CE5F66F949E0}"/>
          </ac:spMkLst>
        </pc:spChg>
        <pc:graphicFrameChg chg="mod">
          <ac:chgData name="山口 桂汰" userId="821f0cce-923a-423d-8afa-711987a734c8" providerId="ADAL" clId="{8FCDEE6B-8A06-4C02-AF7A-7E937D6DC15A}" dt="2026-04-23T04:34:18.555" v="9"/>
          <ac:graphicFrameMkLst>
            <pc:docMk/>
            <pc:sldMk cId="575683122" sldId="2632"/>
            <ac:graphicFrameMk id="11" creationId="{D4629247-1ECD-2357-1C7C-D52EC180A04E}"/>
          </ac:graphicFrameMkLst>
        </pc:graphicFrameChg>
        <pc:graphicFrameChg chg="mod">
          <ac:chgData name="山口 桂汰" userId="821f0cce-923a-423d-8afa-711987a734c8" providerId="ADAL" clId="{8FCDEE6B-8A06-4C02-AF7A-7E937D6DC15A}" dt="2026-04-23T04:34:24.799" v="11"/>
          <ac:graphicFrameMkLst>
            <pc:docMk/>
            <pc:sldMk cId="575683122" sldId="2632"/>
            <ac:graphicFrameMk id="17" creationId="{C04568B4-0F23-4719-0841-75CAAFDF4028}"/>
          </ac:graphicFrameMkLst>
        </pc:graphicFrameChg>
        <pc:graphicFrameChg chg="mod">
          <ac:chgData name="山口 桂汰" userId="821f0cce-923a-423d-8afa-711987a734c8" providerId="ADAL" clId="{8FCDEE6B-8A06-4C02-AF7A-7E937D6DC15A}" dt="2026-04-23T04:34:27.681" v="12"/>
          <ac:graphicFrameMkLst>
            <pc:docMk/>
            <pc:sldMk cId="575683122" sldId="2632"/>
            <ac:graphicFrameMk id="18" creationId="{B43F3A4D-F68E-D82E-E271-2D2781CC2AB2}"/>
          </ac:graphicFrameMkLst>
        </pc:graphicFrameChg>
        <pc:graphicFrameChg chg="mod">
          <ac:chgData name="山口 桂汰" userId="821f0cce-923a-423d-8afa-711987a734c8" providerId="ADAL" clId="{8FCDEE6B-8A06-4C02-AF7A-7E937D6DC15A}" dt="2026-04-23T04:34:08.931" v="6"/>
          <ac:graphicFrameMkLst>
            <pc:docMk/>
            <pc:sldMk cId="575683122" sldId="2632"/>
            <ac:graphicFrameMk id="19" creationId="{314E484C-93BA-280F-7F77-946C8B6839D6}"/>
          </ac:graphicFrameMkLst>
        </pc:graphicFrameChg>
        <pc:graphicFrameChg chg="mod">
          <ac:chgData name="山口 桂汰" userId="821f0cce-923a-423d-8afa-711987a734c8" providerId="ADAL" clId="{8FCDEE6B-8A06-4C02-AF7A-7E937D6DC15A}" dt="2026-04-23T04:34:22.204" v="10"/>
          <ac:graphicFrameMkLst>
            <pc:docMk/>
            <pc:sldMk cId="575683122" sldId="2632"/>
            <ac:graphicFrameMk id="20" creationId="{31233DCC-27BF-1EFC-409B-7F6D68066A1C}"/>
          </ac:graphicFrameMkLst>
        </pc:graphicFrameChg>
        <pc:graphicFrameChg chg="mod">
          <ac:chgData name="山口 桂汰" userId="821f0cce-923a-423d-8afa-711987a734c8" providerId="ADAL" clId="{8FCDEE6B-8A06-4C02-AF7A-7E937D6DC15A}" dt="2026-04-23T04:34:12.028" v="7"/>
          <ac:graphicFrameMkLst>
            <pc:docMk/>
            <pc:sldMk cId="575683122" sldId="2632"/>
            <ac:graphicFrameMk id="21" creationId="{C52D6908-326F-A289-D85A-791EE072C4F0}"/>
          </ac:graphicFrameMkLst>
        </pc:graphicFrameChg>
        <pc:graphicFrameChg chg="mod">
          <ac:chgData name="山口 桂汰" userId="821f0cce-923a-423d-8afa-711987a734c8" providerId="ADAL" clId="{8FCDEE6B-8A06-4C02-AF7A-7E937D6DC15A}" dt="2026-04-23T04:34:15.023" v="8"/>
          <ac:graphicFrameMkLst>
            <pc:docMk/>
            <pc:sldMk cId="575683122" sldId="2632"/>
            <ac:graphicFrameMk id="22" creationId="{7DE60713-7227-3CC3-4C47-672E85451154}"/>
          </ac:graphicFrameMkLst>
        </pc:graphicFrameChg>
        <pc:graphicFrameChg chg="mod">
          <ac:chgData name="山口 桂汰" userId="821f0cce-923a-423d-8afa-711987a734c8" providerId="ADAL" clId="{8FCDEE6B-8A06-4C02-AF7A-7E937D6DC15A}" dt="2026-04-23T04:34:02.553" v="5"/>
          <ac:graphicFrameMkLst>
            <pc:docMk/>
            <pc:sldMk cId="575683122" sldId="2632"/>
            <ac:graphicFrameMk id="47" creationId="{F256334F-95AB-AC06-914D-1A7A5C26DEE6}"/>
          </ac:graphicFrameMkLst>
        </pc:graphicFrameChg>
      </pc:sldChg>
      <pc:sldChg chg="modSp mod">
        <pc:chgData name="山口 桂汰" userId="821f0cce-923a-423d-8afa-711987a734c8" providerId="ADAL" clId="{8FCDEE6B-8A06-4C02-AF7A-7E937D6DC15A}" dt="2026-04-23T04:34:36.883" v="13"/>
        <pc:sldMkLst>
          <pc:docMk/>
          <pc:sldMk cId="1828995792" sldId="2633"/>
        </pc:sldMkLst>
        <pc:spChg chg="mod">
          <ac:chgData name="山口 桂汰" userId="821f0cce-923a-423d-8afa-711987a734c8" providerId="ADAL" clId="{8FCDEE6B-8A06-4C02-AF7A-7E937D6DC15A}" dt="2026-04-23T04:34:36.883" v="13"/>
          <ac:spMkLst>
            <pc:docMk/>
            <pc:sldMk cId="1828995792" sldId="2633"/>
            <ac:spMk id="2" creationId="{775FA9DC-DB18-868E-6FF8-CBA4A9A695B4}"/>
          </ac:spMkLst>
        </pc:spChg>
      </pc:sldChg>
    </pc:docChg>
  </pc:docChgLst>
</pc:chgInfo>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5544AC45-D16F-4700-8B79-72F322C602BD}"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1D03CBDF-FB3E-47C6-A516-C4FD200C0F80}" type="slidenum">
              <a:rPr kumimoji="1" lang="ja-JP" altLang="en-US" smtClean="0"/>
              <a:t>‹#›</a:t>
            </a:fld>
            <a:endParaRPr kumimoji="1" lang="ja-JP" altLang="en-US"/>
          </a:p>
        </p:txBody>
      </p:sp>
    </p:spTree>
    <p:extLst>
      <p:ext uri="{BB962C8B-B14F-4D97-AF65-F5344CB8AC3E}">
        <p14:creationId xmlns:p14="http://schemas.microsoft.com/office/powerpoint/2010/main" val="355740159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1375433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3723554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3088176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2800287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1634862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1975213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3971074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354585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234161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959678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B42AD21-426A-4515-AB75-94BC6E65CDE9}"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270441296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42AD21-426A-4515-AB75-94BC6E65CDE9}"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E5F62E-965B-4D86-922B-C9279FE19BD1}" type="slidenum">
              <a:rPr kumimoji="1" lang="ja-JP" altLang="en-US" smtClean="0"/>
              <a:t>‹#›</a:t>
            </a:fld>
            <a:endParaRPr kumimoji="1" lang="ja-JP" altLang="en-US"/>
          </a:p>
        </p:txBody>
      </p:sp>
    </p:spTree>
    <p:extLst>
      <p:ext uri="{BB962C8B-B14F-4D97-AF65-F5344CB8AC3E}">
        <p14:creationId xmlns:p14="http://schemas.microsoft.com/office/powerpoint/2010/main" val="31402597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73B3678-48F8-8559-847B-E92A62D67CDA}"/>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Meiryo UI" panose="020B0604030504040204" pitchFamily="50" charset="-128"/>
                <a:ea typeface="Meiryo UI" panose="020B0604030504040204" pitchFamily="50" charset="-128"/>
              </a:rPr>
              <a:t>申請書</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テキスト ボックス 4">
            <a:extLst>
              <a:ext uri="{FF2B5EF4-FFF2-40B4-BE49-F238E27FC236}">
                <a16:creationId xmlns:a16="http://schemas.microsoft.com/office/drawing/2014/main" id="{6C0AFE17-86CD-5F1B-7AA8-8876C1DECBB3}"/>
              </a:ext>
            </a:extLst>
          </p:cNvPr>
          <p:cNvSpPr txBox="1"/>
          <p:nvPr/>
        </p:nvSpPr>
        <p:spPr>
          <a:xfrm>
            <a:off x="38100" y="28575"/>
            <a:ext cx="21526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＜１　申請者について＞</a:t>
            </a:r>
          </a:p>
        </p:txBody>
      </p:sp>
      <p:sp>
        <p:nvSpPr>
          <p:cNvPr id="6" name="正方形/長方形 5">
            <a:extLst>
              <a:ext uri="{FF2B5EF4-FFF2-40B4-BE49-F238E27FC236}">
                <a16:creationId xmlns:a16="http://schemas.microsoft.com/office/drawing/2014/main" id="{46EFB908-1AC7-D968-487D-6A890AE6A783}"/>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D0A69E37-5C2F-2C2E-B534-1A386434B95F}"/>
              </a:ext>
            </a:extLst>
          </p:cNvPr>
          <p:cNvSpPr txBox="1"/>
          <p:nvPr/>
        </p:nvSpPr>
        <p:spPr>
          <a:xfrm>
            <a:off x="28575" y="314325"/>
            <a:ext cx="8743950" cy="4154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・以下の７項目について記載してください。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・文字の大きさは</a:t>
            </a: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10</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ポイント以上で作成ください。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graphicFrame>
        <p:nvGraphicFramePr>
          <p:cNvPr id="15" name="表 14">
            <a:extLst>
              <a:ext uri="{FF2B5EF4-FFF2-40B4-BE49-F238E27FC236}">
                <a16:creationId xmlns:a16="http://schemas.microsoft.com/office/drawing/2014/main" id="{E9ADC082-D579-A0F6-5490-123A4CF2DEBE}"/>
              </a:ext>
            </a:extLst>
          </p:cNvPr>
          <p:cNvGraphicFramePr>
            <a:graphicFrameLocks noGrp="1"/>
          </p:cNvGraphicFramePr>
          <p:nvPr>
            <p:extLst>
              <p:ext uri="{D42A27DB-BD31-4B8C-83A1-F6EECF244321}">
                <p14:modId xmlns:p14="http://schemas.microsoft.com/office/powerpoint/2010/main" val="10292756"/>
              </p:ext>
            </p:extLst>
          </p:nvPr>
        </p:nvGraphicFramePr>
        <p:xfrm>
          <a:off x="171450" y="926172"/>
          <a:ext cx="8763000" cy="5544000"/>
        </p:xfrm>
        <a:graphic>
          <a:graphicData uri="http://schemas.openxmlformats.org/drawingml/2006/table">
            <a:tbl>
              <a:tblPr firstRow="1" bandRow="1">
                <a:tableStyleId>{5940675A-B579-460E-94D1-54222C63F5DA}</a:tableStyleId>
              </a:tblPr>
              <a:tblGrid>
                <a:gridCol w="2066925">
                  <a:extLst>
                    <a:ext uri="{9D8B030D-6E8A-4147-A177-3AD203B41FA5}">
                      <a16:colId xmlns:a16="http://schemas.microsoft.com/office/drawing/2014/main" val="945419682"/>
                    </a:ext>
                  </a:extLst>
                </a:gridCol>
                <a:gridCol w="6696075">
                  <a:extLst>
                    <a:ext uri="{9D8B030D-6E8A-4147-A177-3AD203B41FA5}">
                      <a16:colId xmlns:a16="http://schemas.microsoft.com/office/drawing/2014/main" val="1042194895"/>
                    </a:ext>
                  </a:extLst>
                </a:gridCol>
              </a:tblGrid>
              <a:tr h="792000">
                <a:tc>
                  <a:txBody>
                    <a:bodyPr/>
                    <a:lstStyle/>
                    <a:p>
                      <a:r>
                        <a:rPr kumimoji="1" lang="ja-JP" altLang="en-US" sz="1050" dirty="0">
                          <a:latin typeface="Meiryo UI" panose="020B0604030504040204" pitchFamily="50" charset="-128"/>
                          <a:ea typeface="Meiryo UI" panose="020B0604030504040204" pitchFamily="50" charset="-128"/>
                        </a:rPr>
                        <a:t>➀申請者である法人の名称</a:t>
                      </a:r>
                      <a:endParaRPr kumimoji="1" lang="en-US" altLang="ja-JP" sz="1050" dirty="0">
                        <a:latin typeface="Meiryo UI" panose="020B0604030504040204" pitchFamily="50" charset="-128"/>
                        <a:ea typeface="Meiryo UI" panose="020B0604030504040204" pitchFamily="50" charset="-128"/>
                      </a:endParaRPr>
                    </a:p>
                  </a:txBody>
                  <a:tcPr>
                    <a:solidFill>
                      <a:schemeClr val="bg1"/>
                    </a:solidFill>
                  </a:tcPr>
                </a:tc>
                <a:tc>
                  <a:txBody>
                    <a:bodyPr/>
                    <a:lstStyle/>
                    <a:p>
                      <a:r>
                        <a:rPr kumimoji="1" lang="ja-JP" altLang="en-US" sz="1050" dirty="0">
                          <a:solidFill>
                            <a:srgbClr val="FF0000"/>
                          </a:solidFill>
                          <a:latin typeface="Meiryo UI" panose="020B0604030504040204" pitchFamily="50" charset="-128"/>
                          <a:ea typeface="Meiryo UI" panose="020B0604030504040204" pitchFamily="50" charset="-128"/>
                        </a:rPr>
                        <a:t>株式会社、一般社団法人、ＮＰＯ法人等の法人の種別と併せて記載ください。</a:t>
                      </a:r>
                      <a:endParaRPr kumimoji="1" lang="en-US" altLang="ja-JP" sz="1050" dirty="0">
                        <a:solidFill>
                          <a:srgbClr val="FF0000"/>
                        </a:solidFill>
                        <a:latin typeface="Meiryo UI" panose="020B0604030504040204" pitchFamily="50" charset="-128"/>
                        <a:ea typeface="Meiryo UI" panose="020B0604030504040204" pitchFamily="50" charset="-128"/>
                      </a:endParaRPr>
                    </a:p>
                    <a:p>
                      <a:r>
                        <a:rPr kumimoji="1" lang="ja-JP" altLang="en-US" sz="1050" dirty="0">
                          <a:solidFill>
                            <a:srgbClr val="FF0000"/>
                          </a:solidFill>
                          <a:latin typeface="Meiryo UI" panose="020B0604030504040204" pitchFamily="50" charset="-128"/>
                          <a:ea typeface="Meiryo UI" panose="020B0604030504040204" pitchFamily="50" charset="-128"/>
                        </a:rPr>
                        <a:t>（例：株式会社〇〇）</a:t>
                      </a:r>
                    </a:p>
                  </a:txBody>
                  <a:tcPr>
                    <a:solidFill>
                      <a:schemeClr val="bg1"/>
                    </a:solidFill>
                  </a:tcPr>
                </a:tc>
                <a:extLst>
                  <a:ext uri="{0D108BD9-81ED-4DB2-BD59-A6C34878D82A}">
                    <a16:rowId xmlns:a16="http://schemas.microsoft.com/office/drawing/2014/main" val="3161453435"/>
                  </a:ext>
                </a:extLst>
              </a:tr>
              <a:tr h="792000">
                <a:tc>
                  <a:txBody>
                    <a:bodyPr/>
                    <a:lstStyle/>
                    <a:p>
                      <a:r>
                        <a:rPr kumimoji="1" lang="ja-JP" altLang="en-US" sz="1050" dirty="0">
                          <a:latin typeface="Meiryo UI" panose="020B0604030504040204" pitchFamily="50" charset="-128"/>
                          <a:ea typeface="Meiryo UI" panose="020B0604030504040204" pitchFamily="50" charset="-128"/>
                        </a:rPr>
                        <a:t>②法人の所在地（住所）</a:t>
                      </a:r>
                    </a:p>
                  </a:txBody>
                  <a:tcPr>
                    <a:solidFill>
                      <a:schemeClr val="bg1"/>
                    </a:solidFill>
                  </a:tcPr>
                </a:tc>
                <a:tc>
                  <a:txBody>
                    <a:bodyPr/>
                    <a:lstStyle/>
                    <a:p>
                      <a:endParaRPr kumimoji="1" lang="ja-JP" altLang="en-US" sz="1050" dirty="0">
                        <a:solidFill>
                          <a:srgbClr val="FF0000"/>
                        </a:solidFill>
                        <a:latin typeface="Meiryo UI" panose="020B0604030504040204" pitchFamily="50" charset="-128"/>
                        <a:ea typeface="Meiryo UI" panose="020B0604030504040204" pitchFamily="50" charset="-128"/>
                      </a:endParaRPr>
                    </a:p>
                  </a:txBody>
                  <a:tcPr>
                    <a:solidFill>
                      <a:schemeClr val="bg1"/>
                    </a:solidFill>
                  </a:tcPr>
                </a:tc>
                <a:extLst>
                  <a:ext uri="{0D108BD9-81ED-4DB2-BD59-A6C34878D82A}">
                    <a16:rowId xmlns:a16="http://schemas.microsoft.com/office/drawing/2014/main" val="4054811254"/>
                  </a:ext>
                </a:extLst>
              </a:tr>
              <a:tr h="792000">
                <a:tc>
                  <a:txBody>
                    <a:bodyPr/>
                    <a:lstStyle/>
                    <a:p>
                      <a:r>
                        <a:rPr kumimoji="1" lang="ja-JP" altLang="en-US" sz="1050" dirty="0">
                          <a:latin typeface="Meiryo UI" panose="020B0604030504040204" pitchFamily="50" charset="-128"/>
                          <a:ea typeface="Meiryo UI" panose="020B0604030504040204" pitchFamily="50" charset="-128"/>
                        </a:rPr>
                        <a:t>③代表者</a:t>
                      </a:r>
                    </a:p>
                  </a:txBody>
                  <a:tcPr>
                    <a:solidFill>
                      <a:schemeClr val="bg1"/>
                    </a:solidFill>
                  </a:tcPr>
                </a:tc>
                <a:tc>
                  <a:txBody>
                    <a:bodyPr/>
                    <a:lstStyle/>
                    <a:p>
                      <a:endParaRPr kumimoji="1" lang="ja-JP" altLang="en-US" sz="1050" dirty="0">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val="1917971464"/>
                  </a:ext>
                </a:extLst>
              </a:tr>
              <a:tr h="792000">
                <a:tc>
                  <a:txBody>
                    <a:bodyPr/>
                    <a:lstStyle/>
                    <a:p>
                      <a:r>
                        <a:rPr kumimoji="1" lang="ja-JP" altLang="en-US" sz="1050" dirty="0">
                          <a:latin typeface="Meiryo UI" panose="020B0604030504040204" pitchFamily="50" charset="-128"/>
                          <a:ea typeface="Meiryo UI" panose="020B0604030504040204" pitchFamily="50" charset="-128"/>
                        </a:rPr>
                        <a:t>④申請・実施責任者</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rgbClr val="FF0000"/>
                          </a:solidFill>
                          <a:latin typeface="Meiryo UI" panose="020B0604030504040204" pitchFamily="50" charset="-128"/>
                          <a:ea typeface="Meiryo UI" panose="020B0604030504040204" pitchFamily="50" charset="-128"/>
                        </a:rPr>
                        <a:t>本申請及び申請書に記載された取組の実施に係る責任者の所属・役職、氏名を記載してください。</a:t>
                      </a:r>
                      <a:endParaRPr kumimoji="1" lang="en-US" altLang="ja-JP" sz="1050" dirty="0">
                        <a:solidFill>
                          <a:srgbClr val="FF0000"/>
                        </a:solidFill>
                        <a:latin typeface="Meiryo UI" panose="020B0604030504040204" pitchFamily="50" charset="-128"/>
                        <a:ea typeface="Meiryo UI" panose="020B0604030504040204" pitchFamily="50" charset="-128"/>
                      </a:endParaRPr>
                    </a:p>
                  </a:txBody>
                  <a:tcPr>
                    <a:solidFill>
                      <a:schemeClr val="bg1"/>
                    </a:solidFill>
                  </a:tcPr>
                </a:tc>
                <a:extLst>
                  <a:ext uri="{0D108BD9-81ED-4DB2-BD59-A6C34878D82A}">
                    <a16:rowId xmlns:a16="http://schemas.microsoft.com/office/drawing/2014/main" val="4153578301"/>
                  </a:ext>
                </a:extLst>
              </a:tr>
              <a:tr h="792000">
                <a:tc>
                  <a:txBody>
                    <a:bodyPr/>
                    <a:lstStyle/>
                    <a:p>
                      <a:r>
                        <a:rPr kumimoji="1" lang="ja-JP" altLang="en-US" sz="1050" dirty="0">
                          <a:latin typeface="Meiryo UI" panose="020B0604030504040204" pitchFamily="50" charset="-128"/>
                          <a:ea typeface="Meiryo UI" panose="020B0604030504040204" pitchFamily="50" charset="-128"/>
                        </a:rPr>
                        <a:t>⑤</a:t>
                      </a:r>
                      <a:r>
                        <a:rPr kumimoji="1" lang="zh-TW" altLang="en-US" sz="1050" dirty="0">
                          <a:latin typeface="Meiryo UI" panose="020B0604030504040204" pitchFamily="50" charset="-128"/>
                          <a:ea typeface="Meiryo UI" panose="020B0604030504040204" pitchFamily="50" charset="-128"/>
                        </a:rPr>
                        <a:t>取組実施責任者連絡先</a:t>
                      </a:r>
                      <a:endParaRPr kumimoji="1" lang="ja-JP" altLang="en-US" sz="1050" dirty="0">
                        <a:latin typeface="Meiryo UI" panose="020B0604030504040204" pitchFamily="50" charset="-128"/>
                        <a:ea typeface="Meiryo UI" panose="020B0604030504040204" pitchFamily="50" charset="-128"/>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rgbClr val="FF0000"/>
                          </a:solidFill>
                          <a:latin typeface="Meiryo UI" panose="020B0604030504040204" pitchFamily="50" charset="-128"/>
                          <a:ea typeface="Meiryo UI" panose="020B0604030504040204" pitchFamily="50" charset="-128"/>
                        </a:rPr>
                        <a:t>電話番号とメールアドレスを記載してください。</a:t>
                      </a:r>
                      <a:endParaRPr kumimoji="1" lang="en-US" altLang="ja-JP" sz="1050" dirty="0">
                        <a:solidFill>
                          <a:srgbClr val="FF0000"/>
                        </a:solidFill>
                        <a:latin typeface="Meiryo UI" panose="020B0604030504040204" pitchFamily="50" charset="-128"/>
                        <a:ea typeface="Meiryo UI" panose="020B0604030504040204" pitchFamily="50" charset="-128"/>
                      </a:endParaRPr>
                    </a:p>
                  </a:txBody>
                  <a:tcPr>
                    <a:solidFill>
                      <a:schemeClr val="bg1"/>
                    </a:solidFill>
                  </a:tcPr>
                </a:tc>
                <a:extLst>
                  <a:ext uri="{0D108BD9-81ED-4DB2-BD59-A6C34878D82A}">
                    <a16:rowId xmlns:a16="http://schemas.microsoft.com/office/drawing/2014/main" val="1147959502"/>
                  </a:ext>
                </a:extLst>
              </a:tr>
              <a:tr h="792000">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⑥経理責任者</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rgbClr val="FF0000"/>
                          </a:solidFill>
                          <a:latin typeface="Meiryo UI" panose="020B0604030504040204" pitchFamily="50" charset="-128"/>
                          <a:ea typeface="Meiryo UI" panose="020B0604030504040204" pitchFamily="50" charset="-128"/>
                        </a:rPr>
                        <a:t>所属・役職、氏名を記載してください。</a:t>
                      </a:r>
                      <a:endParaRPr kumimoji="1" lang="en-US" altLang="ja-JP" sz="1050" dirty="0">
                        <a:solidFill>
                          <a:srgbClr val="FF0000"/>
                        </a:solidFill>
                        <a:latin typeface="Meiryo UI" panose="020B0604030504040204" pitchFamily="50" charset="-128"/>
                        <a:ea typeface="Meiryo UI" panose="020B0604030504040204" pitchFamily="50" charset="-128"/>
                      </a:endParaRPr>
                    </a:p>
                  </a:txBody>
                  <a:tcPr>
                    <a:solidFill>
                      <a:schemeClr val="bg1"/>
                    </a:solidFill>
                  </a:tcPr>
                </a:tc>
                <a:extLst>
                  <a:ext uri="{0D108BD9-81ED-4DB2-BD59-A6C34878D82A}">
                    <a16:rowId xmlns:a16="http://schemas.microsoft.com/office/drawing/2014/main" val="157853778"/>
                  </a:ext>
                </a:extLst>
              </a:tr>
              <a:tr h="792000">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⑦経理責任者連絡先</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rgbClr val="FF0000"/>
                          </a:solidFill>
                          <a:latin typeface="Meiryo UI" panose="020B0604030504040204" pitchFamily="50" charset="-128"/>
                          <a:ea typeface="Meiryo UI" panose="020B0604030504040204" pitchFamily="50" charset="-128"/>
                        </a:rPr>
                        <a:t>電話番号とメールアドレスを記載してください。</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solidFill>
                          <a:srgbClr val="FF0000"/>
                        </a:solidFill>
                        <a:latin typeface="Meiryo UI" panose="020B0604030504040204" pitchFamily="50" charset="-128"/>
                        <a:ea typeface="Meiryo UI" panose="020B0604030504040204" pitchFamily="50" charset="-128"/>
                      </a:endParaRPr>
                    </a:p>
                  </a:txBody>
                  <a:tcPr>
                    <a:solidFill>
                      <a:schemeClr val="bg1"/>
                    </a:solidFill>
                  </a:tcPr>
                </a:tc>
                <a:extLst>
                  <a:ext uri="{0D108BD9-81ED-4DB2-BD59-A6C34878D82A}">
                    <a16:rowId xmlns:a16="http://schemas.microsoft.com/office/drawing/2014/main" val="1599551612"/>
                  </a:ext>
                </a:extLst>
              </a:tr>
            </a:tbl>
          </a:graphicData>
        </a:graphic>
      </p:graphicFrame>
      <p:sp>
        <p:nvSpPr>
          <p:cNvPr id="2" name="四角形吹き出し 38">
            <a:extLst>
              <a:ext uri="{FF2B5EF4-FFF2-40B4-BE49-F238E27FC236}">
                <a16:creationId xmlns:a16="http://schemas.microsoft.com/office/drawing/2014/main" id="{CA4E296A-86F9-3676-0ADF-0681C1E92085}"/>
              </a:ext>
            </a:extLst>
          </p:cNvPr>
          <p:cNvSpPr/>
          <p:nvPr/>
        </p:nvSpPr>
        <p:spPr>
          <a:xfrm>
            <a:off x="9349228" y="217149"/>
            <a:ext cx="2734822" cy="856113"/>
          </a:xfrm>
          <a:prstGeom prst="wedgeRectCallout">
            <a:avLst>
              <a:gd name="adj1" fmla="val -55834"/>
              <a:gd name="adj2" fmla="val -1556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様式内の説明文（赤字）は、</a:t>
            </a:r>
            <a:r>
              <a:rPr kumimoji="1" lang="ja-JP" altLang="en-US" sz="105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記入に際し削除してください</a:t>
            </a:r>
            <a:r>
              <a:rPr kumimoji="0"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書式は変更せず、黒字で記入すること</a:t>
            </a:r>
            <a:r>
              <a:rPr kumimoji="0"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。（次スライド以降、同様）</a:t>
            </a:r>
            <a:endParaRPr kumimoji="0"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71854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C0AFE17-86CD-5F1B-7AA8-8876C1DECBB3}"/>
              </a:ext>
            </a:extLst>
          </p:cNvPr>
          <p:cNvSpPr txBox="1"/>
          <p:nvPr/>
        </p:nvSpPr>
        <p:spPr>
          <a:xfrm>
            <a:off x="38100" y="28575"/>
            <a:ext cx="453390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＜５　４に記載する取組の実施に必要な人員・組織／資金計画＞</a:t>
            </a:r>
          </a:p>
        </p:txBody>
      </p:sp>
      <p:sp>
        <p:nvSpPr>
          <p:cNvPr id="6" name="正方形/長方形 5">
            <a:extLst>
              <a:ext uri="{FF2B5EF4-FFF2-40B4-BE49-F238E27FC236}">
                <a16:creationId xmlns:a16="http://schemas.microsoft.com/office/drawing/2014/main" id="{46EFB908-1AC7-D968-487D-6A890AE6A783}"/>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D0A69E37-5C2F-2C2E-B534-1A386434B95F}"/>
              </a:ext>
            </a:extLst>
          </p:cNvPr>
          <p:cNvSpPr txBox="1"/>
          <p:nvPr/>
        </p:nvSpPr>
        <p:spPr>
          <a:xfrm>
            <a:off x="28575" y="314325"/>
            <a:ext cx="874395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・以下の２項目について記載してください。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・図面等を除き文字の大きさは</a:t>
            </a: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10</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ポイント以上で作成ください。申請内容を分かりやすく記載するために、図やイラスト等による補足は可能です。</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8" name="テキスト ボックス 7">
            <a:extLst>
              <a:ext uri="{FF2B5EF4-FFF2-40B4-BE49-F238E27FC236}">
                <a16:creationId xmlns:a16="http://schemas.microsoft.com/office/drawing/2014/main" id="{DBB18278-CC5C-8DA4-5626-5C50BF90D0D9}"/>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申請書</a:t>
            </a:r>
          </a:p>
        </p:txBody>
      </p:sp>
      <p:graphicFrame>
        <p:nvGraphicFramePr>
          <p:cNvPr id="9" name="表 8">
            <a:extLst>
              <a:ext uri="{FF2B5EF4-FFF2-40B4-BE49-F238E27FC236}">
                <a16:creationId xmlns:a16="http://schemas.microsoft.com/office/drawing/2014/main" id="{97417DC5-DBCE-5198-1A1E-2815E54BEA3E}"/>
              </a:ext>
            </a:extLst>
          </p:cNvPr>
          <p:cNvGraphicFramePr>
            <a:graphicFrameLocks noGrp="1"/>
          </p:cNvGraphicFramePr>
          <p:nvPr>
            <p:extLst>
              <p:ext uri="{D42A27DB-BD31-4B8C-83A1-F6EECF244321}">
                <p14:modId xmlns:p14="http://schemas.microsoft.com/office/powerpoint/2010/main" val="873134833"/>
              </p:ext>
            </p:extLst>
          </p:nvPr>
        </p:nvGraphicFramePr>
        <p:xfrm>
          <a:off x="171450" y="771376"/>
          <a:ext cx="8763000" cy="5904000"/>
        </p:xfrm>
        <a:graphic>
          <a:graphicData uri="http://schemas.openxmlformats.org/drawingml/2006/table">
            <a:tbl>
              <a:tblPr firstRow="1" bandRow="1">
                <a:tableStyleId>{5940675A-B579-460E-94D1-54222C63F5DA}</a:tableStyleId>
              </a:tblPr>
              <a:tblGrid>
                <a:gridCol w="1481859">
                  <a:extLst>
                    <a:ext uri="{9D8B030D-6E8A-4147-A177-3AD203B41FA5}">
                      <a16:colId xmlns:a16="http://schemas.microsoft.com/office/drawing/2014/main" val="945419682"/>
                    </a:ext>
                  </a:extLst>
                </a:gridCol>
                <a:gridCol w="7281141">
                  <a:extLst>
                    <a:ext uri="{9D8B030D-6E8A-4147-A177-3AD203B41FA5}">
                      <a16:colId xmlns:a16="http://schemas.microsoft.com/office/drawing/2014/main" val="1042194895"/>
                    </a:ext>
                  </a:extLst>
                </a:gridCol>
              </a:tblGrid>
              <a:tr h="2952000">
                <a:tc>
                  <a:txBody>
                    <a:bodyPr/>
                    <a:lstStyle/>
                    <a:p>
                      <a:r>
                        <a:rPr kumimoji="1" lang="ja-JP" altLang="en-US" sz="1050" dirty="0">
                          <a:latin typeface="Meiryo UI" panose="020B0604030504040204" pitchFamily="50" charset="-128"/>
                          <a:ea typeface="Meiryo UI" panose="020B0604030504040204" pitchFamily="50" charset="-128"/>
                        </a:rPr>
                        <a:t>➀申請者の組織・人員</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４に記載の取組を実施するための申請者の組織・人員体制について記載してください。取組の実施に係る内部部局名とその役割、当該部局内の人員やキーパーソン、部局同士の関係性等について、具体的かつ詳細に記載して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txBody>
                  <a:tcPr>
                    <a:solidFill>
                      <a:schemeClr val="bg1"/>
                    </a:solidFill>
                  </a:tcPr>
                </a:tc>
                <a:extLst>
                  <a:ext uri="{0D108BD9-81ED-4DB2-BD59-A6C34878D82A}">
                    <a16:rowId xmlns:a16="http://schemas.microsoft.com/office/drawing/2014/main" val="4054811254"/>
                  </a:ext>
                </a:extLst>
              </a:tr>
              <a:tr h="2952000">
                <a:tc>
                  <a:txBody>
                    <a:bodyPr/>
                    <a:lstStyle/>
                    <a:p>
                      <a:r>
                        <a:rPr kumimoji="1" lang="ja-JP" altLang="en-US" sz="1050" dirty="0">
                          <a:latin typeface="Meiryo UI" panose="020B0604030504040204" pitchFamily="50" charset="-128"/>
                          <a:ea typeface="Meiryo UI" panose="020B0604030504040204" pitchFamily="50" charset="-128"/>
                        </a:rPr>
                        <a:t>②申請者の資金計画</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４に記載の取組を実施するための申請者の資金計画ついて記載してください。</a:t>
                      </a:r>
                      <a:endParaRPr kumimoji="1" lang="en-US" altLang="ja-JP" sz="1050" dirty="0">
                        <a:solidFill>
                          <a:srgbClr val="FF0000"/>
                        </a:solidFill>
                        <a:latin typeface="Meiryo UI" panose="020B0604030504040204" pitchFamily="50" charset="-128"/>
                        <a:ea typeface="Meiryo UI" panose="020B0604030504040204" pitchFamily="50" charset="-128"/>
                      </a:endParaRPr>
                    </a:p>
                  </a:txBody>
                  <a:tcPr>
                    <a:solidFill>
                      <a:schemeClr val="bg1"/>
                    </a:solidFill>
                  </a:tcPr>
                </a:tc>
                <a:extLst>
                  <a:ext uri="{0D108BD9-81ED-4DB2-BD59-A6C34878D82A}">
                    <a16:rowId xmlns:a16="http://schemas.microsoft.com/office/drawing/2014/main" val="3871213160"/>
                  </a:ext>
                </a:extLst>
              </a:tr>
            </a:tbl>
          </a:graphicData>
        </a:graphic>
      </p:graphicFrame>
    </p:spTree>
    <p:extLst>
      <p:ext uri="{BB962C8B-B14F-4D97-AF65-F5344CB8AC3E}">
        <p14:creationId xmlns:p14="http://schemas.microsoft.com/office/powerpoint/2010/main" val="1116057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C0AFE17-86CD-5F1B-7AA8-8876C1DECBB3}"/>
              </a:ext>
            </a:extLst>
          </p:cNvPr>
          <p:cNvSpPr txBox="1"/>
          <p:nvPr/>
        </p:nvSpPr>
        <p:spPr>
          <a:xfrm>
            <a:off x="38100" y="28575"/>
            <a:ext cx="21526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dirty="0">
                <a:solidFill>
                  <a:prstClr val="black"/>
                </a:solidFill>
                <a:latin typeface="Meiryo UI" panose="020B0604030504040204" pitchFamily="50" charset="-128"/>
                <a:ea typeface="Meiryo UI" panose="020B0604030504040204" pitchFamily="50" charset="-128"/>
              </a:rPr>
              <a:t>２－１</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対象地域について＞</a:t>
            </a:r>
          </a:p>
        </p:txBody>
      </p:sp>
      <p:sp>
        <p:nvSpPr>
          <p:cNvPr id="6" name="正方形/長方形 5">
            <a:extLst>
              <a:ext uri="{FF2B5EF4-FFF2-40B4-BE49-F238E27FC236}">
                <a16:creationId xmlns:a16="http://schemas.microsoft.com/office/drawing/2014/main" id="{46EFB908-1AC7-D968-487D-6A890AE6A783}"/>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D0A69E37-5C2F-2C2E-B534-1A386434B95F}"/>
              </a:ext>
            </a:extLst>
          </p:cNvPr>
          <p:cNvSpPr txBox="1"/>
          <p:nvPr/>
        </p:nvSpPr>
        <p:spPr>
          <a:xfrm>
            <a:off x="28575" y="314325"/>
            <a:ext cx="8743950" cy="4154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・以下の３項目について記載してください。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・図面等を除き文字の大きさは</a:t>
            </a: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10</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ポイント以上で作成ください。申請</a:t>
            </a:r>
            <a:r>
              <a:rPr kumimoji="1" lang="ja-JP" altLang="en-US" sz="1050" dirty="0">
                <a:solidFill>
                  <a:srgbClr val="FF0000"/>
                </a:solidFill>
                <a:latin typeface="Meiryo UI" panose="020B0604030504040204" pitchFamily="50" charset="-128"/>
                <a:ea typeface="Meiryo UI" panose="020B0604030504040204" pitchFamily="50" charset="-128"/>
              </a:rPr>
              <a:t>内容</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を分かりやすく記載するために、図やイラスト等による補足は可能です。</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graphicFrame>
        <p:nvGraphicFramePr>
          <p:cNvPr id="15" name="表 14">
            <a:extLst>
              <a:ext uri="{FF2B5EF4-FFF2-40B4-BE49-F238E27FC236}">
                <a16:creationId xmlns:a16="http://schemas.microsoft.com/office/drawing/2014/main" id="{E9ADC082-D579-A0F6-5490-123A4CF2DEBE}"/>
              </a:ext>
            </a:extLst>
          </p:cNvPr>
          <p:cNvGraphicFramePr>
            <a:graphicFrameLocks noGrp="1"/>
          </p:cNvGraphicFramePr>
          <p:nvPr>
            <p:extLst>
              <p:ext uri="{D42A27DB-BD31-4B8C-83A1-F6EECF244321}">
                <p14:modId xmlns:p14="http://schemas.microsoft.com/office/powerpoint/2010/main" val="1263165688"/>
              </p:ext>
            </p:extLst>
          </p:nvPr>
        </p:nvGraphicFramePr>
        <p:xfrm>
          <a:off x="171450" y="771376"/>
          <a:ext cx="8763000" cy="5904740"/>
        </p:xfrm>
        <a:graphic>
          <a:graphicData uri="http://schemas.openxmlformats.org/drawingml/2006/table">
            <a:tbl>
              <a:tblPr firstRow="1" bandRow="1">
                <a:tableStyleId>{5940675A-B579-460E-94D1-54222C63F5DA}</a:tableStyleId>
              </a:tblPr>
              <a:tblGrid>
                <a:gridCol w="2066925">
                  <a:extLst>
                    <a:ext uri="{9D8B030D-6E8A-4147-A177-3AD203B41FA5}">
                      <a16:colId xmlns:a16="http://schemas.microsoft.com/office/drawing/2014/main" val="945419682"/>
                    </a:ext>
                  </a:extLst>
                </a:gridCol>
                <a:gridCol w="6696075">
                  <a:extLst>
                    <a:ext uri="{9D8B030D-6E8A-4147-A177-3AD203B41FA5}">
                      <a16:colId xmlns:a16="http://schemas.microsoft.com/office/drawing/2014/main" val="1042194895"/>
                    </a:ext>
                  </a:extLst>
                </a:gridCol>
              </a:tblGrid>
              <a:tr h="1512000">
                <a:tc>
                  <a:txBody>
                    <a:bodyPr/>
                    <a:lstStyle/>
                    <a:p>
                      <a:r>
                        <a:rPr kumimoji="1" lang="ja-JP" altLang="en-US" sz="1050" dirty="0">
                          <a:latin typeface="Meiryo UI" panose="020B0604030504040204" pitchFamily="50" charset="-128"/>
                          <a:ea typeface="Meiryo UI" panose="020B0604030504040204" pitchFamily="50" charset="-128"/>
                        </a:rPr>
                        <a:t>➀地域生活圏の形成の対象地域</a:t>
                      </a:r>
                      <a:endParaRPr kumimoji="1" lang="en-US" altLang="ja-JP" sz="1050" dirty="0">
                        <a:latin typeface="Meiryo UI" panose="020B0604030504040204" pitchFamily="50" charset="-128"/>
                        <a:ea typeface="Meiryo UI" panose="020B0604030504040204" pitchFamily="50" charset="-128"/>
                      </a:endParaRPr>
                    </a:p>
                  </a:txBody>
                  <a:tcPr>
                    <a:solidFill>
                      <a:schemeClr val="bg1"/>
                    </a:solidFill>
                  </a:tcPr>
                </a:tc>
                <a:tc>
                  <a:txBody>
                    <a:bodyPr/>
                    <a:lstStyle/>
                    <a:p>
                      <a:r>
                        <a:rPr kumimoji="1" lang="ja-JP" altLang="en-US" sz="1050" dirty="0">
                          <a:solidFill>
                            <a:srgbClr val="FF0000"/>
                          </a:solidFill>
                          <a:latin typeface="Meiryo UI" panose="020B0604030504040204" pitchFamily="50" charset="-128"/>
                          <a:ea typeface="Meiryo UI" panose="020B0604030504040204" pitchFamily="50" charset="-128"/>
                        </a:rPr>
                        <a:t>例：○○県○○市全域、</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市全域</a:t>
                      </a:r>
                      <a:endParaRPr kumimoji="1" lang="en-US" altLang="ja-JP" sz="1050" dirty="0">
                        <a:solidFill>
                          <a:srgbClr val="FF0000"/>
                        </a:solidFill>
                        <a:latin typeface="Meiryo UI" panose="020B0604030504040204" pitchFamily="50" charset="-128"/>
                        <a:ea typeface="Meiryo UI" panose="020B0604030504040204" pitchFamily="50" charset="-128"/>
                      </a:endParaRPr>
                    </a:p>
                    <a:p>
                      <a:r>
                        <a:rPr kumimoji="1" lang="ja-JP" altLang="en-US" sz="1050" dirty="0">
                          <a:solidFill>
                            <a:srgbClr val="FF0000"/>
                          </a:solidFill>
                          <a:latin typeface="Meiryo UI" panose="020B0604030504040204" pitchFamily="50" charset="-128"/>
                          <a:ea typeface="Meiryo UI" panose="020B0604030504040204" pitchFamily="50" charset="-128"/>
                        </a:rPr>
                        <a:t>　　　○○県○○市全域、</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市南部（旧△△村エリア）</a:t>
                      </a:r>
                      <a:endParaRPr kumimoji="1" lang="en-US" altLang="ja-JP" sz="1050" dirty="0">
                        <a:solidFill>
                          <a:srgbClr val="FF0000"/>
                        </a:solidFill>
                        <a:latin typeface="Meiryo UI" panose="020B0604030504040204" pitchFamily="50" charset="-128"/>
                        <a:ea typeface="Meiryo UI" panose="020B0604030504040204" pitchFamily="50" charset="-128"/>
                      </a:endParaRPr>
                    </a:p>
                    <a:p>
                      <a:r>
                        <a:rPr kumimoji="1" lang="ja-JP" altLang="en-US" sz="1050" dirty="0">
                          <a:solidFill>
                            <a:srgbClr val="FF0000"/>
                          </a:solidFill>
                          <a:latin typeface="Meiryo UI" panose="020B0604030504040204" pitchFamily="50" charset="-128"/>
                          <a:ea typeface="Meiryo UI" panose="020B0604030504040204" pitchFamily="50" charset="-128"/>
                        </a:rPr>
                        <a:t>　　　○○県○○市北部、◎◎県◇◇町</a:t>
                      </a:r>
                    </a:p>
                  </a:txBody>
                  <a:tcPr>
                    <a:solidFill>
                      <a:schemeClr val="bg1"/>
                    </a:solidFill>
                  </a:tcPr>
                </a:tc>
                <a:extLst>
                  <a:ext uri="{0D108BD9-81ED-4DB2-BD59-A6C34878D82A}">
                    <a16:rowId xmlns:a16="http://schemas.microsoft.com/office/drawing/2014/main" val="4182349251"/>
                  </a:ext>
                </a:extLst>
              </a:tr>
              <a:tr h="2196370">
                <a:tc>
                  <a:txBody>
                    <a:bodyPr/>
                    <a:lstStyle/>
                    <a:p>
                      <a:r>
                        <a:rPr kumimoji="1" lang="ja-JP" altLang="en-US" sz="1050" dirty="0">
                          <a:latin typeface="Meiryo UI" panose="020B0604030504040204" pitchFamily="50" charset="-128"/>
                          <a:ea typeface="Meiryo UI" panose="020B0604030504040204" pitchFamily="50" charset="-128"/>
                        </a:rPr>
                        <a:t>②対象地域の考え方</a:t>
                      </a:r>
                    </a:p>
                  </a:txBody>
                  <a:tcPr>
                    <a:solidFill>
                      <a:schemeClr val="bg1"/>
                    </a:solidFill>
                  </a:tcPr>
                </a:tc>
                <a:tc>
                  <a:txBody>
                    <a:bodyPr/>
                    <a:lstStyle/>
                    <a:p>
                      <a:r>
                        <a:rPr kumimoji="1" lang="ja-JP" altLang="en-US" sz="1050" dirty="0">
                          <a:solidFill>
                            <a:srgbClr val="FF0000"/>
                          </a:solidFill>
                          <a:latin typeface="Meiryo UI" panose="020B0604030504040204" pitchFamily="50" charset="-128"/>
                          <a:ea typeface="Meiryo UI" panose="020B0604030504040204" pitchFamily="50" charset="-128"/>
                        </a:rPr>
                        <a:t>「住民の日常の社会・経済活動のまとまりを有すると考えられる範囲」として上記の対象地域を設定する考え方・理由を記載してください。</a:t>
                      </a:r>
                    </a:p>
                  </a:txBody>
                  <a:tcPr>
                    <a:solidFill>
                      <a:schemeClr val="bg1"/>
                    </a:solidFill>
                  </a:tcPr>
                </a:tc>
                <a:extLst>
                  <a:ext uri="{0D108BD9-81ED-4DB2-BD59-A6C34878D82A}">
                    <a16:rowId xmlns:a16="http://schemas.microsoft.com/office/drawing/2014/main" val="4054811254"/>
                  </a:ext>
                </a:extLst>
              </a:tr>
              <a:tr h="2196370">
                <a:tc>
                  <a:txBody>
                    <a:bodyPr/>
                    <a:lstStyle/>
                    <a:p>
                      <a:r>
                        <a:rPr kumimoji="1" lang="ja-JP" altLang="en-US" sz="1050" dirty="0">
                          <a:latin typeface="Meiryo UI" panose="020B0604030504040204" pitchFamily="50" charset="-128"/>
                          <a:ea typeface="Meiryo UI" panose="020B0604030504040204" pitchFamily="50" charset="-128"/>
                        </a:rPr>
                        <a:t>③申請者と対象地域の関係</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rgbClr val="FF0000"/>
                          </a:solidFill>
                          <a:latin typeface="Meiryo UI" panose="020B0604030504040204" pitchFamily="50" charset="-128"/>
                          <a:ea typeface="Meiryo UI" panose="020B0604030504040204" pitchFamily="50" charset="-128"/>
                        </a:rPr>
                        <a:t>申請者が対象地域に社会的・経済的に定着・密着し、活動の基盤を有していることの説明を、具体的事実を基に記載してください。</a:t>
                      </a:r>
                      <a:endParaRPr kumimoji="1" lang="en-US" altLang="ja-JP" sz="1050" dirty="0">
                        <a:solidFill>
                          <a:srgbClr val="FF0000"/>
                        </a:solidFill>
                        <a:latin typeface="Meiryo UI" panose="020B0604030504040204" pitchFamily="50" charset="-128"/>
                        <a:ea typeface="Meiryo UI" panose="020B0604030504040204" pitchFamily="50" charset="-128"/>
                      </a:endParaRPr>
                    </a:p>
                  </a:txBody>
                  <a:tcPr>
                    <a:solidFill>
                      <a:schemeClr val="bg1"/>
                    </a:solidFill>
                  </a:tcPr>
                </a:tc>
                <a:extLst>
                  <a:ext uri="{0D108BD9-81ED-4DB2-BD59-A6C34878D82A}">
                    <a16:rowId xmlns:a16="http://schemas.microsoft.com/office/drawing/2014/main" val="3871213160"/>
                  </a:ext>
                </a:extLst>
              </a:tr>
            </a:tbl>
          </a:graphicData>
        </a:graphic>
      </p:graphicFrame>
      <p:sp>
        <p:nvSpPr>
          <p:cNvPr id="9" name="テキスト ボックス 8">
            <a:extLst>
              <a:ext uri="{FF2B5EF4-FFF2-40B4-BE49-F238E27FC236}">
                <a16:creationId xmlns:a16="http://schemas.microsoft.com/office/drawing/2014/main" id="{8F51105C-C415-3636-948F-E44508CDC5F0}"/>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Meiryo UI" panose="020B0604030504040204" pitchFamily="50" charset="-128"/>
                <a:ea typeface="Meiryo UI" panose="020B0604030504040204" pitchFamily="50" charset="-128"/>
              </a:rPr>
              <a:t>申請書</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310350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C0AFE17-86CD-5F1B-7AA8-8876C1DECBB3}"/>
              </a:ext>
            </a:extLst>
          </p:cNvPr>
          <p:cNvSpPr txBox="1"/>
          <p:nvPr/>
        </p:nvSpPr>
        <p:spPr>
          <a:xfrm>
            <a:off x="38100" y="28575"/>
            <a:ext cx="21526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＜２－２　</a:t>
            </a:r>
            <a:r>
              <a:rPr kumimoji="1" lang="ja-JP" altLang="en-US" sz="1100" dirty="0">
                <a:solidFill>
                  <a:prstClr val="black"/>
                </a:solidFill>
                <a:latin typeface="Meiryo UI" panose="020B0604030504040204" pitchFamily="50" charset="-128"/>
                <a:ea typeface="Meiryo UI" panose="020B0604030504040204" pitchFamily="50" charset="-128"/>
              </a:rPr>
              <a:t>対象地域について</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6" name="正方形/長方形 5">
            <a:extLst>
              <a:ext uri="{FF2B5EF4-FFF2-40B4-BE49-F238E27FC236}">
                <a16:creationId xmlns:a16="http://schemas.microsoft.com/office/drawing/2014/main" id="{46EFB908-1AC7-D968-487D-6A890AE6A783}"/>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D0A69E37-5C2F-2C2E-B534-1A386434B95F}"/>
              </a:ext>
            </a:extLst>
          </p:cNvPr>
          <p:cNvSpPr txBox="1"/>
          <p:nvPr/>
        </p:nvSpPr>
        <p:spPr>
          <a:xfrm>
            <a:off x="28575" y="314325"/>
            <a:ext cx="8743950" cy="415498"/>
          </a:xfrm>
          <a:prstGeom prst="rect">
            <a:avLst/>
          </a:prstGeom>
          <a:noFill/>
        </p:spPr>
        <p:txBody>
          <a:bodyPr wrap="square" rtlCol="0">
            <a:spAutoFit/>
          </a:bodyPr>
          <a:lstStyle/>
          <a:p>
            <a:pPr lvl="0">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・対象地域を含むすべての市町村に</a:t>
            </a:r>
            <a:r>
              <a:rPr kumimoji="1" lang="ja-JP" altLang="en-US" sz="1050" dirty="0">
                <a:solidFill>
                  <a:srgbClr val="FF0000"/>
                </a:solidFill>
                <a:latin typeface="Meiryo UI" panose="020B0604030504040204" pitchFamily="50" charset="-128"/>
                <a:ea typeface="Meiryo UI" panose="020B0604030504040204" pitchFamily="50" charset="-128"/>
              </a:rPr>
              <a:t>申請の内容について説明を行った上で、</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以下のとおり記載</a:t>
            </a:r>
            <a:r>
              <a:rPr kumimoji="1" lang="ja-JP" altLang="en-US" sz="1050" dirty="0">
                <a:solidFill>
                  <a:srgbClr val="FF0000"/>
                </a:solidFill>
                <a:latin typeface="Meiryo UI" panose="020B0604030504040204" pitchFamily="50" charset="-128"/>
                <a:ea typeface="Meiryo UI" panose="020B0604030504040204" pitchFamily="50" charset="-128"/>
              </a:rPr>
              <a:t>してください。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・文字の大きさは</a:t>
            </a: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10</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ポイント以上で作成ください。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3" name="正方形/長方形 2">
            <a:extLst>
              <a:ext uri="{FF2B5EF4-FFF2-40B4-BE49-F238E27FC236}">
                <a16:creationId xmlns:a16="http://schemas.microsoft.com/office/drawing/2014/main" id="{37926EB3-12DC-A810-4DA8-E855BC7209A8}"/>
              </a:ext>
            </a:extLst>
          </p:cNvPr>
          <p:cNvSpPr/>
          <p:nvPr/>
        </p:nvSpPr>
        <p:spPr>
          <a:xfrm>
            <a:off x="171450" y="885825"/>
            <a:ext cx="8763000" cy="5782104"/>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050" dirty="0">
                <a:solidFill>
                  <a:schemeClr val="tx1"/>
                </a:solidFill>
                <a:latin typeface="Meiryo UI" panose="020B0604030504040204" pitchFamily="50" charset="-128"/>
                <a:ea typeface="Meiryo UI" panose="020B0604030504040204" pitchFamily="50" charset="-128"/>
              </a:rPr>
              <a:t>申請内容についての市町村への説明実施について</a:t>
            </a:r>
          </a:p>
        </p:txBody>
      </p:sp>
      <p:sp>
        <p:nvSpPr>
          <p:cNvPr id="8" name="テキスト ボックス 7">
            <a:extLst>
              <a:ext uri="{FF2B5EF4-FFF2-40B4-BE49-F238E27FC236}">
                <a16:creationId xmlns:a16="http://schemas.microsoft.com/office/drawing/2014/main" id="{0D0D2CD5-B213-0B14-F2A3-3DABBA9C5407}"/>
              </a:ext>
            </a:extLst>
          </p:cNvPr>
          <p:cNvSpPr txBox="1"/>
          <p:nvPr/>
        </p:nvSpPr>
        <p:spPr>
          <a:xfrm>
            <a:off x="353385" y="1256561"/>
            <a:ext cx="7679505" cy="253916"/>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申請の内容について、以下の市町村に説明を実施しました。</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44126A05-6826-2691-8482-66461DF9D580}"/>
              </a:ext>
            </a:extLst>
          </p:cNvPr>
          <p:cNvSpPr txBox="1"/>
          <p:nvPr/>
        </p:nvSpPr>
        <p:spPr>
          <a:xfrm>
            <a:off x="3115469" y="1805387"/>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●●町</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▲▲部■■課</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令和◆年◆月◆日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FCBC432F-9556-AD12-A897-B04A18559538}"/>
              </a:ext>
            </a:extLst>
          </p:cNvPr>
          <p:cNvSpPr txBox="1"/>
          <p:nvPr/>
        </p:nvSpPr>
        <p:spPr>
          <a:xfrm>
            <a:off x="316442" y="1810728"/>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〇〇市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△△部□□課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令和◇年◇月◇日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DAF95704-7877-9EEB-9B2C-BB15FE245DE8}"/>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Meiryo UI" panose="020B0604030504040204" pitchFamily="50" charset="-128"/>
                <a:ea typeface="Meiryo UI" panose="020B0604030504040204" pitchFamily="50" charset="-128"/>
              </a:rPr>
              <a:t>申請書</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テキスト ボックス 3">
            <a:extLst>
              <a:ext uri="{FF2B5EF4-FFF2-40B4-BE49-F238E27FC236}">
                <a16:creationId xmlns:a16="http://schemas.microsoft.com/office/drawing/2014/main" id="{A9210C03-B8AE-7ADF-9541-3995272BF0BF}"/>
              </a:ext>
            </a:extLst>
          </p:cNvPr>
          <p:cNvSpPr txBox="1"/>
          <p:nvPr/>
        </p:nvSpPr>
        <p:spPr>
          <a:xfrm>
            <a:off x="316442" y="2801219"/>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2BA08409-8EDF-8193-B9F7-796E81C5A2E7}"/>
              </a:ext>
            </a:extLst>
          </p:cNvPr>
          <p:cNvSpPr txBox="1"/>
          <p:nvPr/>
        </p:nvSpPr>
        <p:spPr>
          <a:xfrm>
            <a:off x="316442" y="3925958"/>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020F3865-8EF9-8EC0-4CC6-B4D374F67FBB}"/>
              </a:ext>
            </a:extLst>
          </p:cNvPr>
          <p:cNvSpPr txBox="1"/>
          <p:nvPr/>
        </p:nvSpPr>
        <p:spPr>
          <a:xfrm>
            <a:off x="316442" y="5050696"/>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692BB4E5-ED67-55DF-D39D-18CA438D5817}"/>
              </a:ext>
            </a:extLst>
          </p:cNvPr>
          <p:cNvSpPr txBox="1"/>
          <p:nvPr/>
        </p:nvSpPr>
        <p:spPr>
          <a:xfrm>
            <a:off x="3115469" y="2801219"/>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7999FA38-B46A-EE4D-0687-42306F617423}"/>
              </a:ext>
            </a:extLst>
          </p:cNvPr>
          <p:cNvSpPr txBox="1"/>
          <p:nvPr/>
        </p:nvSpPr>
        <p:spPr>
          <a:xfrm>
            <a:off x="6115926" y="2801219"/>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1F23E664-F882-CF99-C262-D91BB1BF4A0B}"/>
              </a:ext>
            </a:extLst>
          </p:cNvPr>
          <p:cNvSpPr txBox="1"/>
          <p:nvPr/>
        </p:nvSpPr>
        <p:spPr>
          <a:xfrm>
            <a:off x="3115469" y="3925957"/>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DAC0B2BD-A40A-017D-99F8-E16DF61B3338}"/>
              </a:ext>
            </a:extLst>
          </p:cNvPr>
          <p:cNvSpPr txBox="1"/>
          <p:nvPr/>
        </p:nvSpPr>
        <p:spPr>
          <a:xfrm>
            <a:off x="3115469" y="5050696"/>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F7C36B81-A177-8486-20E8-FD4274B68E53}"/>
              </a:ext>
            </a:extLst>
          </p:cNvPr>
          <p:cNvSpPr txBox="1"/>
          <p:nvPr/>
        </p:nvSpPr>
        <p:spPr>
          <a:xfrm>
            <a:off x="6115926" y="3925957"/>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86AD257A-76E2-5873-E1E9-E1192CA16933}"/>
              </a:ext>
            </a:extLst>
          </p:cNvPr>
          <p:cNvSpPr txBox="1"/>
          <p:nvPr/>
        </p:nvSpPr>
        <p:spPr>
          <a:xfrm>
            <a:off x="6115926" y="5050696"/>
            <a:ext cx="283757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自治体名　　　　 ：</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説明実施部局等：</a:t>
            </a:r>
            <a:r>
              <a:rPr kumimoji="1" lang="ja-JP" altLang="en-US" sz="1050" dirty="0">
                <a:solidFill>
                  <a:srgbClr val="FF0000"/>
                </a:solidFill>
                <a:latin typeface="Meiryo UI" panose="020B0604030504040204" pitchFamily="50" charset="-128"/>
                <a:ea typeface="Meiryo UI" panose="020B0604030504040204" pitchFamily="50" charset="-128"/>
              </a:rPr>
              <a:t>　　　</a:t>
            </a:r>
          </a:p>
          <a:p>
            <a:r>
              <a:rPr kumimoji="1" lang="ja-JP" altLang="en-US" sz="1050" dirty="0">
                <a:latin typeface="Meiryo UI" panose="020B0604030504040204" pitchFamily="50" charset="-128"/>
                <a:ea typeface="Meiryo UI" panose="020B0604030504040204" pitchFamily="50" charset="-128"/>
              </a:rPr>
              <a:t>説明実施日　　  ：</a:t>
            </a:r>
            <a:r>
              <a:rPr kumimoji="1" lang="ja-JP" altLang="en-US" sz="1050" dirty="0">
                <a:solidFill>
                  <a:srgbClr val="FF0000"/>
                </a:solidFill>
                <a:latin typeface="Meiryo UI" panose="020B0604030504040204" pitchFamily="50" charset="-128"/>
                <a:ea typeface="Meiryo UI" panose="020B0604030504040204" pitchFamily="50" charset="-128"/>
              </a:rPr>
              <a:t>　　　　　　　</a:t>
            </a:r>
            <a:endParaRPr kumimoji="1" lang="en-US" altLang="ja-JP" sz="1050" u="sng"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58710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D0A69E37-5C2F-2C2E-B534-1A386434B95F}"/>
              </a:ext>
            </a:extLst>
          </p:cNvPr>
          <p:cNvSpPr txBox="1"/>
          <p:nvPr/>
        </p:nvSpPr>
        <p:spPr>
          <a:xfrm>
            <a:off x="28575" y="314325"/>
            <a:ext cx="9010650" cy="57708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・以下の３項目について記載してください。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・図面等を除き文字の大きさは</a:t>
            </a: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10</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ポイント以上で作成ください。</a:t>
            </a:r>
            <a:r>
              <a:rPr kumimoji="1" lang="ja-JP" altLang="en-US" sz="1050" dirty="0">
                <a:solidFill>
                  <a:srgbClr val="FF0000"/>
                </a:solidFill>
                <a:latin typeface="Meiryo UI" panose="020B0604030504040204" pitchFamily="50" charset="-128"/>
                <a:ea typeface="Meiryo UI" panose="020B0604030504040204" pitchFamily="50" charset="-128"/>
              </a:rPr>
              <a:t>申請内容</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を分かりやすく記載するために、図やイラスト等による補足は可能です。</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dirty="0">
                <a:solidFill>
                  <a:srgbClr val="FF0000"/>
                </a:solidFill>
                <a:latin typeface="Meiryo UI" panose="020B0604030504040204" pitchFamily="50" charset="-128"/>
                <a:ea typeface="Meiryo UI" panose="020B0604030504040204" pitchFamily="50" charset="-128"/>
              </a:rPr>
              <a:t>・記載が１頁以内に収まらない場合、本頁を複製の上、複数頁にわたって記載ください。</a:t>
            </a:r>
          </a:p>
        </p:txBody>
      </p:sp>
      <p:sp>
        <p:nvSpPr>
          <p:cNvPr id="3" name="正方形/長方形 2">
            <a:extLst>
              <a:ext uri="{FF2B5EF4-FFF2-40B4-BE49-F238E27FC236}">
                <a16:creationId xmlns:a16="http://schemas.microsoft.com/office/drawing/2014/main" id="{3DCF5D54-5D15-10D2-BF90-89A1BE69C6E5}"/>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30BE7D8-ED80-11D9-FE78-EBD2557CBAB2}"/>
              </a:ext>
            </a:extLst>
          </p:cNvPr>
          <p:cNvSpPr txBox="1"/>
          <p:nvPr/>
        </p:nvSpPr>
        <p:spPr>
          <a:xfrm>
            <a:off x="38099" y="28575"/>
            <a:ext cx="6301055"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＜３ー１　地域生活圏の形成に向けた</a:t>
            </a:r>
            <a:r>
              <a:rPr kumimoji="1" lang="ja-JP" altLang="en-US" sz="1100" dirty="0">
                <a:solidFill>
                  <a:prstClr val="black"/>
                </a:solidFill>
                <a:latin typeface="Meiryo UI" panose="020B0604030504040204" pitchFamily="50" charset="-128"/>
                <a:ea typeface="Meiryo UI" panose="020B0604030504040204" pitchFamily="50" charset="-128"/>
              </a:rPr>
              <a:t>中長期の将来像について</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5" name="テキスト ボックス 4">
            <a:extLst>
              <a:ext uri="{FF2B5EF4-FFF2-40B4-BE49-F238E27FC236}">
                <a16:creationId xmlns:a16="http://schemas.microsoft.com/office/drawing/2014/main" id="{1288CFF3-09B4-6E3E-6D86-4D14966ABEC9}"/>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Meiryo UI" panose="020B0604030504040204" pitchFamily="50" charset="-128"/>
                <a:ea typeface="Meiryo UI" panose="020B0604030504040204" pitchFamily="50" charset="-128"/>
              </a:rPr>
              <a:t>申請書</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D09915AD-5967-C7E0-A212-9994163F0F51}"/>
              </a:ext>
            </a:extLst>
          </p:cNvPr>
          <p:cNvSpPr/>
          <p:nvPr/>
        </p:nvSpPr>
        <p:spPr>
          <a:xfrm>
            <a:off x="200025" y="990600"/>
            <a:ext cx="8743950" cy="564832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rPr>
              <a:t>➀ 地域生活圏の形成の中長期</a:t>
            </a:r>
            <a:r>
              <a:rPr kumimoji="1" lang="en-US" altLang="ja-JP" sz="1000" baseline="30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的な将来像　　　</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 中長期：概ね５年～</a:t>
            </a:r>
            <a:r>
              <a:rPr kumimoji="1" lang="en-US" altLang="ja-JP" sz="1000" dirty="0">
                <a:solidFill>
                  <a:schemeClr val="tx1"/>
                </a:solidFill>
                <a:latin typeface="Meiryo UI" panose="020B0604030504040204" pitchFamily="50" charset="-128"/>
                <a:ea typeface="Meiryo UI" panose="020B0604030504040204" pitchFamily="50" charset="-128"/>
              </a:rPr>
              <a:t>10</a:t>
            </a:r>
            <a:r>
              <a:rPr kumimoji="1" lang="ja-JP" altLang="en-US" sz="1000" dirty="0">
                <a:solidFill>
                  <a:schemeClr val="tx1"/>
                </a:solidFill>
                <a:latin typeface="Meiryo UI" panose="020B0604030504040204" pitchFamily="50" charset="-128"/>
                <a:ea typeface="Meiryo UI" panose="020B0604030504040204" pitchFamily="50" charset="-128"/>
              </a:rPr>
              <a:t>年程度</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対象地域における現状・課題等を踏まえ、地域生活圏の形成の将来像を記載してください。</a:t>
            </a:r>
            <a:endParaRPr kumimoji="1" lang="en-US" altLang="ja-JP" sz="1000" dirty="0">
              <a:solidFill>
                <a:srgbClr val="FF0000"/>
              </a:solidFill>
              <a:latin typeface="Meiryo UI" panose="020B0604030504040204" pitchFamily="50" charset="-128"/>
              <a:ea typeface="Meiryo UI" panose="020B0604030504040204" pitchFamily="50" charset="-128"/>
            </a:endParaRPr>
          </a:p>
          <a:p>
            <a:endParaRPr kumimoji="1" lang="en-US" altLang="ja-JP" sz="1000" dirty="0">
              <a:solidFill>
                <a:schemeClr val="tx1"/>
              </a:solidFill>
              <a:latin typeface="Meiryo UI" panose="020B0604030504040204" pitchFamily="50" charset="-128"/>
              <a:ea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72881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DCF5D54-5D15-10D2-BF90-89A1BE69C6E5}"/>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30BE7D8-ED80-11D9-FE78-EBD2557CBAB2}"/>
              </a:ext>
            </a:extLst>
          </p:cNvPr>
          <p:cNvSpPr txBox="1"/>
          <p:nvPr/>
        </p:nvSpPr>
        <p:spPr>
          <a:xfrm>
            <a:off x="38099" y="28575"/>
            <a:ext cx="6301055"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＜３ー２　地域生活圏の形成に向けた</a:t>
            </a:r>
            <a:r>
              <a:rPr kumimoji="1" lang="ja-JP" altLang="en-US" sz="1100" dirty="0">
                <a:solidFill>
                  <a:prstClr val="black"/>
                </a:solidFill>
                <a:latin typeface="Meiryo UI" panose="020B0604030504040204" pitchFamily="50" charset="-128"/>
                <a:ea typeface="Meiryo UI" panose="020B0604030504040204" pitchFamily="50" charset="-128"/>
              </a:rPr>
              <a:t>中長期の将来像について</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5" name="テキスト ボックス 4">
            <a:extLst>
              <a:ext uri="{FF2B5EF4-FFF2-40B4-BE49-F238E27FC236}">
                <a16:creationId xmlns:a16="http://schemas.microsoft.com/office/drawing/2014/main" id="{1288CFF3-09B4-6E3E-6D86-4D14966ABEC9}"/>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Meiryo UI" panose="020B0604030504040204" pitchFamily="50" charset="-128"/>
                <a:ea typeface="Meiryo UI" panose="020B0604030504040204" pitchFamily="50" charset="-128"/>
              </a:rPr>
              <a:t>申請書</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D09915AD-5967-C7E0-A212-9994163F0F51}"/>
              </a:ext>
            </a:extLst>
          </p:cNvPr>
          <p:cNvSpPr/>
          <p:nvPr/>
        </p:nvSpPr>
        <p:spPr>
          <a:xfrm>
            <a:off x="200025" y="381000"/>
            <a:ext cx="8743950" cy="625792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rPr>
              <a:t>②　申請者が果たす役割</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①の将来像の実現に向けて対象地域において申請者が果たす役割を具体的に記載してください。当該記載の中で、申請者が、認定要綱３．（１）に規定する「民間の地域経営主体」として地域生活圏の形成に取り組む者であることを説明してください。</a:t>
            </a:r>
            <a:endParaRPr kumimoji="1" lang="en-US" altLang="ja-JP" sz="1000" dirty="0">
              <a:solidFill>
                <a:srgbClr val="FF0000"/>
              </a:solidFill>
              <a:latin typeface="Meiryo UI" panose="020B0604030504040204" pitchFamily="50" charset="-128"/>
              <a:ea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9394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DCF5D54-5D15-10D2-BF90-89A1BE69C6E5}"/>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30BE7D8-ED80-11D9-FE78-EBD2557CBAB2}"/>
              </a:ext>
            </a:extLst>
          </p:cNvPr>
          <p:cNvSpPr txBox="1"/>
          <p:nvPr/>
        </p:nvSpPr>
        <p:spPr>
          <a:xfrm>
            <a:off x="38099" y="28575"/>
            <a:ext cx="6301055"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＜３ー３　地域生活圏の形成に向けた</a:t>
            </a:r>
            <a:r>
              <a:rPr kumimoji="1" lang="ja-JP" altLang="en-US" sz="1100" dirty="0">
                <a:solidFill>
                  <a:prstClr val="black"/>
                </a:solidFill>
                <a:latin typeface="Meiryo UI" panose="020B0604030504040204" pitchFamily="50" charset="-128"/>
                <a:ea typeface="Meiryo UI" panose="020B0604030504040204" pitchFamily="50" charset="-128"/>
              </a:rPr>
              <a:t>中長期の将来像について</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5" name="テキスト ボックス 4">
            <a:extLst>
              <a:ext uri="{FF2B5EF4-FFF2-40B4-BE49-F238E27FC236}">
                <a16:creationId xmlns:a16="http://schemas.microsoft.com/office/drawing/2014/main" id="{1288CFF3-09B4-6E3E-6D86-4D14966ABEC9}"/>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Meiryo UI" panose="020B0604030504040204" pitchFamily="50" charset="-128"/>
                <a:ea typeface="Meiryo UI" panose="020B0604030504040204" pitchFamily="50" charset="-128"/>
              </a:rPr>
              <a:t>申請書</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D09915AD-5967-C7E0-A212-9994163F0F51}"/>
              </a:ext>
            </a:extLst>
          </p:cNvPr>
          <p:cNvSpPr/>
          <p:nvPr/>
        </p:nvSpPr>
        <p:spPr>
          <a:xfrm>
            <a:off x="200025" y="400050"/>
            <a:ext cx="8743950" cy="623887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rPr>
              <a:t>③　中長期的な取組の実施計画及びスケジュール</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➀に記載の将来像の実現に向けて、②に記載の役割を果たす申請者が行う取組の中長期的な実施計画及びスケジュールについて記載してください。</a:t>
            </a:r>
            <a:endParaRPr kumimoji="1" lang="en-US" altLang="ja-JP" sz="1000" dirty="0">
              <a:solidFill>
                <a:srgbClr val="FF0000"/>
              </a:solidFill>
              <a:latin typeface="Meiryo UI" panose="020B0604030504040204" pitchFamily="50" charset="-128"/>
              <a:ea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39158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C0AFE17-86CD-5F1B-7AA8-8876C1DECBB3}"/>
              </a:ext>
            </a:extLst>
          </p:cNvPr>
          <p:cNvSpPr txBox="1"/>
          <p:nvPr/>
        </p:nvSpPr>
        <p:spPr>
          <a:xfrm>
            <a:off x="38099" y="28575"/>
            <a:ext cx="629078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＜４ー１　</a:t>
            </a:r>
            <a:r>
              <a:rPr kumimoji="1" lang="ja-JP" altLang="en-US" sz="1100" dirty="0">
                <a:solidFill>
                  <a:prstClr val="black"/>
                </a:solidFill>
                <a:latin typeface="Meiryo UI" panose="020B0604030504040204" pitchFamily="50" charset="-128"/>
                <a:ea typeface="Meiryo UI" panose="020B0604030504040204" pitchFamily="50" charset="-128"/>
              </a:rPr>
              <a:t>認定の有効期間内における取組の実施計画について</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7" name="テキスト ボックス 6">
            <a:extLst>
              <a:ext uri="{FF2B5EF4-FFF2-40B4-BE49-F238E27FC236}">
                <a16:creationId xmlns:a16="http://schemas.microsoft.com/office/drawing/2014/main" id="{D0A69E37-5C2F-2C2E-B534-1A386434B95F}"/>
              </a:ext>
            </a:extLst>
          </p:cNvPr>
          <p:cNvSpPr txBox="1"/>
          <p:nvPr/>
        </p:nvSpPr>
        <p:spPr>
          <a:xfrm>
            <a:off x="28575" y="314325"/>
            <a:ext cx="8743950" cy="57708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・以下の３項目について記載してください。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・図面等を除き文字の大きさは</a:t>
            </a: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10</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ポイント以上で作成ください。</a:t>
            </a:r>
            <a:r>
              <a:rPr kumimoji="1" lang="ja-JP" altLang="en-US" sz="1050" dirty="0">
                <a:solidFill>
                  <a:srgbClr val="FF0000"/>
                </a:solidFill>
                <a:latin typeface="Meiryo UI" panose="020B0604030504040204" pitchFamily="50" charset="-128"/>
                <a:ea typeface="Meiryo UI" panose="020B0604030504040204" pitchFamily="50" charset="-128"/>
              </a:rPr>
              <a:t>申請内容</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を分かりやすく記載するために、図やイラスト等による補足は可能です。</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a:defRPr/>
            </a:pPr>
            <a:r>
              <a:rPr kumimoji="1" lang="ja-JP" altLang="en-US" sz="1050" dirty="0">
                <a:solidFill>
                  <a:srgbClr val="FF0000"/>
                </a:solidFill>
                <a:latin typeface="Meiryo UI" panose="020B0604030504040204" pitchFamily="50" charset="-128"/>
                <a:ea typeface="Meiryo UI" panose="020B0604030504040204" pitchFamily="50" charset="-128"/>
              </a:rPr>
              <a:t>・記載が１頁以内に収まらない場合、本頁を複製の上、複数頁にわたって記載ください。</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3" name="正方形/長方形 2">
            <a:extLst>
              <a:ext uri="{FF2B5EF4-FFF2-40B4-BE49-F238E27FC236}">
                <a16:creationId xmlns:a16="http://schemas.microsoft.com/office/drawing/2014/main" id="{3DCF5D54-5D15-10D2-BF90-89A1BE69C6E5}"/>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E7AD70DB-3799-55CE-138B-CF3410B4B94C}"/>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Meiryo UI" panose="020B0604030504040204" pitchFamily="50" charset="-128"/>
                <a:ea typeface="Meiryo UI" panose="020B0604030504040204" pitchFamily="50" charset="-128"/>
              </a:rPr>
              <a:t>申請書</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4B863AD7-4EB9-9142-7646-4EC000AE7C5D}"/>
              </a:ext>
            </a:extLst>
          </p:cNvPr>
          <p:cNvSpPr/>
          <p:nvPr/>
        </p:nvSpPr>
        <p:spPr>
          <a:xfrm>
            <a:off x="200025" y="990600"/>
            <a:ext cx="8743950" cy="5657849"/>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rPr>
              <a:t>➀ 認定の有効期間内における取組の実施計画及びスケジュール</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認定の有効期間において申請者が行う取組の実施計画及びスケジュールについて記載してください。</a:t>
            </a:r>
            <a:endParaRPr kumimoji="1" lang="en-US" altLang="ja-JP" sz="1000" dirty="0">
              <a:solidFill>
                <a:srgbClr val="FF0000"/>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どのような取組を行うのかを、詳細かつ具体的に記載してください。</a:t>
            </a:r>
            <a:endParaRPr kumimoji="1" lang="en-US" altLang="ja-JP" sz="1000" dirty="0">
              <a:solidFill>
                <a:srgbClr val="FF0000"/>
              </a:solidFill>
              <a:latin typeface="Meiryo UI" panose="020B0604030504040204" pitchFamily="50" charset="-128"/>
              <a:ea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例）地域のマネジメントの観点　・・・地域の課題・ニーズの発掘、地域のビジョンに関する議論の主導、ビジョンの策定・とりまとめ　等</a:t>
            </a:r>
            <a:endParaRPr kumimoji="1" lang="en-US" altLang="ja-JP" sz="1000" dirty="0">
              <a:solidFill>
                <a:srgbClr val="FF0000"/>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　　　地域のコーディネートの観点・・・事業者間や官民の連携・調整　等　　</a:t>
            </a:r>
            <a:r>
              <a:rPr kumimoji="1" lang="en-US" altLang="ja-JP" sz="1000" dirty="0">
                <a:solidFill>
                  <a:srgbClr val="FF0000"/>
                </a:solidFill>
                <a:latin typeface="Meiryo UI" panose="020B0604030504040204" pitchFamily="50" charset="-128"/>
                <a:ea typeface="Meiryo UI" panose="020B0604030504040204" pitchFamily="50" charset="-128"/>
              </a:rPr>
              <a:t>※</a:t>
            </a:r>
            <a:r>
              <a:rPr kumimoji="1" lang="ja-JP" altLang="en-US" sz="1000" dirty="0">
                <a:solidFill>
                  <a:srgbClr val="FF0000"/>
                </a:solidFill>
                <a:latin typeface="Meiryo UI" panose="020B0604030504040204" pitchFamily="50" charset="-128"/>
                <a:ea typeface="Meiryo UI" panose="020B0604030504040204" pitchFamily="50" charset="-128"/>
              </a:rPr>
              <a:t>詳細は４ー２ ②に記載</a:t>
            </a:r>
            <a:endParaRPr kumimoji="1" lang="en-US" altLang="ja-JP" sz="1000" dirty="0">
              <a:solidFill>
                <a:srgbClr val="FF0000"/>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　　　取組の対象となる生活サービス・地域課題</a:t>
            </a:r>
            <a:endParaRPr kumimoji="1" lang="en-US" altLang="ja-JP" sz="1000" dirty="0">
              <a:solidFill>
                <a:srgbClr val="FF0000"/>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　　　　・・・（具体的なイメージ）福祉</a:t>
            </a:r>
            <a:r>
              <a:rPr kumimoji="1" lang="en-US" altLang="ja-JP" sz="1000" dirty="0">
                <a:solidFill>
                  <a:srgbClr val="FF0000"/>
                </a:solidFill>
                <a:latin typeface="Meiryo UI" panose="020B0604030504040204" pitchFamily="50" charset="-128"/>
                <a:ea typeface="Meiryo UI" panose="020B0604030504040204" pitchFamily="50" charset="-128"/>
              </a:rPr>
              <a:t>×ICT</a:t>
            </a:r>
            <a:r>
              <a:rPr kumimoji="1" lang="ja-JP" altLang="en-US" sz="1000" dirty="0">
                <a:solidFill>
                  <a:srgbClr val="FF0000"/>
                </a:solidFill>
                <a:latin typeface="Meiryo UI" panose="020B0604030504040204" pitchFamily="50" charset="-128"/>
                <a:ea typeface="Meiryo UI" panose="020B0604030504040204" pitchFamily="50" charset="-128"/>
              </a:rPr>
              <a:t>企業のマッチングによる孤独・孤立対策、農業</a:t>
            </a:r>
            <a:r>
              <a:rPr kumimoji="1" lang="en-US" altLang="ja-JP" sz="1000" dirty="0">
                <a:solidFill>
                  <a:srgbClr val="FF0000"/>
                </a:solidFill>
                <a:latin typeface="Meiryo UI" panose="020B0604030504040204" pitchFamily="50" charset="-128"/>
                <a:ea typeface="Meiryo UI" panose="020B0604030504040204" pitchFamily="50" charset="-128"/>
              </a:rPr>
              <a:t>×</a:t>
            </a:r>
            <a:r>
              <a:rPr kumimoji="1" lang="ja-JP" altLang="en-US" sz="1000" dirty="0">
                <a:solidFill>
                  <a:srgbClr val="FF0000"/>
                </a:solidFill>
                <a:latin typeface="Meiryo UI" panose="020B0604030504040204" pitchFamily="50" charset="-128"/>
                <a:ea typeface="Meiryo UI" panose="020B0604030504040204" pitchFamily="50" charset="-128"/>
              </a:rPr>
              <a:t>宿泊連携による関係人口創出、福祉</a:t>
            </a:r>
            <a:r>
              <a:rPr kumimoji="1" lang="en-US" altLang="ja-JP" sz="1000" dirty="0">
                <a:solidFill>
                  <a:srgbClr val="FF0000"/>
                </a:solidFill>
                <a:latin typeface="Meiryo UI" panose="020B0604030504040204" pitchFamily="50" charset="-128"/>
                <a:ea typeface="Meiryo UI" panose="020B0604030504040204" pitchFamily="50" charset="-128"/>
              </a:rPr>
              <a:t>×</a:t>
            </a:r>
            <a:r>
              <a:rPr kumimoji="1" lang="ja-JP" altLang="en-US" sz="1000" dirty="0">
                <a:solidFill>
                  <a:srgbClr val="FF0000"/>
                </a:solidFill>
                <a:latin typeface="Meiryo UI" panose="020B0604030504040204" pitchFamily="50" charset="-128"/>
                <a:ea typeface="Meiryo UI" panose="020B0604030504040204" pitchFamily="50" charset="-128"/>
              </a:rPr>
              <a:t>防災連携による地域ケア　等</a:t>
            </a:r>
            <a:endParaRPr kumimoji="1" lang="en-US" altLang="ja-JP" sz="1000" dirty="0">
              <a:solidFill>
                <a:srgbClr val="FF0000"/>
              </a:solidFill>
              <a:latin typeface="Meiryo UI" panose="020B0604030504040204" pitchFamily="50" charset="-128"/>
              <a:ea typeface="Meiryo UI" panose="020B0604030504040204" pitchFamily="50" charset="-128"/>
            </a:endParaRPr>
          </a:p>
          <a:p>
            <a:endParaRPr kumimoji="1" lang="en-US" altLang="ja-JP" sz="10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75744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C0AFE17-86CD-5F1B-7AA8-8876C1DECBB3}"/>
              </a:ext>
            </a:extLst>
          </p:cNvPr>
          <p:cNvSpPr txBox="1"/>
          <p:nvPr/>
        </p:nvSpPr>
        <p:spPr>
          <a:xfrm>
            <a:off x="38099" y="28575"/>
            <a:ext cx="629078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＜４ー２　</a:t>
            </a:r>
            <a:r>
              <a:rPr kumimoji="1" lang="ja-JP" altLang="en-US" sz="1100" dirty="0">
                <a:solidFill>
                  <a:prstClr val="black"/>
                </a:solidFill>
                <a:latin typeface="Meiryo UI" panose="020B0604030504040204" pitchFamily="50" charset="-128"/>
                <a:ea typeface="Meiryo UI" panose="020B0604030504040204" pitchFamily="50" charset="-128"/>
              </a:rPr>
              <a:t>認定の有効期間内における取組の実施計画について</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3" name="正方形/長方形 2">
            <a:extLst>
              <a:ext uri="{FF2B5EF4-FFF2-40B4-BE49-F238E27FC236}">
                <a16:creationId xmlns:a16="http://schemas.microsoft.com/office/drawing/2014/main" id="{3DCF5D54-5D15-10D2-BF90-89A1BE69C6E5}"/>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E7AD70DB-3799-55CE-138B-CF3410B4B94C}"/>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Meiryo UI" panose="020B0604030504040204" pitchFamily="50" charset="-128"/>
                <a:ea typeface="Meiryo UI" panose="020B0604030504040204" pitchFamily="50" charset="-128"/>
              </a:rPr>
              <a:t>申請書</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4B863AD7-4EB9-9142-7646-4EC000AE7C5D}"/>
              </a:ext>
            </a:extLst>
          </p:cNvPr>
          <p:cNvSpPr/>
          <p:nvPr/>
        </p:nvSpPr>
        <p:spPr>
          <a:xfrm>
            <a:off x="200025" y="371476"/>
            <a:ext cx="8743950" cy="6276974"/>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rPr>
              <a:t>②　申請者が果たす役割及び関係主体との連携体制</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➀に記載の計画を実施するにあたり、申請者が認定要綱３．（１）に規定する「民間の地域経営主体」として果たす具体的役割並びに連携する関係主体（自治体・各種事業者等）及びこれら主体間の役割分担について、記載してください。</a:t>
            </a:r>
            <a:endParaRPr kumimoji="1" lang="en-US" altLang="ja-JP" sz="1000" dirty="0">
              <a:solidFill>
                <a:srgbClr val="FF0000"/>
              </a:solidFill>
              <a:latin typeface="Meiryo UI" panose="020B0604030504040204" pitchFamily="50" charset="-128"/>
              <a:ea typeface="Meiryo UI" panose="020B0604030504040204" pitchFamily="50" charset="-128"/>
            </a:endParaRPr>
          </a:p>
          <a:p>
            <a:endParaRPr kumimoji="1" lang="en-US" altLang="ja-JP" sz="1000" dirty="0">
              <a:solidFill>
                <a:schemeClr val="tx1"/>
              </a:solidFill>
              <a:latin typeface="Meiryo UI" panose="020B0604030504040204" pitchFamily="50" charset="-128"/>
              <a:ea typeface="Meiryo UI" panose="020B0604030504040204" pitchFamily="50" charset="-128"/>
            </a:endParaRPr>
          </a:p>
          <a:p>
            <a:endParaRPr kumimoji="1" lang="en-US" altLang="ja-JP" sz="10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30028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C0AFE17-86CD-5F1B-7AA8-8876C1DECBB3}"/>
              </a:ext>
            </a:extLst>
          </p:cNvPr>
          <p:cNvSpPr txBox="1"/>
          <p:nvPr/>
        </p:nvSpPr>
        <p:spPr>
          <a:xfrm>
            <a:off x="38099" y="28575"/>
            <a:ext cx="629078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＜４ー３　</a:t>
            </a:r>
            <a:r>
              <a:rPr kumimoji="1" lang="ja-JP" altLang="en-US" sz="1100" dirty="0">
                <a:solidFill>
                  <a:prstClr val="black"/>
                </a:solidFill>
                <a:latin typeface="Meiryo UI" panose="020B0604030504040204" pitchFamily="50" charset="-128"/>
                <a:ea typeface="Meiryo UI" panose="020B0604030504040204" pitchFamily="50" charset="-128"/>
              </a:rPr>
              <a:t>認定の有効期間内における取組の実施計画について</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3" name="正方形/長方形 2">
            <a:extLst>
              <a:ext uri="{FF2B5EF4-FFF2-40B4-BE49-F238E27FC236}">
                <a16:creationId xmlns:a16="http://schemas.microsoft.com/office/drawing/2014/main" id="{3DCF5D54-5D15-10D2-BF90-89A1BE69C6E5}"/>
              </a:ext>
            </a:extLst>
          </p:cNvPr>
          <p:cNvSpPr/>
          <p:nvPr/>
        </p:nvSpPr>
        <p:spPr>
          <a:xfrm>
            <a:off x="47625" y="295275"/>
            <a:ext cx="9010650" cy="64579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E7AD70DB-3799-55CE-138B-CF3410B4B94C}"/>
              </a:ext>
            </a:extLst>
          </p:cNvPr>
          <p:cNvSpPr txBox="1"/>
          <p:nvPr/>
        </p:nvSpPr>
        <p:spPr>
          <a:xfrm>
            <a:off x="8451271" y="19050"/>
            <a:ext cx="607859"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Meiryo UI" panose="020B0604030504040204" pitchFamily="50" charset="-128"/>
                <a:ea typeface="Meiryo UI" panose="020B0604030504040204" pitchFamily="50" charset="-128"/>
              </a:rPr>
              <a:t>申請書</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4B863AD7-4EB9-9142-7646-4EC000AE7C5D}"/>
              </a:ext>
            </a:extLst>
          </p:cNvPr>
          <p:cNvSpPr/>
          <p:nvPr/>
        </p:nvSpPr>
        <p:spPr>
          <a:xfrm>
            <a:off x="200025" y="371476"/>
            <a:ext cx="8743950" cy="6276974"/>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rPr>
              <a:t>③　具体的な効果</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rgbClr val="FF0000"/>
                </a:solidFill>
                <a:latin typeface="Meiryo UI" panose="020B0604030504040204" pitchFamily="50" charset="-128"/>
                <a:ea typeface="Meiryo UI" panose="020B0604030504040204" pitchFamily="50" charset="-128"/>
              </a:rPr>
              <a:t>➀の計画の実施によって、対象地域における生活サービスの提供や地域住民の暮らしの在り方に対し、どのような効果をもたらそうとしているのかを具体的に記載してください。</a:t>
            </a:r>
            <a:endParaRPr kumimoji="1" lang="en-US" altLang="ja-JP" sz="1000" dirty="0">
              <a:solidFill>
                <a:srgbClr val="FF0000"/>
              </a:solidFill>
              <a:latin typeface="Meiryo UI" panose="020B0604030504040204" pitchFamily="50" charset="-128"/>
              <a:ea typeface="Meiryo UI" panose="020B0604030504040204" pitchFamily="50" charset="-128"/>
            </a:endParaRPr>
          </a:p>
          <a:p>
            <a:pPr marL="228600" indent="-228600">
              <a:buAutoNum type="circleNumDbPlain" startAt="2"/>
            </a:pPr>
            <a:endParaRPr kumimoji="1" lang="en-US" altLang="ja-JP" sz="1000" dirty="0">
              <a:solidFill>
                <a:schemeClr val="tx1"/>
              </a:solidFill>
              <a:latin typeface="Meiryo UI" panose="020B0604030504040204" pitchFamily="50" charset="-128"/>
              <a:ea typeface="Meiryo UI" panose="020B0604030504040204" pitchFamily="50" charset="-128"/>
            </a:endParaRPr>
          </a:p>
          <a:p>
            <a:pPr marL="228600" indent="-228600">
              <a:buAutoNum type="circleNumDbPlain" startAt="2"/>
            </a:pPr>
            <a:endParaRPr kumimoji="1" lang="en-US" altLang="ja-JP" sz="1000" dirty="0">
              <a:solidFill>
                <a:schemeClr val="tx1"/>
              </a:solidFill>
              <a:latin typeface="Meiryo UI" panose="020B0604030504040204" pitchFamily="50" charset="-128"/>
              <a:ea typeface="Meiryo UI" panose="020B0604030504040204" pitchFamily="50" charset="-128"/>
            </a:endParaRPr>
          </a:p>
          <a:p>
            <a:pPr marL="228600" indent="-228600">
              <a:buAutoNum type="circleNumDbPlain" startAt="2"/>
            </a:pPr>
            <a:endParaRPr kumimoji="1" lang="en-US" altLang="ja-JP" sz="1000" dirty="0">
              <a:solidFill>
                <a:schemeClr val="tx1"/>
              </a:solidFill>
              <a:latin typeface="Meiryo UI" panose="020B0604030504040204" pitchFamily="50" charset="-128"/>
              <a:ea typeface="Meiryo UI" panose="020B0604030504040204" pitchFamily="50" charset="-128"/>
            </a:endParaRPr>
          </a:p>
          <a:p>
            <a:pPr marL="228600" indent="-228600">
              <a:buAutoNum type="circleNumDbPlain" startAt="2"/>
            </a:pPr>
            <a:endParaRPr kumimoji="1" lang="en-US" altLang="ja-JP" sz="1000" dirty="0">
              <a:solidFill>
                <a:schemeClr val="tx1"/>
              </a:solidFill>
              <a:latin typeface="Meiryo UI" panose="020B0604030504040204" pitchFamily="50" charset="-128"/>
              <a:ea typeface="Meiryo UI" panose="020B0604030504040204" pitchFamily="50" charset="-128"/>
            </a:endParaRPr>
          </a:p>
          <a:p>
            <a:pPr marL="228600" indent="-228600">
              <a:buAutoNum type="circleNumDbPlain" startAt="2"/>
            </a:pPr>
            <a:endParaRPr kumimoji="1" lang="en-US" altLang="ja-JP" sz="1000" dirty="0">
              <a:solidFill>
                <a:schemeClr val="tx1"/>
              </a:solidFill>
              <a:latin typeface="Meiryo UI" panose="020B0604030504040204" pitchFamily="50" charset="-128"/>
              <a:ea typeface="Meiryo UI" panose="020B0604030504040204" pitchFamily="50" charset="-128"/>
            </a:endParaRPr>
          </a:p>
          <a:p>
            <a:endParaRPr kumimoji="1" lang="en-US" altLang="ja-JP" sz="10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3250322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Words>1392</Words>
  <PresentationFormat>画面に合わせる (4:3)</PresentationFormat>
  <Paragraphs>119</Paragraphs>
  <Slides>10</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10</vt:i4>
      </vt:variant>
    </vt:vector>
  </HeadingPairs>
  <TitlesOfParts>
    <vt:vector size="16" baseType="lpstr">
      <vt:lpstr>Meiryo UI</vt:lpstr>
      <vt:lpstr>游ゴシック</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