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slideLayouts/slideLayout1.xml" ContentType="application/vnd.openxmlformats-officedocument.presentationml.slideLayout+xml"/>
  <Override PartName="/ppt/theme/theme3.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737" r:id="rId2"/>
    <p:sldMasterId id="2147483740" r:id="rId3"/>
    <p:sldMasterId id="2147483743" r:id="rId4"/>
    <p:sldMasterId id="2147483758" r:id="rId5"/>
    <p:sldMasterId id="2147483811" r:id="rId6"/>
    <p:sldMasterId id="2147483817" r:id="rId7"/>
    <p:sldMasterId id="2147483847" r:id="rId8"/>
    <p:sldMasterId id="2147483860" r:id="rId9"/>
  </p:sldMasterIdLst>
  <p:notesMasterIdLst>
    <p:notesMasterId r:id="rId11"/>
  </p:notesMasterIdLst>
  <p:handoutMasterIdLst>
    <p:handoutMasterId r:id="rId12"/>
  </p:handoutMasterIdLst>
  <p:sldIdLst>
    <p:sldId id="721" r:id="rId10"/>
  </p:sldIdLst>
  <p:sldSz cx="9906000" cy="6858000" type="A4"/>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的場 サユリ" initials="的場" lastIdx="2" clrIdx="0">
    <p:extLst>
      <p:ext uri="{19B8F6BF-5375-455C-9EA6-DF929625EA0E}">
        <p15:presenceInfo xmlns:p15="http://schemas.microsoft.com/office/powerpoint/2012/main" userId="S-1-5-21-1213470901-1268796623-142223018-298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3873BC"/>
    <a:srgbClr val="B03431"/>
    <a:srgbClr val="EDEDED"/>
    <a:srgbClr val="3167A8"/>
    <a:srgbClr val="711C1A"/>
    <a:srgbClr val="1E4677"/>
    <a:srgbClr val="FC8D29"/>
    <a:srgbClr val="36ADCD"/>
    <a:srgbClr val="7755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333" autoAdjust="0"/>
  </p:normalViewPr>
  <p:slideViewPr>
    <p:cSldViewPr snapToGrid="0">
      <p:cViewPr varScale="1">
        <p:scale>
          <a:sx n="115" d="100"/>
          <a:sy n="115" d="100"/>
        </p:scale>
        <p:origin x="1392" y="96"/>
      </p:cViewPr>
      <p:guideLst/>
    </p:cSldViewPr>
  </p:slideViewPr>
  <p:notesTextViewPr>
    <p:cViewPr>
      <p:scale>
        <a:sx n="400" d="100"/>
        <a:sy n="400" d="100"/>
      </p:scale>
      <p:origin x="0" y="0"/>
    </p:cViewPr>
  </p:notesTextViewPr>
  <p:notesViewPr>
    <p:cSldViewPr snapToGrid="0">
      <p:cViewPr varScale="1">
        <p:scale>
          <a:sx n="49" d="100"/>
          <a:sy n="49" d="100"/>
        </p:scale>
        <p:origin x="292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3078353" cy="513709"/>
          </a:xfrm>
          <a:prstGeom prst="rect">
            <a:avLst/>
          </a:prstGeom>
        </p:spPr>
        <p:txBody>
          <a:bodyPr vert="horz" lIns="95408" tIns="47704" rIns="95408" bIns="47704"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2448" y="0"/>
            <a:ext cx="3078352" cy="513709"/>
          </a:xfrm>
          <a:prstGeom prst="rect">
            <a:avLst/>
          </a:prstGeom>
        </p:spPr>
        <p:txBody>
          <a:bodyPr vert="horz" lIns="95408" tIns="47704" rIns="95408" bIns="47704" rtlCol="0"/>
          <a:lstStyle>
            <a:lvl1pPr algn="r">
              <a:defRPr sz="1300"/>
            </a:lvl1pPr>
          </a:lstStyle>
          <a:p>
            <a:fld id="{AE27E696-0A48-4147-A1AB-494FD89F6EAA}" type="datetimeFigureOut">
              <a:rPr kumimoji="1" lang="ja-JP" altLang="en-US" smtClean="0"/>
              <a:t>2023/4/2</a:t>
            </a:fld>
            <a:endParaRPr kumimoji="1" lang="ja-JP" altLang="en-US"/>
          </a:p>
        </p:txBody>
      </p:sp>
      <p:sp>
        <p:nvSpPr>
          <p:cNvPr id="4" name="フッター プレースホルダー 3"/>
          <p:cNvSpPr>
            <a:spLocks noGrp="1"/>
          </p:cNvSpPr>
          <p:nvPr>
            <p:ph type="ftr" sz="quarter" idx="2"/>
          </p:nvPr>
        </p:nvSpPr>
        <p:spPr>
          <a:xfrm>
            <a:off x="5" y="9719320"/>
            <a:ext cx="3078353" cy="513709"/>
          </a:xfrm>
          <a:prstGeom prst="rect">
            <a:avLst/>
          </a:prstGeom>
        </p:spPr>
        <p:txBody>
          <a:bodyPr vert="horz" lIns="95408" tIns="47704" rIns="95408" bIns="47704"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2448" y="9719320"/>
            <a:ext cx="3078352" cy="513709"/>
          </a:xfrm>
          <a:prstGeom prst="rect">
            <a:avLst/>
          </a:prstGeom>
        </p:spPr>
        <p:txBody>
          <a:bodyPr vert="horz" lIns="95408" tIns="47704" rIns="95408" bIns="47704" rtlCol="0" anchor="b"/>
          <a:lstStyle>
            <a:lvl1pPr algn="r">
              <a:defRPr sz="1300"/>
            </a:lvl1pPr>
          </a:lstStyle>
          <a:p>
            <a:fld id="{9F797C31-62DE-4305-A0F6-C59634CB3EB4}" type="slidenum">
              <a:rPr kumimoji="1" lang="ja-JP" altLang="en-US" smtClean="0"/>
              <a:t>‹#›</a:t>
            </a:fld>
            <a:endParaRPr kumimoji="1" lang="ja-JP" altLang="en-US"/>
          </a:p>
        </p:txBody>
      </p:sp>
    </p:spTree>
    <p:extLst>
      <p:ext uri="{BB962C8B-B14F-4D97-AF65-F5344CB8AC3E}">
        <p14:creationId xmlns:p14="http://schemas.microsoft.com/office/powerpoint/2010/main" val="1718149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6"/>
            <a:ext cx="3077740" cy="513428"/>
          </a:xfrm>
          <a:prstGeom prst="rect">
            <a:avLst/>
          </a:prstGeom>
        </p:spPr>
        <p:txBody>
          <a:bodyPr vert="horz" lIns="95402" tIns="47700" rIns="95402" bIns="47700"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5" y="6"/>
            <a:ext cx="3077740" cy="513428"/>
          </a:xfrm>
          <a:prstGeom prst="rect">
            <a:avLst/>
          </a:prstGeom>
        </p:spPr>
        <p:txBody>
          <a:bodyPr vert="horz" lIns="95402" tIns="47700" rIns="95402" bIns="47700" rtlCol="0"/>
          <a:lstStyle>
            <a:lvl1pPr algn="r">
              <a:defRPr sz="1300"/>
            </a:lvl1pPr>
          </a:lstStyle>
          <a:p>
            <a:fld id="{C6E888C3-7101-433B-A19A-91099CEEB86D}" type="datetimeFigureOut">
              <a:rPr kumimoji="1" lang="ja-JP" altLang="en-US" smtClean="0"/>
              <a:t>2023/4/2</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87925" cy="3452813"/>
          </a:xfrm>
          <a:prstGeom prst="rect">
            <a:avLst/>
          </a:prstGeom>
          <a:noFill/>
          <a:ln w="12700">
            <a:solidFill>
              <a:prstClr val="black"/>
            </a:solidFill>
          </a:ln>
        </p:spPr>
        <p:txBody>
          <a:bodyPr vert="horz" lIns="95402" tIns="47700" rIns="95402" bIns="47700" rtlCol="0" anchor="ctr"/>
          <a:lstStyle/>
          <a:p>
            <a:endParaRPr lang="ja-JP" altLang="en-US"/>
          </a:p>
        </p:txBody>
      </p:sp>
      <p:sp>
        <p:nvSpPr>
          <p:cNvPr id="5" name="ノート プレースホルダー 4"/>
          <p:cNvSpPr>
            <a:spLocks noGrp="1"/>
          </p:cNvSpPr>
          <p:nvPr>
            <p:ph type="body" sz="quarter" idx="3"/>
          </p:nvPr>
        </p:nvSpPr>
        <p:spPr>
          <a:xfrm>
            <a:off x="710248" y="4924646"/>
            <a:ext cx="5681980" cy="4029253"/>
          </a:xfrm>
          <a:prstGeom prst="rect">
            <a:avLst/>
          </a:prstGeom>
        </p:spPr>
        <p:txBody>
          <a:bodyPr vert="horz" lIns="95402" tIns="47700" rIns="95402" bIns="47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19600"/>
            <a:ext cx="3077740" cy="513426"/>
          </a:xfrm>
          <a:prstGeom prst="rect">
            <a:avLst/>
          </a:prstGeom>
        </p:spPr>
        <p:txBody>
          <a:bodyPr vert="horz" lIns="95402" tIns="47700" rIns="95402" bIns="4770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5" y="9719600"/>
            <a:ext cx="3077740" cy="513426"/>
          </a:xfrm>
          <a:prstGeom prst="rect">
            <a:avLst/>
          </a:prstGeom>
        </p:spPr>
        <p:txBody>
          <a:bodyPr vert="horz" lIns="95402" tIns="47700" rIns="95402" bIns="47700" rtlCol="0" anchor="b"/>
          <a:lstStyle>
            <a:lvl1pPr algn="r">
              <a:defRPr sz="1300"/>
            </a:lvl1pPr>
          </a:lstStyle>
          <a:p>
            <a:fld id="{FA6A6285-3BE1-4480-BED0-FA76A1EB7992}" type="slidenum">
              <a:rPr kumimoji="1" lang="ja-JP" altLang="en-US" smtClean="0"/>
              <a:t>‹#›</a:t>
            </a:fld>
            <a:endParaRPr kumimoji="1" lang="ja-JP" altLang="en-US"/>
          </a:p>
        </p:txBody>
      </p:sp>
    </p:spTree>
    <p:extLst>
      <p:ext uri="{BB962C8B-B14F-4D97-AF65-F5344CB8AC3E}">
        <p14:creationId xmlns:p14="http://schemas.microsoft.com/office/powerpoint/2010/main" val="4820840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タイトルのみ">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351AA85-A87F-4C87-ACE6-3EDB183446AE}" type="datetime1">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t>2023/4/2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41D19AF-C46D-4C36-94D1-69325ADD5D00}" type="slidenum">
              <a:rPr kumimoji="1" lang="en-US" altLang="ja-JP"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600" b="0" i="0" u="none" strike="noStrike" kern="1200" cap="none" spc="0" normalizeH="0" baseline="0" noProof="0">
              <a:ln>
                <a:noFill/>
              </a:ln>
              <a:solidFill>
                <a:srgbClr val="000000"/>
              </a:solidFill>
              <a:effectLst/>
              <a:uLnTx/>
              <a:uFillTx/>
              <a:latin typeface="ＭＳ Ｐゴシック" pitchFamily="50" charset="-128"/>
              <a:ea typeface="ＭＳ Ｐゴシック" pitchFamily="50" charset="-128"/>
              <a:cs typeface="+mn-cs"/>
            </a:endParaRPr>
          </a:p>
        </p:txBody>
      </p:sp>
    </p:spTree>
    <p:extLst>
      <p:ext uri="{BB962C8B-B14F-4D97-AF65-F5344CB8AC3E}">
        <p14:creationId xmlns:p14="http://schemas.microsoft.com/office/powerpoint/2010/main" val="275727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r>
              <a:rPr lang="ja-JP" altLang="en-US" noProof="0" dirty="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3A62EE3-C904-4C92-8500-994325E586E4}" type="datetime1">
              <a:rPr lang="ja-JP" altLang="en-US" smtClean="0">
                <a:solidFill>
                  <a:prstClr val="black"/>
                </a:solidFill>
              </a:rPr>
              <a:t>2023/4/2</a:t>
            </a:fld>
            <a:endParaRPr lang="en-US" altLang="ja-JP"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46326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DDDF4476-0045-4200-97A9-3DA21168C291}" type="datetime1">
              <a:rPr lang="ja-JP" altLang="en-US" smtClean="0">
                <a:solidFill>
                  <a:prstClr val="black"/>
                </a:solidFill>
              </a:rPr>
              <a:t>2023/4/2</a:t>
            </a:fld>
            <a:endParaRPr lang="en-US" altLang="ja-JP" dirty="0">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57415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3"/>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3"/>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A3CF74E3-78F4-4007-A794-4A2B72F77A49}" type="datetime1">
              <a:rPr lang="ja-JP" altLang="en-US" smtClean="0">
                <a:solidFill>
                  <a:prstClr val="black"/>
                </a:solidFill>
              </a:rPr>
              <a:t>2023/4/2</a:t>
            </a:fld>
            <a:endParaRPr lang="en-US" altLang="ja-JP" dirty="0">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450742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タイトルのみ">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1551484C-2ECD-4F7C-A788-F81B0828C9AD}" type="datetime1">
              <a:rPr lang="ja-JP" altLang="en-US" smtClean="0">
                <a:solidFill>
                  <a:prstClr val="black">
                    <a:tint val="75000"/>
                  </a:prstClr>
                </a:solidFill>
              </a:rPr>
              <a:t>2023/4/2</a:t>
            </a:fld>
            <a:endParaRPr lang="ja-JP" altLang="en-US" dirty="0">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22B2DE4E-BD9F-47BF-A186-821F82A19E05}" type="slidenum">
              <a:rPr lang="ja-JP" altLang="en-US">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3514891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1" y="0"/>
            <a:ext cx="9958533" cy="609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a:defRPr>
                <a:solidFill>
                  <a:prstClr val="black">
                    <a:tint val="75000"/>
                  </a:prstClr>
                </a:solidFill>
              </a:defRPr>
            </a:lvl1pPr>
          </a:lstStyle>
          <a:p>
            <a:pPr>
              <a:defRPr/>
            </a:pPr>
            <a:fld id="{DC07A4E5-9A0A-4909-B65D-2179752CE808}" type="datetime1">
              <a:rPr lang="ja-JP" altLang="en-US" smtClean="0"/>
              <a:t>2023/4/2</a:t>
            </a:fld>
            <a:endParaRPr lang="en-US" altLang="ja-JP" dirty="0"/>
          </a:p>
        </p:txBody>
      </p:sp>
      <p:sp>
        <p:nvSpPr>
          <p:cNvPr id="4" name="Rectangle 5"/>
          <p:cNvSpPr>
            <a:spLocks noGrp="1" noChangeArrowheads="1"/>
          </p:cNvSpPr>
          <p:nvPr>
            <p:ph type="ftr" sz="quarter" idx="11"/>
          </p:nvPr>
        </p:nvSpPr>
        <p:spPr/>
        <p:txBody>
          <a:bodyPr/>
          <a:lstStyle>
            <a:lvl1pPr>
              <a:defRPr>
                <a:solidFill>
                  <a:prstClr val="black">
                    <a:tint val="75000"/>
                  </a:prstClr>
                </a:solidFill>
              </a:defRPr>
            </a:lvl1pPr>
          </a:lstStyle>
          <a:p>
            <a:pPr>
              <a:defRPr/>
            </a:pPr>
            <a:endParaRPr lang="en-US" altLang="ja-JP" dirty="0"/>
          </a:p>
        </p:txBody>
      </p:sp>
      <p:sp>
        <p:nvSpPr>
          <p:cNvPr id="5" name="Rectangle 8"/>
          <p:cNvSpPr>
            <a:spLocks noGrp="1" noChangeArrowheads="1"/>
          </p:cNvSpPr>
          <p:nvPr>
            <p:ph type="sldNum" sz="quarter" idx="12"/>
          </p:nvPr>
        </p:nvSpPr>
        <p:spPr/>
        <p:txBody>
          <a:bodyPr/>
          <a:lstStyle>
            <a:lvl1pPr>
              <a:defRPr>
                <a:solidFill>
                  <a:schemeClr val="tx1"/>
                </a:solidFill>
                <a:latin typeface="+mn-ea"/>
                <a:ea typeface="+mn-ea"/>
              </a:defRPr>
            </a:lvl1pPr>
          </a:lstStyle>
          <a:p>
            <a:pPr>
              <a:defRPr/>
            </a:pPr>
            <a:fld id="{039C724C-C8A3-4570-8517-74791A81773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705380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a:defRPr/>
            </a:lvl1pPr>
          </a:lstStyle>
          <a:p>
            <a:pPr>
              <a:defRPr/>
            </a:pPr>
            <a:fld id="{59ED40CD-055F-4E76-9C49-43456EF89C15}" type="datetime1">
              <a:rPr lang="ja-JP" altLang="en-US" smtClean="0">
                <a:solidFill>
                  <a:prstClr val="black"/>
                </a:solidFill>
              </a:rPr>
              <a:t>2023/4/2</a:t>
            </a:fld>
            <a:endParaRPr lang="en-US" altLang="ja-JP" dirty="0">
              <a:solidFill>
                <a:prstClr val="black"/>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6" name="Rectangle 6"/>
          <p:cNvSpPr>
            <a:spLocks noGrp="1" noChangeArrowheads="1"/>
          </p:cNvSpPr>
          <p:nvPr>
            <p:ph type="sldNum" sz="quarter" idx="12"/>
          </p:nvPr>
        </p:nvSpPr>
        <p:spPr>
          <a:xfrm>
            <a:off x="7620000" y="6550025"/>
            <a:ext cx="2311400" cy="476250"/>
          </a:xfrm>
        </p:spPr>
        <p:txBody>
          <a:bodyPr/>
          <a:lstStyle>
            <a:lvl1pPr>
              <a:defRPr>
                <a:latin typeface="Arial" panose="020B0604020202020204" pitchFamily="34" charset="0"/>
              </a:defRPr>
            </a:lvl1pPr>
          </a:lstStyle>
          <a:p>
            <a:pPr>
              <a:defRPr/>
            </a:pPr>
            <a:fld id="{A328EFBF-787C-4644-A72D-2586AE847FCB}"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275170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pic>
        <p:nvPicPr>
          <p:cNvPr id="1895" name="Picture 7" descr="mlit_top"/>
          <p:cNvPicPr>
            <a:picLocks noChangeAspect="1" noChangeArrowheads="1"/>
          </p:cNvPicPr>
          <p:nvPr userDrawn="1"/>
        </p:nvPicPr>
        <p:blipFill>
          <a:blip r:embed="rId2"/>
          <a:srcRect t="62230"/>
          <a:stretch>
            <a:fillRect/>
          </a:stretch>
        </p:blipFill>
        <p:spPr>
          <a:xfrm>
            <a:off x="0" y="6524629"/>
            <a:ext cx="9906000" cy="333375"/>
          </a:xfrm>
          <a:prstGeom prst="rect">
            <a:avLst/>
          </a:prstGeom>
          <a:noFill/>
          <a:ln w="9525">
            <a:noFill/>
            <a:miter lim="800000"/>
            <a:headEnd/>
            <a:tailEnd/>
          </a:ln>
        </p:spPr>
      </p:pic>
      <p:sp>
        <p:nvSpPr>
          <p:cNvPr id="1896" name="Rectangle 9"/>
          <p:cNvSpPr>
            <a:spLocks noChangeArrowheads="1"/>
          </p:cNvSpPr>
          <p:nvPr userDrawn="1"/>
        </p:nvSpPr>
        <p:spPr>
          <a:xfrm>
            <a:off x="1833563" y="3284542"/>
            <a:ext cx="8072437" cy="73025"/>
          </a:xfrm>
          <a:prstGeom prst="rect">
            <a:avLst/>
          </a:prstGeom>
          <a:solidFill>
            <a:srgbClr val="0066CC"/>
          </a:solidFill>
          <a:ln w="9525">
            <a:noFill/>
            <a:miter lim="800000"/>
            <a:headEnd/>
            <a:tailEnd/>
          </a:ln>
          <a:effectLst/>
        </p:spPr>
        <p:txBody>
          <a:bodyPr wrap="none" anchor="ctr"/>
          <a:lstStyle/>
          <a:p>
            <a:pPr>
              <a:defRPr/>
            </a:pPr>
            <a:endParaRPr lang="ja-JP" altLang="en-US" sz="1800" dirty="0">
              <a:latin typeface="ＭＳ Ｐゴシック" panose="020B0600070205080204" pitchFamily="50" charset="-128"/>
            </a:endParaRPr>
          </a:p>
        </p:txBody>
      </p:sp>
      <p:pic>
        <p:nvPicPr>
          <p:cNvPr id="1897" name="Picture 11"/>
          <p:cNvPicPr>
            <a:picLocks noChangeAspect="1" noChangeArrowheads="1"/>
          </p:cNvPicPr>
          <p:nvPr userDrawn="1"/>
        </p:nvPicPr>
        <p:blipFill>
          <a:blip r:embed="rId3"/>
          <a:stretch>
            <a:fillRect/>
          </a:stretch>
        </p:blipFill>
        <p:spPr>
          <a:xfrm>
            <a:off x="0" y="6051554"/>
            <a:ext cx="2301875" cy="473075"/>
          </a:xfrm>
          <a:prstGeom prst="rect">
            <a:avLst/>
          </a:prstGeom>
          <a:noFill/>
          <a:ln w="9525">
            <a:noFill/>
            <a:miter lim="800000"/>
            <a:headEnd/>
            <a:tailEnd/>
          </a:ln>
        </p:spPr>
      </p:pic>
      <p:sp>
        <p:nvSpPr>
          <p:cNvPr id="1898" name="Text Box 12"/>
          <p:cNvSpPr txBox="1">
            <a:spLocks noChangeArrowheads="1"/>
          </p:cNvSpPr>
          <p:nvPr userDrawn="1"/>
        </p:nvSpPr>
        <p:spPr>
          <a:xfrm>
            <a:off x="0" y="6524629"/>
            <a:ext cx="3724096" cy="276999"/>
          </a:xfrm>
          <a:prstGeom prst="rect">
            <a:avLst/>
          </a:prstGeom>
          <a:noFill/>
          <a:ln w="9525">
            <a:noFill/>
            <a:miter lim="800000"/>
            <a:headEnd/>
            <a:tailEnd/>
          </a:ln>
          <a:effectLst/>
        </p:spPr>
        <p:txBody>
          <a:bodyPr wrap="none">
            <a:spAutoFit/>
          </a:bodyPr>
          <a:lstStyle/>
          <a:p>
            <a:pPr>
              <a:defRPr/>
            </a:pPr>
            <a:r>
              <a:rPr lang="en-US" altLang="ja-JP" sz="1200" i="1" dirty="0">
                <a:solidFill>
                  <a:schemeClr val="bg1"/>
                </a:solidFill>
                <a:latin typeface="ＭＳ Ｐゴシック" panose="020B0600070205080204" pitchFamily="50" charset="-128"/>
              </a:rPr>
              <a:t>Ministry of Land, Infrastructure, Transport and Tourism</a:t>
            </a:r>
          </a:p>
        </p:txBody>
      </p:sp>
      <p:sp>
        <p:nvSpPr>
          <p:cNvPr id="1899" name="Rectangle 2"/>
          <p:cNvSpPr>
            <a:spLocks noGrp="1" noChangeArrowheads="1"/>
          </p:cNvSpPr>
          <p:nvPr>
            <p:ph type="ctrTitle"/>
          </p:nvPr>
        </p:nvSpPr>
        <p:spPr>
          <a:xfrm>
            <a:off x="1754187" y="2133606"/>
            <a:ext cx="8151813" cy="1470025"/>
          </a:xfrm>
        </p:spPr>
        <p:txBody>
          <a:bodyPr/>
          <a:lstStyle>
            <a:lvl1pPr>
              <a:defRPr sz="4000"/>
            </a:lvl1pPr>
          </a:lstStyle>
          <a:p>
            <a:r>
              <a:rPr lang="ja-JP" altLang="en-US"/>
              <a:t>マスタ タイトルの書式設定</a:t>
            </a:r>
          </a:p>
        </p:txBody>
      </p:sp>
      <p:sp>
        <p:nvSpPr>
          <p:cNvPr id="1900" name="Rectangle 3"/>
          <p:cNvSpPr>
            <a:spLocks noGrp="1" noChangeArrowheads="1"/>
          </p:cNvSpPr>
          <p:nvPr>
            <p:ph type="subTitle" idx="1"/>
          </p:nvPr>
        </p:nvSpPr>
        <p:spPr>
          <a:xfrm>
            <a:off x="1485901" y="3886200"/>
            <a:ext cx="6934200" cy="1752600"/>
          </a:xfrm>
        </p:spPr>
        <p:txBody>
          <a:bodyPr/>
          <a:lstStyle>
            <a:lvl1pPr marL="0" indent="0" algn="ctr">
              <a:buFontTx/>
              <a:buNone/>
              <a:defRPr/>
            </a:lvl1pPr>
          </a:lstStyle>
          <a:p>
            <a:r>
              <a:rPr lang="ja-JP" altLang="en-US"/>
              <a:t>マスタ サブタイトルの書式設定</a:t>
            </a:r>
          </a:p>
        </p:txBody>
      </p:sp>
      <p:sp>
        <p:nvSpPr>
          <p:cNvPr id="1901" name="Rectangle 4"/>
          <p:cNvSpPr>
            <a:spLocks noGrp="1" noChangeArrowheads="1"/>
          </p:cNvSpPr>
          <p:nvPr>
            <p:ph type="dt" sz="half" idx="10"/>
          </p:nvPr>
        </p:nvSpPr>
        <p:spPr/>
        <p:txBody>
          <a:bodyPr/>
          <a:lstStyle>
            <a:lvl1pPr>
              <a:defRPr/>
            </a:lvl1pPr>
          </a:lstStyle>
          <a:p>
            <a:pPr>
              <a:defRPr/>
            </a:pPr>
            <a:fld id="{3441EFBB-8B67-4CE6-A684-FD3B0114F6CB}" type="datetime1">
              <a:rPr lang="ja-JP" altLang="en-US" smtClean="0"/>
              <a:t>2023/4/2</a:t>
            </a:fld>
            <a:endParaRPr lang="en-US" altLang="ja-JP"/>
          </a:p>
        </p:txBody>
      </p:sp>
      <p:sp>
        <p:nvSpPr>
          <p:cNvPr id="1902" name="Rectangle 5"/>
          <p:cNvSpPr>
            <a:spLocks noGrp="1" noChangeArrowheads="1"/>
          </p:cNvSpPr>
          <p:nvPr>
            <p:ph type="ftr" sz="quarter" idx="11"/>
          </p:nvPr>
        </p:nvSpPr>
        <p:spPr/>
        <p:txBody>
          <a:bodyPr/>
          <a:lstStyle>
            <a:lvl1pPr>
              <a:defRPr/>
            </a:lvl1pPr>
          </a:lstStyle>
          <a:p>
            <a:pPr>
              <a:defRPr/>
            </a:pPr>
            <a:endParaRPr lang="en-US" altLang="ja-JP"/>
          </a:p>
        </p:txBody>
      </p:sp>
      <p:sp>
        <p:nvSpPr>
          <p:cNvPr id="1903"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271ECC87-7940-4BFE-A3E4-F4286435DF83}" type="slidenum">
              <a:rPr lang="en-US" altLang="ja-JP"/>
              <a:pPr>
                <a:defRPr/>
              </a:pPr>
              <a:t>‹#›</a:t>
            </a:fld>
            <a:endParaRPr lang="en-US" altLang="ja-JP"/>
          </a:p>
        </p:txBody>
      </p:sp>
    </p:spTree>
    <p:extLst>
      <p:ext uri="{BB962C8B-B14F-4D97-AF65-F5344CB8AC3E}">
        <p14:creationId xmlns:p14="http://schemas.microsoft.com/office/powerpoint/2010/main" val="187445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199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99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994" name="Rectangle 6"/>
          <p:cNvSpPr>
            <a:spLocks noGrp="1" noChangeArrowheads="1"/>
          </p:cNvSpPr>
          <p:nvPr>
            <p:ph type="sldNum" sz="quarter" idx="12"/>
          </p:nvPr>
        </p:nvSpPr>
        <p:spPr>
          <a:ln/>
        </p:spPr>
        <p:txBody>
          <a:bodyPr/>
          <a:lstStyle>
            <a:lvl1pPr>
              <a:defRPr/>
            </a:lvl1pPr>
          </a:lstStyle>
          <a:p>
            <a:pPr>
              <a:defRPr/>
            </a:pPr>
            <a:fld id="{2490667A-6362-4BC7-916B-F5BA73BCCC7D}" type="slidenum">
              <a:rPr lang="en-US" altLang="ja-JP"/>
              <a:pPr>
                <a:defRPr/>
              </a:pPr>
              <a:t>‹#›</a:t>
            </a:fld>
            <a:endParaRPr lang="en-US" altLang="ja-JP"/>
          </a:p>
        </p:txBody>
      </p:sp>
    </p:spTree>
    <p:extLst>
      <p:ext uri="{BB962C8B-B14F-4D97-AF65-F5344CB8AC3E}">
        <p14:creationId xmlns:p14="http://schemas.microsoft.com/office/powerpoint/2010/main" val="2427536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cSld name="2_タイトルのみ">
    <p:spTree>
      <p:nvGrpSpPr>
        <p:cNvPr id="1" name=""/>
        <p:cNvGrpSpPr/>
        <p:nvPr/>
      </p:nvGrpSpPr>
      <p:grpSpPr>
        <a:xfrm>
          <a:off x="0" y="0"/>
          <a:ext cx="0" cy="0"/>
          <a:chOff x="0" y="0"/>
          <a:chExt cx="0" cy="0"/>
        </a:xfrm>
      </p:grpSpPr>
      <p:sp>
        <p:nvSpPr>
          <p:cNvPr id="1294" name="タイトル 1"/>
          <p:cNvSpPr>
            <a:spLocks noGrp="1"/>
          </p:cNvSpPr>
          <p:nvPr>
            <p:ph type="title"/>
          </p:nvPr>
        </p:nvSpPr>
        <p:spPr>
          <a:xfrm>
            <a:off x="5" y="0"/>
            <a:ext cx="8193357" cy="476250"/>
          </a:xfrm>
        </p:spPr>
        <p:txBody>
          <a:bodyPr/>
          <a:lstStyle>
            <a:lvl1pPr>
              <a:defRPr sz="2400">
                <a:solidFill>
                  <a:srgbClr val="0070C0"/>
                </a:solidFill>
                <a:latin typeface="+mj-ea"/>
                <a:ea typeface="+mj-ea"/>
              </a:defRPr>
            </a:lvl1pPr>
          </a:lstStyle>
          <a:p>
            <a:r>
              <a:rPr lang="ja-JP" altLang="en-US" dirty="0"/>
              <a:t>マスター タイトルの書式設定</a:t>
            </a:r>
          </a:p>
        </p:txBody>
      </p:sp>
      <p:sp>
        <p:nvSpPr>
          <p:cNvPr id="129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29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297" name="Rectangle 6"/>
          <p:cNvSpPr>
            <a:spLocks noGrp="1" noChangeArrowheads="1"/>
          </p:cNvSpPr>
          <p:nvPr>
            <p:ph type="sldNum" sz="quarter" idx="12"/>
          </p:nvPr>
        </p:nvSpPr>
        <p:spPr>
          <a:xfrm>
            <a:off x="7577811" y="6483350"/>
            <a:ext cx="2311400" cy="476250"/>
          </a:xfrm>
          <a:ln/>
        </p:spPr>
        <p:txBody>
          <a:bodyPr/>
          <a:lstStyle>
            <a:lvl1pPr>
              <a:defRPr sz="1800">
                <a:latin typeface="+mn-ea"/>
                <a:ea typeface="+mn-ea"/>
              </a:defRPr>
            </a:lvl1pPr>
          </a:lstStyle>
          <a:p>
            <a:pPr>
              <a:defRPr/>
            </a:pPr>
            <a:fld id="{06FFE511-5094-4685-A035-FB392A6605D8}"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252837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章タイトル">
    <p:spTree>
      <p:nvGrpSpPr>
        <p:cNvPr id="1" name=""/>
        <p:cNvGrpSpPr/>
        <p:nvPr/>
      </p:nvGrpSpPr>
      <p:grpSpPr>
        <a:xfrm>
          <a:off x="0" y="0"/>
          <a:ext cx="0" cy="0"/>
          <a:chOff x="0" y="0"/>
          <a:chExt cx="0" cy="0"/>
        </a:xfrm>
      </p:grpSpPr>
      <p:sp>
        <p:nvSpPr>
          <p:cNvPr id="1047" name="タイトル 1"/>
          <p:cNvSpPr>
            <a:spLocks noGrp="1"/>
          </p:cNvSpPr>
          <p:nvPr>
            <p:ph type="title" hasCustomPrompt="1"/>
          </p:nvPr>
        </p:nvSpPr>
        <p:spPr>
          <a:xfrm>
            <a:off x="0" y="2237015"/>
            <a:ext cx="9906000" cy="1120548"/>
          </a:xfrm>
        </p:spPr>
        <p:txBody>
          <a:bodyPr/>
          <a:lstStyle>
            <a:lvl1pPr marL="431997">
              <a:defRPr sz="3200"/>
            </a:lvl1pPr>
          </a:lstStyle>
          <a:p>
            <a:r>
              <a:rPr kumimoji="1" lang="ja-JP" altLang="en-US" dirty="0" smtClean="0"/>
              <a:t>マスター タイトルの書式設定</a:t>
            </a:r>
            <a:r>
              <a:rPr kumimoji="1" lang="en-US" altLang="ja-JP" dirty="0" smtClean="0"/>
              <a:t/>
            </a:r>
            <a:br>
              <a:rPr kumimoji="1" lang="en-US" altLang="ja-JP" dirty="0" smtClean="0"/>
            </a:br>
            <a:endParaRPr kumimoji="1" lang="ja-JP" altLang="en-US" dirty="0"/>
          </a:p>
        </p:txBody>
      </p:sp>
      <p:sp>
        <p:nvSpPr>
          <p:cNvPr id="1048" name="日付プレースホルダー 2"/>
          <p:cNvSpPr>
            <a:spLocks noGrp="1"/>
          </p:cNvSpPr>
          <p:nvPr>
            <p:ph type="dt" sz="half" idx="10"/>
          </p:nvPr>
        </p:nvSpPr>
        <p:spPr/>
        <p:txBody>
          <a:bodyPr/>
          <a:lstStyle/>
          <a:p>
            <a:pPr>
              <a:defRPr/>
            </a:pPr>
            <a:endParaRPr lang="en-US" altLang="ja-JP"/>
          </a:p>
        </p:txBody>
      </p:sp>
      <p:sp>
        <p:nvSpPr>
          <p:cNvPr id="1049" name="フッター プレースホルダー 3"/>
          <p:cNvSpPr>
            <a:spLocks noGrp="1"/>
          </p:cNvSpPr>
          <p:nvPr>
            <p:ph type="ftr" sz="quarter" idx="11"/>
          </p:nvPr>
        </p:nvSpPr>
        <p:spPr/>
        <p:txBody>
          <a:bodyPr/>
          <a:lstStyle/>
          <a:p>
            <a:pPr>
              <a:defRPr/>
            </a:pPr>
            <a:endParaRPr lang="en-US" altLang="ja-JP"/>
          </a:p>
        </p:txBody>
      </p:sp>
      <p:sp>
        <p:nvSpPr>
          <p:cNvPr id="1050" name="スライド番号プレースホルダー 4"/>
          <p:cNvSpPr>
            <a:spLocks noGrp="1"/>
          </p:cNvSpPr>
          <p:nvPr>
            <p:ph type="sldNum" sz="quarter" idx="12"/>
          </p:nvPr>
        </p:nvSpPr>
        <p:spPr>
          <a:xfrm>
            <a:off x="7594600" y="6381750"/>
            <a:ext cx="2311400" cy="476250"/>
          </a:xfrm>
        </p:spPr>
        <p:txBody>
          <a:bodyPr anchor="ctr" anchorCtr="0"/>
          <a:lstStyle/>
          <a:p>
            <a:pPr>
              <a:defRPr/>
            </a:pPr>
            <a:fld id="{8C778DF6-F91D-4F5E-8162-9747B37EBB03}" type="slidenum">
              <a:rPr lang="en-US" altLang="ja-JP" smtClean="0"/>
              <a:pPr>
                <a:defRPr/>
              </a:pPr>
              <a:t>‹#›</a:t>
            </a:fld>
            <a:endParaRPr lang="en-US" altLang="ja-JP"/>
          </a:p>
        </p:txBody>
      </p:sp>
      <p:cxnSp>
        <p:nvCxnSpPr>
          <p:cNvPr id="1051" name="直線コネクタ 5"/>
          <p:cNvCxnSpPr/>
          <p:nvPr userDrawn="1"/>
        </p:nvCxnSpPr>
        <p:spPr>
          <a:xfrm>
            <a:off x="0" y="3357562"/>
            <a:ext cx="9906000" cy="0"/>
          </a:xfrm>
          <a:prstGeom prst="line">
            <a:avLst/>
          </a:prstGeom>
          <a:ln w="50800">
            <a:solidFill>
              <a:srgbClr val="0066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050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62230"/>
          <a:stretch>
            <a:fillRect/>
          </a:stretch>
        </p:blipFill>
        <p:spPr bwMode="auto">
          <a:xfrm>
            <a:off x="0" y="6524628"/>
            <a:ext cx="9906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833300" y="3284541"/>
            <a:ext cx="8072702"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1800" dirty="0">
              <a:solidFill>
                <a:prstClr val="black"/>
              </a:solidFill>
            </a:endParaRPr>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 y="6051553"/>
            <a:ext cx="2301081"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2"/>
          <p:cNvSpPr txBox="1">
            <a:spLocks noChangeArrowheads="1"/>
          </p:cNvSpPr>
          <p:nvPr userDrawn="1"/>
        </p:nvSpPr>
        <p:spPr bwMode="auto">
          <a:xfrm>
            <a:off x="1" y="6524627"/>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dirty="0">
                <a:solidFill>
                  <a:prstClr val="white"/>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754187" y="2133603"/>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fld id="{2BD9198A-55D6-464B-9682-0A4D93BE63CD}" type="datetime1">
              <a:rPr lang="ja-JP" altLang="en-US" smtClean="0">
                <a:solidFill>
                  <a:prstClr val="black"/>
                </a:solidFill>
              </a:rPr>
              <a:t>2023/4/2</a:t>
            </a:fld>
            <a:endParaRPr lang="en-US" altLang="ja-JP" dirty="0">
              <a:solidFill>
                <a:prstClr val="black"/>
              </a:solidFill>
            </a:endParaRPr>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4325666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1905" name="タイトル 1"/>
          <p:cNvSpPr>
            <a:spLocks noGrp="1"/>
          </p:cNvSpPr>
          <p:nvPr>
            <p:ph type="title"/>
          </p:nvPr>
        </p:nvSpPr>
        <p:spPr/>
        <p:txBody>
          <a:bodyPr/>
          <a:lstStyle/>
          <a:p>
            <a:r>
              <a:rPr lang="ja-JP" altLang="en-US"/>
              <a:t>マスタ タイトルの書式設定</a:t>
            </a:r>
          </a:p>
        </p:txBody>
      </p:sp>
      <p:sp>
        <p:nvSpPr>
          <p:cNvPr id="190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07" name="Rectangle 4"/>
          <p:cNvSpPr>
            <a:spLocks noGrp="1" noChangeArrowheads="1"/>
          </p:cNvSpPr>
          <p:nvPr>
            <p:ph type="dt" sz="half" idx="10"/>
          </p:nvPr>
        </p:nvSpPr>
        <p:spPr>
          <a:ln/>
        </p:spPr>
        <p:txBody>
          <a:bodyPr/>
          <a:lstStyle>
            <a:lvl1pPr>
              <a:defRPr/>
            </a:lvl1pPr>
          </a:lstStyle>
          <a:p>
            <a:pPr>
              <a:defRPr/>
            </a:pPr>
            <a:fld id="{B69BF65F-A120-432F-8CBE-C6B44847C9C0}" type="datetime1">
              <a:rPr lang="ja-JP" altLang="en-US" smtClean="0"/>
              <a:t>2023/4/2</a:t>
            </a:fld>
            <a:endParaRPr lang="en-US" altLang="ja-JP"/>
          </a:p>
        </p:txBody>
      </p:sp>
      <p:sp>
        <p:nvSpPr>
          <p:cNvPr id="19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909" name="Rectangle 6"/>
          <p:cNvSpPr>
            <a:spLocks noGrp="1" noChangeArrowheads="1"/>
          </p:cNvSpPr>
          <p:nvPr>
            <p:ph type="sldNum" sz="quarter" idx="12"/>
          </p:nvPr>
        </p:nvSpPr>
        <p:spPr>
          <a:ln/>
        </p:spPr>
        <p:txBody>
          <a:bodyPr/>
          <a:lstStyle>
            <a:lvl1pPr>
              <a:defRPr/>
            </a:lvl1pPr>
          </a:lstStyle>
          <a:p>
            <a:pPr>
              <a:defRPr/>
            </a:pPr>
            <a:fld id="{8EDD8478-E854-4C45-A93B-34EEB534240B}" type="slidenum">
              <a:rPr lang="en-US" altLang="ja-JP"/>
              <a:pPr>
                <a:defRPr/>
              </a:pPr>
              <a:t>‹#›</a:t>
            </a:fld>
            <a:endParaRPr lang="en-US" altLang="ja-JP"/>
          </a:p>
        </p:txBody>
      </p:sp>
    </p:spTree>
    <p:extLst>
      <p:ext uri="{BB962C8B-B14F-4D97-AF65-F5344CB8AC3E}">
        <p14:creationId xmlns:p14="http://schemas.microsoft.com/office/powerpoint/2010/main" val="2349618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2215">
                <a:solidFill>
                  <a:schemeClr val="tx1"/>
                </a:solidFill>
                <a:latin typeface="+mn-ea"/>
                <a:ea typeface="+mn-ea"/>
              </a:defRPr>
            </a:lvl1p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69D2FB3-0A55-40C5-A6B5-881B56A5D298}" type="datetime1">
              <a:rPr lang="ja-JP" altLang="en-US" smtClean="0">
                <a:solidFill>
                  <a:prstClr val="black"/>
                </a:solidFill>
              </a:rPr>
              <a:t>2023/4/2</a:t>
            </a:fld>
            <a:endParaRPr lang="en-US" altLang="ja-JP" dirty="0">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6" name="Rectangle 6"/>
          <p:cNvSpPr>
            <a:spLocks noGrp="1" noChangeArrowheads="1"/>
          </p:cNvSpPr>
          <p:nvPr>
            <p:ph type="sldNum" sz="quarter" idx="12"/>
          </p:nvPr>
        </p:nvSpPr>
        <p:spPr>
          <a:ln/>
        </p:spPr>
        <p:txBody>
          <a:bodyPr anchor="b"/>
          <a:lstStyle>
            <a:lvl1pPr>
              <a:defRPr sz="1292"/>
            </a:lvl1pPr>
          </a:lstStyle>
          <a:p>
            <a:pPr>
              <a:defRPr/>
            </a:pPr>
            <a:fld id="{651FC12D-27C1-4F31-90C9-A93D49E4468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3624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C3E866F6-F228-4603-9850-EA60ABB2FA92}" type="datetime1">
              <a:rPr lang="ja-JP" altLang="en-US" smtClean="0">
                <a:solidFill>
                  <a:prstClr val="black"/>
                </a:solidFill>
              </a:rPr>
              <a:t>2023/4/2</a:t>
            </a:fld>
            <a:endParaRPr lang="en-US" altLang="ja-JP" dirty="0">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90006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4E92AB1D-F23A-4C8E-837E-D5E6F7068A9C}" type="datetime1">
              <a:rPr lang="ja-JP" altLang="en-US" smtClean="0">
                <a:solidFill>
                  <a:prstClr val="black"/>
                </a:solidFill>
              </a:rPr>
              <a:t>2023/4/2</a:t>
            </a:fld>
            <a:endParaRPr lang="en-US" altLang="ja-JP"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61881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7F9F3B52-2F1E-4D45-837B-BCA3508F2E47}" type="datetime1">
              <a:rPr lang="ja-JP" altLang="en-US" smtClean="0">
                <a:solidFill>
                  <a:prstClr val="black"/>
                </a:solidFill>
              </a:rPr>
              <a:t>2023/4/2</a:t>
            </a:fld>
            <a:endParaRPr lang="en-US" altLang="ja-JP" dirty="0">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86347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B295F105-F12C-4E54-B7FF-916C4C5F2394}" type="datetime1">
              <a:rPr lang="ja-JP" altLang="en-US" smtClean="0">
                <a:solidFill>
                  <a:prstClr val="black"/>
                </a:solidFill>
              </a:rPr>
              <a:t>2023/4/2</a:t>
            </a:fld>
            <a:endParaRPr lang="en-US" altLang="ja-JP" dirty="0">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5" name="Rectangle 6"/>
          <p:cNvSpPr>
            <a:spLocks noGrp="1" noChangeArrowheads="1"/>
          </p:cNvSpPr>
          <p:nvPr>
            <p:ph type="sldNum" sz="quarter" idx="12"/>
          </p:nvPr>
        </p:nvSpPr>
        <p:spPr>
          <a:xfrm>
            <a:off x="7594600" y="6381750"/>
            <a:ext cx="2311400" cy="476250"/>
          </a:xfrm>
          <a:ln/>
        </p:spPr>
        <p:txBody>
          <a:bodyPr/>
          <a:lstStyle>
            <a:lvl1pPr>
              <a:defRPr/>
            </a:lvl1pPr>
          </a:lstStyle>
          <a:p>
            <a:pPr>
              <a:defRPr/>
            </a:pPr>
            <a:endParaRPr lang="en-US" altLang="ja-JP" dirty="0">
              <a:solidFill>
                <a:prstClr val="black"/>
              </a:solidFill>
            </a:endParaRPr>
          </a:p>
          <a:p>
            <a:pPr>
              <a:defRPr/>
            </a:pPr>
            <a:fld id="{06FFE511-5094-4685-A035-FB392A6605D8}"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35041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739E53E-7E8B-4079-9BB2-932111251610}" type="datetime1">
              <a:rPr lang="ja-JP" altLang="en-US" smtClean="0">
                <a:solidFill>
                  <a:prstClr val="black"/>
                </a:solidFill>
              </a:rPr>
              <a:t>2023/4/2</a:t>
            </a:fld>
            <a:endParaRPr lang="en-US" altLang="ja-JP" dirty="0">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51074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F3AD578D-BA16-4729-B460-99C08AFCF9BB}" type="datetime1">
              <a:rPr lang="ja-JP" altLang="en-US" smtClean="0">
                <a:solidFill>
                  <a:prstClr val="black"/>
                </a:solidFill>
              </a:rPr>
              <a:t>2023/4/2</a:t>
            </a:fld>
            <a:endParaRPr lang="en-US" altLang="ja-JP"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350618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1.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4.xml"/><Relationship Id="rId10" Type="http://schemas.openxmlformats.org/officeDocument/2006/relationships/slideLayout" Target="../slideLayouts/slideLayout11.xml"/><Relationship Id="rId19"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5.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6.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image" Target="../media/image2.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1.png"/><Relationship Id="rId5" Type="http://schemas.openxmlformats.org/officeDocument/2006/relationships/theme" Target="../theme/theme7.xml"/><Relationship Id="rId4" Type="http://schemas.openxmlformats.org/officeDocument/2006/relationships/slideLayout" Target="../slideLayouts/slideLayout19.xml"/><Relationship Id="rId9"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8.xml"/><Relationship Id="rId4" Type="http://schemas.openxmlformats.org/officeDocument/2006/relationships/image" Target="../media/image3.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9.xml"/><Relationship Id="rId1" Type="http://schemas.openxmlformats.org/officeDocument/2006/relationships/slideLayout" Target="../slideLayouts/slideLayout20.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DBF3DDA-A3F3-47E9-9633-6301F3DE8EE3}" type="datetime1">
              <a:rPr lang="ja-JP" altLang="en-US" smtClean="0">
                <a:solidFill>
                  <a:srgbClr val="000000"/>
                </a:solidFill>
                <a:latin typeface="Arial"/>
                <a:ea typeface="ＭＳ Ｐゴシック"/>
              </a:rPr>
              <a:t>2023/4/2</a:t>
            </a:fld>
            <a:endParaRPr lang="en-US" altLang="ja-JP">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2"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3"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4"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4"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5"/>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2233679934"/>
      </p:ext>
    </p:extLst>
  </p:cSld>
  <p:clrMap bg1="lt1" tx1="dk1" bg2="lt2" tx2="dk2" accent1="accent1" accent2="accent2" accent3="accent3" accent4="accent4" accent5="accent5" accent6="accent6" hlink="hlink" folHlink="folHlink"/>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0DE4E62-A9E7-424F-929A-BD2473AAE75A}" type="datetime1">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t>2023/4/2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2"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3"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4"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4"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5"/>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1819343987"/>
      </p:ext>
    </p:extLst>
  </p:cSld>
  <p:clrMap bg1="lt1" tx1="dk1" bg2="lt2" tx2="dk2" accent1="accent1" accent2="accent2" accent3="accent3" accent4="accent4" accent5="accent5" accent6="accent6" hlink="hlink" folHlink="folHlink"/>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AD21953-B3AF-4C72-8708-796638EEAA91}" type="datetime1">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t>2023/4/2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3"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4"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5"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5"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6"/>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257963819"/>
      </p:ext>
    </p:extLst>
  </p:cSld>
  <p:clrMap bg1="lt1" tx1="dk1" bg2="lt2" tx2="dk2" accent1="accent1" accent2="accent2" accent3="accent3" accent4="accent4" accent5="accent5" accent6="accent6" hlink="hlink" folHlink="folHlink"/>
  <p:sldLayoutIdLst>
    <p:sldLayoutId id="2147483741" r:id="rId1"/>
  </p:sldLayoutIdLst>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95300" y="1600203"/>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fld id="{4387FC60-60BF-43B8-BFA5-48BE48AB629F}" type="datetime1">
              <a:rPr lang="ja-JP" altLang="en-US" smtClean="0">
                <a:solidFill>
                  <a:prstClr val="black"/>
                </a:solidFill>
              </a:rPr>
              <a:t>2023/4/2</a:t>
            </a:fld>
            <a:endParaRPr lang="en-US" altLang="ja-JP" dirty="0">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dirty="0">
              <a:solidFill>
                <a:prstClr val="black"/>
              </a:solidFill>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ea"/>
                <a:ea typeface="+mn-ea"/>
              </a:defRPr>
            </a:lvl1pPr>
          </a:lstStyle>
          <a:p>
            <a:pPr>
              <a:defRPr/>
            </a:pPr>
            <a:endParaRPr lang="en-US" altLang="ja-JP" smtClean="0">
              <a:solidFill>
                <a:prstClr val="black"/>
              </a:solidFill>
            </a:endParaRPr>
          </a:p>
          <a:p>
            <a:pPr>
              <a:defRPr/>
            </a:pPr>
            <a:fld id="{FFDCE21E-3BF4-4A13-BE4A-B95BE9787BE2}" type="slidenum">
              <a:rPr lang="en-US" altLang="ja-JP" smtClean="0">
                <a:solidFill>
                  <a:prstClr val="black"/>
                </a:solidFill>
              </a:rPr>
              <a:pPr>
                <a:defRPr/>
              </a:pPr>
              <a:t>‹#›</a:t>
            </a:fld>
            <a:endParaRPr lang="en-US" altLang="ja-JP" dirty="0">
              <a:solidFill>
                <a:prstClr val="black"/>
              </a:solidFill>
            </a:endParaRPr>
          </a:p>
        </p:txBody>
      </p:sp>
      <p:grpSp>
        <p:nvGrpSpPr>
          <p:cNvPr id="2" name="Group 18"/>
          <p:cNvGrpSpPr>
            <a:grpSpLocks/>
          </p:cNvGrpSpPr>
          <p:nvPr userDrawn="1"/>
        </p:nvGrpSpPr>
        <p:grpSpPr bwMode="auto">
          <a:xfrm>
            <a:off x="0" y="0"/>
            <a:ext cx="9906000" cy="546100"/>
            <a:chOff x="0" y="0"/>
            <a:chExt cx="5760" cy="344"/>
          </a:xfrm>
        </p:grpSpPr>
        <p:pic>
          <p:nvPicPr>
            <p:cNvPr id="1034" name="Picture 9" descr="mlit_top"/>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2" y="0"/>
            <a:ext cx="534339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19"/>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19369828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8"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5"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92"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89"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3ED1C12-702D-4391-A39C-F742AF450FC5}" type="datetime1">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t>2023/4/2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2"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3"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4"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4"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5"/>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1530196176"/>
      </p:ext>
    </p:extLst>
  </p:cSld>
  <p:clrMap bg1="lt1" tx1="dk1" bg2="lt2" tx2="dk2" accent1="accent1" accent2="accent2" accent3="accent3" accent4="accent4" accent5="accent5" accent6="accent6" hlink="hlink" folHlink="folHlink"/>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6"/>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DBF3DDA-A3F3-47E9-9633-6301F3DE8EE3}" type="datetime1">
              <a:rPr lang="ja-JP" altLang="en-US" smtClean="0">
                <a:solidFill>
                  <a:srgbClr val="000000"/>
                </a:solidFill>
                <a:latin typeface="Arial"/>
                <a:ea typeface="ＭＳ Ｐゴシック"/>
              </a:rPr>
              <a:t>2023/4/2</a:t>
            </a:fld>
            <a:endParaRPr lang="en-US" altLang="ja-JP">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2"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3"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4"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4"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3"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5"/>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2866478524"/>
      </p:ext>
    </p:extLst>
  </p:cSld>
  <p:clrMap bg1="lt1" tx1="dk1" bg2="lt2" tx2="dk2" accent1="accent1" accent2="accent2" accent3="accent3" accent4="accent4" accent5="accent5" accent6="accent6" hlink="hlink" folHlink="folHlink"/>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7"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5"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92"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89"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9" algn="l" rtl="0" eaLnBrk="1" fontAlgn="base" hangingPunct="1">
        <a:spcBef>
          <a:spcPct val="20000"/>
        </a:spcBef>
        <a:spcAft>
          <a:spcPct val="0"/>
        </a:spcAft>
        <a:buChar char="–"/>
        <a:defRPr kumimoji="1" sz="2800">
          <a:solidFill>
            <a:schemeClr val="tx1"/>
          </a:solidFill>
          <a:latin typeface="+mn-lt"/>
          <a:ea typeface="+mn-ea"/>
        </a:defRPr>
      </a:lvl2pPr>
      <a:lvl3pPr marL="1142993" indent="-228599" algn="l" rtl="0" eaLnBrk="1" fontAlgn="base" hangingPunct="1">
        <a:spcBef>
          <a:spcPct val="20000"/>
        </a:spcBef>
        <a:spcAft>
          <a:spcPct val="0"/>
        </a:spcAft>
        <a:buChar char="•"/>
        <a:defRPr kumimoji="1" sz="2400">
          <a:solidFill>
            <a:schemeClr val="tx1"/>
          </a:solidFill>
          <a:latin typeface="+mn-lt"/>
          <a:ea typeface="+mn-ea"/>
        </a:defRPr>
      </a:lvl3pPr>
      <a:lvl4pPr marL="1600191" indent="-228599" algn="l" rtl="0" eaLnBrk="1" fontAlgn="base" hangingPunct="1">
        <a:spcBef>
          <a:spcPct val="20000"/>
        </a:spcBef>
        <a:spcAft>
          <a:spcPct val="0"/>
        </a:spcAft>
        <a:buChar char="–"/>
        <a:defRPr kumimoji="1" sz="2000">
          <a:solidFill>
            <a:schemeClr val="tx1"/>
          </a:solidFill>
          <a:latin typeface="+mn-lt"/>
          <a:ea typeface="+mn-ea"/>
        </a:defRPr>
      </a:lvl4pPr>
      <a:lvl5pPr marL="2057388" indent="-228599" algn="l" rtl="0" eaLnBrk="1" fontAlgn="base" hangingPunct="1">
        <a:spcBef>
          <a:spcPct val="20000"/>
        </a:spcBef>
        <a:spcAft>
          <a:spcPct val="0"/>
        </a:spcAft>
        <a:buChar char="»"/>
        <a:defRPr kumimoji="1" sz="2000">
          <a:solidFill>
            <a:schemeClr val="tx1"/>
          </a:solidFill>
          <a:latin typeface="+mn-lt"/>
          <a:ea typeface="+mn-ea"/>
        </a:defRPr>
      </a:lvl5pPr>
      <a:lvl6pPr marL="2514585" indent="-228599" algn="l" rtl="0" eaLnBrk="1" fontAlgn="base" hangingPunct="1">
        <a:spcBef>
          <a:spcPct val="20000"/>
        </a:spcBef>
        <a:spcAft>
          <a:spcPct val="0"/>
        </a:spcAft>
        <a:buChar char="»"/>
        <a:defRPr kumimoji="1" sz="2000">
          <a:solidFill>
            <a:schemeClr val="tx1"/>
          </a:solidFill>
          <a:latin typeface="+mn-lt"/>
          <a:ea typeface="+mn-ea"/>
        </a:defRPr>
      </a:lvl6pPr>
      <a:lvl7pPr marL="2971783" indent="-228599" algn="l" rtl="0" eaLnBrk="1" fontAlgn="base" hangingPunct="1">
        <a:spcBef>
          <a:spcPct val="20000"/>
        </a:spcBef>
        <a:spcAft>
          <a:spcPct val="0"/>
        </a:spcAft>
        <a:buChar char="»"/>
        <a:defRPr kumimoji="1" sz="2000">
          <a:solidFill>
            <a:schemeClr val="tx1"/>
          </a:solidFill>
          <a:latin typeface="+mn-lt"/>
          <a:ea typeface="+mn-ea"/>
        </a:defRPr>
      </a:lvl7pPr>
      <a:lvl8pPr marL="3428980" indent="-228599" algn="l" rtl="0" eaLnBrk="1" fontAlgn="base" hangingPunct="1">
        <a:spcBef>
          <a:spcPct val="20000"/>
        </a:spcBef>
        <a:spcAft>
          <a:spcPct val="0"/>
        </a:spcAft>
        <a:buChar char="»"/>
        <a:defRPr kumimoji="1" sz="2000">
          <a:solidFill>
            <a:schemeClr val="tx1"/>
          </a:solidFill>
          <a:latin typeface="+mn-lt"/>
          <a:ea typeface="+mn-ea"/>
        </a:defRPr>
      </a:lvl8pPr>
      <a:lvl9pPr marL="3886177" indent="-228599"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6"/>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DBF3DDA-A3F3-47E9-9633-6301F3DE8EE3}" type="datetime1">
              <a:rPr lang="ja-JP" altLang="en-US" smtClean="0">
                <a:solidFill>
                  <a:srgbClr val="000000"/>
                </a:solidFill>
                <a:latin typeface="Arial"/>
                <a:ea typeface="ＭＳ Ｐゴシック"/>
              </a:rPr>
              <a:t>2023/4/2</a:t>
            </a:fld>
            <a:endParaRPr lang="en-US" altLang="ja-JP">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6"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7"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8"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8"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3"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9"/>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303196479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Lst>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7"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5"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92"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89"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9" algn="l" rtl="0" eaLnBrk="1" fontAlgn="base" hangingPunct="1">
        <a:spcBef>
          <a:spcPct val="20000"/>
        </a:spcBef>
        <a:spcAft>
          <a:spcPct val="0"/>
        </a:spcAft>
        <a:buChar char="–"/>
        <a:defRPr kumimoji="1" sz="2800">
          <a:solidFill>
            <a:schemeClr val="tx1"/>
          </a:solidFill>
          <a:latin typeface="+mn-lt"/>
          <a:ea typeface="+mn-ea"/>
        </a:defRPr>
      </a:lvl2pPr>
      <a:lvl3pPr marL="1142993" indent="-228599" algn="l" rtl="0" eaLnBrk="1" fontAlgn="base" hangingPunct="1">
        <a:spcBef>
          <a:spcPct val="20000"/>
        </a:spcBef>
        <a:spcAft>
          <a:spcPct val="0"/>
        </a:spcAft>
        <a:buChar char="•"/>
        <a:defRPr kumimoji="1" sz="2400">
          <a:solidFill>
            <a:schemeClr val="tx1"/>
          </a:solidFill>
          <a:latin typeface="+mn-lt"/>
          <a:ea typeface="+mn-ea"/>
        </a:defRPr>
      </a:lvl3pPr>
      <a:lvl4pPr marL="1600191" indent="-228599" algn="l" rtl="0" eaLnBrk="1" fontAlgn="base" hangingPunct="1">
        <a:spcBef>
          <a:spcPct val="20000"/>
        </a:spcBef>
        <a:spcAft>
          <a:spcPct val="0"/>
        </a:spcAft>
        <a:buChar char="–"/>
        <a:defRPr kumimoji="1" sz="2000">
          <a:solidFill>
            <a:schemeClr val="tx1"/>
          </a:solidFill>
          <a:latin typeface="+mn-lt"/>
          <a:ea typeface="+mn-ea"/>
        </a:defRPr>
      </a:lvl4pPr>
      <a:lvl5pPr marL="2057388" indent="-228599" algn="l" rtl="0" eaLnBrk="1" fontAlgn="base" hangingPunct="1">
        <a:spcBef>
          <a:spcPct val="20000"/>
        </a:spcBef>
        <a:spcAft>
          <a:spcPct val="0"/>
        </a:spcAft>
        <a:buChar char="»"/>
        <a:defRPr kumimoji="1" sz="2000">
          <a:solidFill>
            <a:schemeClr val="tx1"/>
          </a:solidFill>
          <a:latin typeface="+mn-lt"/>
          <a:ea typeface="+mn-ea"/>
        </a:defRPr>
      </a:lvl5pPr>
      <a:lvl6pPr marL="2514585" indent="-228599" algn="l" rtl="0" eaLnBrk="1" fontAlgn="base" hangingPunct="1">
        <a:spcBef>
          <a:spcPct val="20000"/>
        </a:spcBef>
        <a:spcAft>
          <a:spcPct val="0"/>
        </a:spcAft>
        <a:buChar char="»"/>
        <a:defRPr kumimoji="1" sz="2000">
          <a:solidFill>
            <a:schemeClr val="tx1"/>
          </a:solidFill>
          <a:latin typeface="+mn-lt"/>
          <a:ea typeface="+mn-ea"/>
        </a:defRPr>
      </a:lvl6pPr>
      <a:lvl7pPr marL="2971783" indent="-228599" algn="l" rtl="0" eaLnBrk="1" fontAlgn="base" hangingPunct="1">
        <a:spcBef>
          <a:spcPct val="20000"/>
        </a:spcBef>
        <a:spcAft>
          <a:spcPct val="0"/>
        </a:spcAft>
        <a:buChar char="»"/>
        <a:defRPr kumimoji="1" sz="2000">
          <a:solidFill>
            <a:schemeClr val="tx1"/>
          </a:solidFill>
          <a:latin typeface="+mn-lt"/>
          <a:ea typeface="+mn-ea"/>
        </a:defRPr>
      </a:lvl7pPr>
      <a:lvl8pPr marL="3428980" indent="-228599" algn="l" rtl="0" eaLnBrk="1" fontAlgn="base" hangingPunct="1">
        <a:spcBef>
          <a:spcPct val="20000"/>
        </a:spcBef>
        <a:spcAft>
          <a:spcPct val="0"/>
        </a:spcAft>
        <a:buChar char="»"/>
        <a:defRPr kumimoji="1" sz="2000">
          <a:solidFill>
            <a:schemeClr val="tx1"/>
          </a:solidFill>
          <a:latin typeface="+mn-lt"/>
          <a:ea typeface="+mn-ea"/>
        </a:defRPr>
      </a:lvl8pPr>
      <a:lvl9pPr marL="3886177" indent="-228599"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4"/>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0DE4E62-A9E7-424F-929A-BD2473AAE75A}" type="datetime1">
              <a:rPr kumimoji="1" lang="ja-JP" altLang="en-US" sz="1400" b="0" i="0" u="none" strike="noStrike" kern="1200" cap="none" spc="0" normalizeH="0" baseline="0" noProof="0" smtClean="0">
                <a:ln>
                  <a:noFill/>
                </a:ln>
                <a:solidFill>
                  <a:srgbClr val="000000"/>
                </a:solidFill>
                <a:effectLst/>
                <a:uLnTx/>
                <a:uFillTx/>
                <a:latin typeface="Arial"/>
                <a:ea typeface="ＭＳ Ｐゴシック"/>
                <a:cs typeface="+mn-cs"/>
              </a:rPr>
              <a:t>2023/4/2</a:t>
            </a:fld>
            <a:endParaRPr kumimoji="1" lang="en-US" altLang="ja-JP" sz="1400" b="0" i="0" u="none" strike="noStrike" kern="1200" cap="none" spc="0" normalizeH="0" baseline="0" noProof="0">
              <a:ln>
                <a:noFill/>
              </a:ln>
              <a:solidFill>
                <a:srgbClr val="000000"/>
              </a:solidFill>
              <a:effectLst/>
              <a:uLnTx/>
              <a:uFillTx/>
              <a:latin typeface="Arial"/>
              <a:ea typeface="ＭＳ Ｐゴシック"/>
              <a:cs typeface="+mn-cs"/>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ＭＳ Ｐゴシック" pitchFamily="50" charset="-128"/>
                <a:ea typeface="ＭＳ Ｐゴシック" pitchFamily="50"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BDCCAD7-0933-48F6-9043-FD9D5B564850}" type="slidenum">
              <a:rPr kumimoji="1" lang="en-US" altLang="ja-JP" sz="1600" b="0" i="0" u="none" strike="noStrike" kern="1200" cap="none" spc="0" normalizeH="0" baseline="0" noProof="0" smtClean="0">
                <a:ln>
                  <a:noFill/>
                </a:ln>
                <a:solidFill>
                  <a:srgbClr val="000000"/>
                </a:solidFill>
                <a:effectLst/>
                <a:uLnTx/>
                <a:uFillTx/>
                <a:latin typeface="ＭＳ Ｐゴシック" pitchFamily="50" charset="-128"/>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6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2"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3"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4"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4"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0"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extLst>
      <p:ext uri="{BB962C8B-B14F-4D97-AF65-F5344CB8AC3E}">
        <p14:creationId xmlns:p14="http://schemas.microsoft.com/office/powerpoint/2010/main" val="4218177830"/>
      </p:ext>
    </p:extLst>
  </p:cSld>
  <p:clrMap bg1="lt1" tx1="dk1" bg2="lt2" tx2="dk2" accent1="accent1" accent2="accent2" accent3="accent3" accent4="accent4" accent5="accent5" accent6="accent6" hlink="hlink" folHlink="folHlink"/>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95300" y="1600206"/>
            <a:ext cx="89154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28497" y="6381750"/>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DDBF3DDA-A3F3-47E9-9633-6301F3DE8EE3}" type="datetime1">
              <a:rPr lang="ja-JP" altLang="en-US" smtClean="0">
                <a:solidFill>
                  <a:srgbClr val="000000"/>
                </a:solidFill>
                <a:latin typeface="Arial"/>
                <a:ea typeface="ＭＳ Ｐゴシック"/>
              </a:rPr>
              <a:t>2023/4/2</a:t>
            </a:fld>
            <a:endParaRPr lang="en-US" altLang="ja-JP">
              <a:solidFill>
                <a:srgbClr val="000000"/>
              </a:solidFill>
              <a:latin typeface="Arial"/>
              <a:ea typeface="ＭＳ Ｐゴシック"/>
            </a:endParaRPr>
          </a:p>
        </p:txBody>
      </p:sp>
      <p:sp>
        <p:nvSpPr>
          <p:cNvPr id="1029" name="Rectangle 5"/>
          <p:cNvSpPr>
            <a:spLocks noGrp="1" noChangeArrowheads="1"/>
          </p:cNvSpPr>
          <p:nvPr>
            <p:ph type="ftr" sz="quarter" idx="3"/>
          </p:nvPr>
        </p:nvSpPr>
        <p:spPr bwMode="auto">
          <a:xfrm>
            <a:off x="3470835" y="6381750"/>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dirty="0">
              <a:solidFill>
                <a:srgbClr val="000000"/>
              </a:solidFill>
              <a:latin typeface="Arial"/>
              <a:ea typeface="ＭＳ Ｐゴシック"/>
            </a:endParaRPr>
          </a:p>
        </p:txBody>
      </p:sp>
      <p:sp>
        <p:nvSpPr>
          <p:cNvPr id="1030" name="Rectangle 6"/>
          <p:cNvSpPr>
            <a:spLocks noGrp="1" noChangeArrowheads="1"/>
          </p:cNvSpPr>
          <p:nvPr>
            <p:ph type="sldNum" sz="quarter" idx="4"/>
          </p:nvPr>
        </p:nvSpPr>
        <p:spPr bwMode="auto">
          <a:xfrm>
            <a:off x="7594600" y="6381750"/>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ＭＳ Ｐゴシック" pitchFamily="50" charset="-128"/>
                <a:ea typeface="ＭＳ Ｐゴシック" pitchFamily="50" charset="-128"/>
              </a:defRPr>
            </a:lvl1pPr>
          </a:lstStyle>
          <a:p>
            <a:pPr>
              <a:defRPr/>
            </a:pPr>
            <a:fld id="{3BDCCAD7-0933-48F6-9043-FD9D5B564850}" type="slidenum">
              <a:rPr lang="en-US" altLang="ja-JP" smtClean="0">
                <a:solidFill>
                  <a:srgbClr val="000000"/>
                </a:solidFill>
              </a:rPr>
              <a:pPr>
                <a:defRPr/>
              </a:pPr>
              <a:t>‹#›</a:t>
            </a:fld>
            <a:endParaRPr lang="en-US" altLang="ja-JP" dirty="0">
              <a:solidFill>
                <a:srgbClr val="000000"/>
              </a:solidFill>
            </a:endParaRPr>
          </a:p>
        </p:txBody>
      </p:sp>
      <p:grpSp>
        <p:nvGrpSpPr>
          <p:cNvPr id="2" name="Group 18"/>
          <p:cNvGrpSpPr>
            <a:grpSpLocks/>
          </p:cNvGrpSpPr>
          <p:nvPr/>
        </p:nvGrpSpPr>
        <p:grpSpPr bwMode="auto">
          <a:xfrm>
            <a:off x="0" y="25052"/>
            <a:ext cx="9906000" cy="546100"/>
            <a:chOff x="0" y="0"/>
            <a:chExt cx="5760" cy="344"/>
          </a:xfrm>
        </p:grpSpPr>
        <p:pic>
          <p:nvPicPr>
            <p:cNvPr id="1033" name="Picture 9" descr="mlit_top"/>
            <p:cNvPicPr>
              <a:picLocks noChangeAspect="1" noChangeArrowheads="1"/>
            </p:cNvPicPr>
            <p:nvPr userDrawn="1"/>
          </p:nvPicPr>
          <p:blipFill>
            <a:blip r:embed="rId3" cstate="screen"/>
            <a:srcRect t="26801" b="65286"/>
            <a:stretch>
              <a:fillRect/>
            </a:stretch>
          </p:blipFill>
          <p:spPr bwMode="auto">
            <a:xfrm>
              <a:off x="0" y="300"/>
              <a:ext cx="5760" cy="44"/>
            </a:xfrm>
            <a:prstGeom prst="rect">
              <a:avLst/>
            </a:prstGeom>
            <a:noFill/>
          </p:spPr>
        </p:pic>
        <p:grpSp>
          <p:nvGrpSpPr>
            <p:cNvPr id="3" name="Group 17"/>
            <p:cNvGrpSpPr>
              <a:grpSpLocks/>
            </p:cNvGrpSpPr>
            <p:nvPr userDrawn="1"/>
          </p:nvGrpSpPr>
          <p:grpSpPr bwMode="auto">
            <a:xfrm>
              <a:off x="0" y="0"/>
              <a:ext cx="5760" cy="318"/>
              <a:chOff x="0" y="0"/>
              <a:chExt cx="5760" cy="318"/>
            </a:xfrm>
          </p:grpSpPr>
          <p:pic>
            <p:nvPicPr>
              <p:cNvPr id="1035" name="Picture 11" descr="mlit_top"/>
              <p:cNvPicPr>
                <a:picLocks noChangeAspect="1" noChangeArrowheads="1"/>
              </p:cNvPicPr>
              <p:nvPr userDrawn="1"/>
            </p:nvPicPr>
            <p:blipFill>
              <a:blip r:embed="rId4" cstate="screen"/>
              <a:srcRect r="66945" b="42805"/>
              <a:stretch>
                <a:fillRect/>
              </a:stretch>
            </p:blipFill>
            <p:spPr bwMode="auto">
              <a:xfrm>
                <a:off x="3856" y="0"/>
                <a:ext cx="1904" cy="318"/>
              </a:xfrm>
              <a:prstGeom prst="rect">
                <a:avLst/>
              </a:prstGeom>
              <a:noFill/>
            </p:spPr>
          </p:pic>
          <p:pic>
            <p:nvPicPr>
              <p:cNvPr id="1040" name="Picture 16" descr="mlit_top"/>
              <p:cNvPicPr>
                <a:picLocks noChangeAspect="1" noChangeArrowheads="1"/>
              </p:cNvPicPr>
              <p:nvPr userDrawn="1"/>
            </p:nvPicPr>
            <p:blipFill>
              <a:blip r:embed="rId5" cstate="screen"/>
              <a:srcRect l="50000" b="42805"/>
              <a:stretch>
                <a:fillRect/>
              </a:stretch>
            </p:blipFill>
            <p:spPr bwMode="auto">
              <a:xfrm>
                <a:off x="1043" y="0"/>
                <a:ext cx="2880" cy="318"/>
              </a:xfrm>
              <a:prstGeom prst="rect">
                <a:avLst/>
              </a:prstGeom>
              <a:noFill/>
            </p:spPr>
          </p:pic>
          <p:pic>
            <p:nvPicPr>
              <p:cNvPr id="1034" name="Picture 10" descr="mlit_top"/>
              <p:cNvPicPr>
                <a:picLocks noChangeAspect="1" noChangeArrowheads="1"/>
              </p:cNvPicPr>
              <p:nvPr userDrawn="1"/>
            </p:nvPicPr>
            <p:blipFill>
              <a:blip r:embed="rId5" cstate="screen"/>
              <a:srcRect l="68906" b="42805"/>
              <a:stretch>
                <a:fillRect/>
              </a:stretch>
            </p:blipFill>
            <p:spPr bwMode="auto">
              <a:xfrm>
                <a:off x="0" y="0"/>
                <a:ext cx="1791" cy="318"/>
              </a:xfrm>
              <a:prstGeom prst="rect">
                <a:avLst/>
              </a:prstGeom>
              <a:noFill/>
            </p:spPr>
          </p:pic>
        </p:grpSp>
      </p:grpSp>
      <p:sp>
        <p:nvSpPr>
          <p:cNvPr id="1026" name="Rectangle 2"/>
          <p:cNvSpPr>
            <a:spLocks noGrp="1" noChangeArrowheads="1"/>
          </p:cNvSpPr>
          <p:nvPr>
            <p:ph type="title"/>
          </p:nvPr>
        </p:nvSpPr>
        <p:spPr bwMode="auto">
          <a:xfrm>
            <a:off x="3" y="0"/>
            <a:ext cx="9905999"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grpSp>
        <p:nvGrpSpPr>
          <p:cNvPr id="13" name="Group 4"/>
          <p:cNvGrpSpPr>
            <a:grpSpLocks noChangeAspect="1"/>
          </p:cNvGrpSpPr>
          <p:nvPr userDrawn="1"/>
        </p:nvGrpSpPr>
        <p:grpSpPr>
          <a:xfrm>
            <a:off x="8225771" y="25407"/>
            <a:ext cx="1680236" cy="333375"/>
            <a:chOff x="4783" y="16"/>
            <a:chExt cx="977" cy="210"/>
          </a:xfrm>
        </p:grpSpPr>
        <p:sp>
          <p:nvSpPr>
            <p:cNvPr id="14" name="AutoShape 3"/>
            <p:cNvSpPr>
              <a:spLocks noChangeAspect="1" noChangeArrowheads="1" noTextEdit="1"/>
            </p:cNvSpPr>
            <p:nvPr userDrawn="1"/>
          </p:nvSpPr>
          <p:spPr>
            <a:xfrm>
              <a:off x="4783" y="16"/>
              <a:ext cx="977" cy="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sz="2215">
                <a:solidFill>
                  <a:srgbClr val="000000"/>
                </a:solidFill>
                <a:latin typeface="Arial"/>
                <a:ea typeface="ＭＳ Ｐゴシック"/>
              </a:endParaRPr>
            </a:p>
          </p:txBody>
        </p:sp>
        <p:pic>
          <p:nvPicPr>
            <p:cNvPr id="15" name="Picture 5"/>
            <p:cNvPicPr>
              <a:picLocks noChangeAspect="1" noChangeArrowheads="1"/>
            </p:cNvPicPr>
            <p:nvPr userDrawn="1"/>
          </p:nvPicPr>
          <p:blipFill>
            <a:blip r:embed="rId6"/>
            <a:stretch>
              <a:fillRect/>
            </a:stretch>
          </p:blipFill>
          <p:spPr>
            <a:xfrm>
              <a:off x="4783" y="8"/>
              <a:ext cx="979" cy="220"/>
            </a:xfrm>
            <a:prstGeom prst="rect">
              <a:avLst/>
            </a:prstGeom>
            <a:noFill/>
            <a:ln w="9525">
              <a:noFill/>
              <a:miter lim="800000"/>
              <a:headEnd/>
              <a:tailEnd/>
            </a:ln>
          </p:spPr>
        </p:pic>
      </p:grpSp>
    </p:spTree>
    <p:extLst>
      <p:ext uri="{BB962C8B-B14F-4D97-AF65-F5344CB8AC3E}">
        <p14:creationId xmlns:p14="http://schemas.microsoft.com/office/powerpoint/2010/main" val="1386448153"/>
      </p:ext>
    </p:extLst>
  </p:cSld>
  <p:clrMap bg1="lt1" tx1="dk1" bg2="lt2" tx2="dk2" accent1="accent1" accent2="accent2" accent3="accent3" accent4="accent4" accent5="accent5" accent6="accent6" hlink="hlink" folHlink="folHlink"/>
  <p:sldLayoutIdLst>
    <p:sldLayoutId id="2147483861" r:id="rId1"/>
  </p:sldLayoutIdLst>
  <p:hf hdr="0" ftr="0" dt="0"/>
  <p:txStyles>
    <p:titleStyle>
      <a:lvl1pPr algn="l" rtl="0" eaLnBrk="1" fontAlgn="base" hangingPunct="1">
        <a:spcBef>
          <a:spcPct val="0"/>
        </a:spcBef>
        <a:spcAft>
          <a:spcPct val="0"/>
        </a:spcAft>
        <a:defRPr kumimoji="1" sz="2800">
          <a:solidFill>
            <a:srgbClr val="4087C8"/>
          </a:solidFill>
          <a:latin typeface="ＭＳ Ｐゴシック" pitchFamily="50" charset="-128"/>
          <a:ea typeface="ＭＳ Ｐゴシック" pitchFamily="50" charset="-128"/>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7"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5"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92"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89"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9" algn="l" rtl="0" eaLnBrk="1" fontAlgn="base" hangingPunct="1">
        <a:spcBef>
          <a:spcPct val="20000"/>
        </a:spcBef>
        <a:spcAft>
          <a:spcPct val="0"/>
        </a:spcAft>
        <a:buChar char="–"/>
        <a:defRPr kumimoji="1" sz="2800">
          <a:solidFill>
            <a:schemeClr val="tx1"/>
          </a:solidFill>
          <a:latin typeface="+mn-lt"/>
          <a:ea typeface="+mn-ea"/>
        </a:defRPr>
      </a:lvl2pPr>
      <a:lvl3pPr marL="1142993" indent="-228599" algn="l" rtl="0" eaLnBrk="1" fontAlgn="base" hangingPunct="1">
        <a:spcBef>
          <a:spcPct val="20000"/>
        </a:spcBef>
        <a:spcAft>
          <a:spcPct val="0"/>
        </a:spcAft>
        <a:buChar char="•"/>
        <a:defRPr kumimoji="1" sz="2400">
          <a:solidFill>
            <a:schemeClr val="tx1"/>
          </a:solidFill>
          <a:latin typeface="+mn-lt"/>
          <a:ea typeface="+mn-ea"/>
        </a:defRPr>
      </a:lvl3pPr>
      <a:lvl4pPr marL="1600191" indent="-228599" algn="l" rtl="0" eaLnBrk="1" fontAlgn="base" hangingPunct="1">
        <a:spcBef>
          <a:spcPct val="20000"/>
        </a:spcBef>
        <a:spcAft>
          <a:spcPct val="0"/>
        </a:spcAft>
        <a:buChar char="–"/>
        <a:defRPr kumimoji="1" sz="2000">
          <a:solidFill>
            <a:schemeClr val="tx1"/>
          </a:solidFill>
          <a:latin typeface="+mn-lt"/>
          <a:ea typeface="+mn-ea"/>
        </a:defRPr>
      </a:lvl4pPr>
      <a:lvl5pPr marL="2057388" indent="-228599" algn="l" rtl="0" eaLnBrk="1" fontAlgn="base" hangingPunct="1">
        <a:spcBef>
          <a:spcPct val="20000"/>
        </a:spcBef>
        <a:spcAft>
          <a:spcPct val="0"/>
        </a:spcAft>
        <a:buChar char="»"/>
        <a:defRPr kumimoji="1" sz="2000">
          <a:solidFill>
            <a:schemeClr val="tx1"/>
          </a:solidFill>
          <a:latin typeface="+mn-lt"/>
          <a:ea typeface="+mn-ea"/>
        </a:defRPr>
      </a:lvl5pPr>
      <a:lvl6pPr marL="2514585" indent="-228599" algn="l" rtl="0" eaLnBrk="1" fontAlgn="base" hangingPunct="1">
        <a:spcBef>
          <a:spcPct val="20000"/>
        </a:spcBef>
        <a:spcAft>
          <a:spcPct val="0"/>
        </a:spcAft>
        <a:buChar char="»"/>
        <a:defRPr kumimoji="1" sz="2000">
          <a:solidFill>
            <a:schemeClr val="tx1"/>
          </a:solidFill>
          <a:latin typeface="+mn-lt"/>
          <a:ea typeface="+mn-ea"/>
        </a:defRPr>
      </a:lvl6pPr>
      <a:lvl7pPr marL="2971783" indent="-228599" algn="l" rtl="0" eaLnBrk="1" fontAlgn="base" hangingPunct="1">
        <a:spcBef>
          <a:spcPct val="20000"/>
        </a:spcBef>
        <a:spcAft>
          <a:spcPct val="0"/>
        </a:spcAft>
        <a:buChar char="»"/>
        <a:defRPr kumimoji="1" sz="2000">
          <a:solidFill>
            <a:schemeClr val="tx1"/>
          </a:solidFill>
          <a:latin typeface="+mn-lt"/>
          <a:ea typeface="+mn-ea"/>
        </a:defRPr>
      </a:lvl7pPr>
      <a:lvl8pPr marL="3428980" indent="-228599" algn="l" rtl="0" eaLnBrk="1" fontAlgn="base" hangingPunct="1">
        <a:spcBef>
          <a:spcPct val="20000"/>
        </a:spcBef>
        <a:spcAft>
          <a:spcPct val="0"/>
        </a:spcAft>
        <a:buChar char="»"/>
        <a:defRPr kumimoji="1" sz="2000">
          <a:solidFill>
            <a:schemeClr val="tx1"/>
          </a:solidFill>
          <a:latin typeface="+mn-lt"/>
          <a:ea typeface="+mn-ea"/>
        </a:defRPr>
      </a:lvl8pPr>
      <a:lvl9pPr marL="3886177" indent="-228599"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7"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4"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215210" y="2010262"/>
            <a:ext cx="4680000" cy="4731106"/>
          </a:xfrm>
          <a:prstGeom prst="rect">
            <a:avLst/>
          </a:prstGeom>
          <a:noFill/>
          <a:ln w="6350">
            <a:solidFill>
              <a:schemeClr val="tx1"/>
            </a:solidFill>
            <a:prstDash val="dash"/>
          </a:ln>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r>
              <a:rPr lang="ja-JP" altLang="en-US" sz="1100" dirty="0">
                <a:solidFill>
                  <a:srgbClr val="000000"/>
                </a:solidFill>
              </a:rPr>
              <a:t>技術</a:t>
            </a:r>
            <a:r>
              <a:rPr lang="ja-JP" altLang="en-US" sz="1100" dirty="0" smtClean="0">
                <a:solidFill>
                  <a:srgbClr val="000000"/>
                </a:solidFill>
              </a:rPr>
              <a:t>のイメージ</a:t>
            </a: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endParaRPr kumimoji="1" lang="en-US" altLang="ja-JP" sz="11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65" name="テキスト ボックス 64"/>
          <p:cNvSpPr txBox="1"/>
          <p:nvPr/>
        </p:nvSpPr>
        <p:spPr>
          <a:xfrm>
            <a:off x="5082665" y="2010262"/>
            <a:ext cx="4680000" cy="3268320"/>
          </a:xfrm>
          <a:prstGeom prst="rect">
            <a:avLst/>
          </a:prstGeom>
          <a:noFill/>
          <a:ln w="6350">
            <a:solidFill>
              <a:schemeClr val="tx1"/>
            </a:solidFill>
            <a:prstDash val="dash"/>
          </a:ln>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r>
              <a:rPr lang="ja-JP" altLang="en-US" sz="1100" dirty="0" smtClean="0">
                <a:solidFill>
                  <a:srgbClr val="000000"/>
                </a:solidFill>
              </a:rPr>
              <a:t>技術導入の効果等</a:t>
            </a: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endParaRPr kumimoji="1" lang="en-US" altLang="ja-JP" sz="11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66" name="テキスト ボックス 65"/>
          <p:cNvSpPr txBox="1"/>
          <p:nvPr/>
        </p:nvSpPr>
        <p:spPr>
          <a:xfrm>
            <a:off x="5082665" y="5373215"/>
            <a:ext cx="4680000" cy="1368153"/>
          </a:xfrm>
          <a:prstGeom prst="rect">
            <a:avLst/>
          </a:prstGeom>
          <a:noFill/>
          <a:ln w="6350">
            <a:solidFill>
              <a:schemeClr val="tx1"/>
            </a:solidFill>
            <a:prstDash val="dash"/>
          </a:ln>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r>
              <a:rPr lang="ja-JP" altLang="en-US" sz="1100" dirty="0">
                <a:solidFill>
                  <a:srgbClr val="000000"/>
                </a:solidFill>
              </a:rPr>
              <a:t>技術導入</a:t>
            </a:r>
            <a:r>
              <a:rPr lang="ja-JP" altLang="en-US" sz="1100" dirty="0" smtClean="0">
                <a:solidFill>
                  <a:srgbClr val="000000"/>
                </a:solidFill>
              </a:rPr>
              <a:t>の想定スケジュール・コスト等</a:t>
            </a:r>
            <a:r>
              <a:rPr kumimoji="1" lang="en-US" altLang="ja-JP" sz="1100" b="0" i="0" u="none" strike="noStrike" kern="1200" cap="none" spc="0" normalizeH="0" baseline="0" noProof="0" dirty="0" smtClean="0">
                <a:ln>
                  <a:noFill/>
                </a:ln>
                <a:solidFill>
                  <a:srgbClr val="000000"/>
                </a:solidFill>
                <a:effectLst/>
                <a:uLnTx/>
                <a:uFillTx/>
                <a:latin typeface="Arial" charset="0"/>
                <a:ea typeface="ＭＳ Ｐゴシック" charset="-128"/>
                <a:cs typeface="+mn-cs"/>
              </a:rPr>
              <a:t>】</a:t>
            </a:r>
            <a:endParaRPr kumimoji="1" lang="en-US" altLang="ja-JP" sz="1100" b="0" i="0" u="none" strike="noStrike" kern="1200" cap="none" spc="0" normalizeH="0" baseline="0" noProof="0" dirty="0">
              <a:ln>
                <a:noFill/>
              </a:ln>
              <a:solidFill>
                <a:srgbClr val="000000"/>
              </a:solidFill>
              <a:effectLst/>
              <a:uLnTx/>
              <a:uFillTx/>
              <a:latin typeface="ＭＳ Ｐゴシック"/>
              <a:ea typeface="ＭＳ Ｐゴシック"/>
              <a:cs typeface="+mn-cs"/>
            </a:endParaRPr>
          </a:p>
        </p:txBody>
      </p:sp>
      <p:sp>
        <p:nvSpPr>
          <p:cNvPr id="71" name="角丸四角形吹き出し 70"/>
          <p:cNvSpPr/>
          <p:nvPr/>
        </p:nvSpPr>
        <p:spPr>
          <a:xfrm>
            <a:off x="6273899" y="2385949"/>
            <a:ext cx="3413342" cy="1643126"/>
          </a:xfrm>
          <a:prstGeom prst="wedgeRoundRectCallout">
            <a:avLst>
              <a:gd name="adj1" fmla="val -65233"/>
              <a:gd name="adj2" fmla="val -5875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適宜図</a:t>
            </a:r>
            <a:r>
              <a:rPr lang="ja-JP" altLang="en-US" sz="1050" dirty="0">
                <a:solidFill>
                  <a:schemeClr val="tx1"/>
                </a:solidFill>
              </a:rPr>
              <a:t>や写真も活用ください</a:t>
            </a:r>
            <a:r>
              <a:rPr lang="ja-JP" altLang="en-US" sz="1050" dirty="0" smtClean="0">
                <a:solidFill>
                  <a:schemeClr val="tx1"/>
                </a:solidFill>
              </a:rPr>
              <a:t>。また、可能な範囲で以下のポイントも盛り込んでください。</a:t>
            </a:r>
            <a:endParaRPr lang="en-US" altLang="ja-JP" sz="1050" dirty="0" smtClean="0">
              <a:solidFill>
                <a:schemeClr val="tx1"/>
              </a:solidFill>
            </a:endParaRPr>
          </a:p>
          <a:p>
            <a:r>
              <a:rPr lang="ja-JP" altLang="en-US" sz="1050" dirty="0" smtClean="0">
                <a:solidFill>
                  <a:schemeClr val="tx1"/>
                </a:solidFill>
              </a:rPr>
              <a:t>・定量的な効果</a:t>
            </a:r>
            <a:endParaRPr lang="en-US" altLang="ja-JP" sz="1050" dirty="0" smtClean="0">
              <a:solidFill>
                <a:schemeClr val="tx1"/>
              </a:solidFill>
            </a:endParaRPr>
          </a:p>
          <a:p>
            <a:r>
              <a:rPr lang="ja-JP" altLang="en-US" sz="1050" dirty="0" smtClean="0">
                <a:solidFill>
                  <a:schemeClr val="tx1"/>
                </a:solidFill>
              </a:rPr>
              <a:t>・ターミナルごとの条件の違いへの対応策</a:t>
            </a:r>
            <a:endParaRPr lang="en-US" altLang="ja-JP" sz="1050" dirty="0" smtClean="0">
              <a:solidFill>
                <a:schemeClr val="tx1"/>
              </a:solidFill>
            </a:endParaRPr>
          </a:p>
          <a:p>
            <a:r>
              <a:rPr lang="ja-JP" altLang="en-US" sz="1050" dirty="0" smtClean="0">
                <a:solidFill>
                  <a:schemeClr val="tx1"/>
                </a:solidFill>
              </a:rPr>
              <a:t>・外部システムや将来の新技術との連携の可能性</a:t>
            </a:r>
            <a:endParaRPr lang="en-US" altLang="ja-JP" sz="1050" dirty="0" smtClean="0">
              <a:solidFill>
                <a:schemeClr val="tx1"/>
              </a:solidFill>
            </a:endParaRPr>
          </a:p>
          <a:p>
            <a:pPr marL="72000" indent="-72000"/>
            <a:r>
              <a:rPr lang="ja-JP" altLang="en-US" sz="1050" dirty="0" smtClean="0">
                <a:solidFill>
                  <a:schemeClr val="tx1"/>
                </a:solidFill>
              </a:rPr>
              <a:t>・ターミナル作業員だけでなく、港湾を利用するドライバー等にもたらされるメリット</a:t>
            </a:r>
            <a:endParaRPr lang="en-US" altLang="ja-JP" sz="1050" dirty="0" smtClean="0">
              <a:solidFill>
                <a:schemeClr val="tx1"/>
              </a:solidFill>
            </a:endParaRPr>
          </a:p>
          <a:p>
            <a:r>
              <a:rPr lang="ja-JP" altLang="en-US" sz="1050" dirty="0" smtClean="0">
                <a:solidFill>
                  <a:schemeClr val="tx1"/>
                </a:solidFill>
              </a:rPr>
              <a:t>・災害に対する強さ、災害時の代替輸送への貢献</a:t>
            </a:r>
            <a:endParaRPr lang="en-US" altLang="ja-JP" sz="1050" dirty="0" smtClean="0">
              <a:solidFill>
                <a:schemeClr val="tx1"/>
              </a:solidFill>
            </a:endParaRPr>
          </a:p>
          <a:p>
            <a:r>
              <a:rPr lang="ja-JP" altLang="en-US" sz="1050" dirty="0" smtClean="0">
                <a:solidFill>
                  <a:schemeClr val="tx1"/>
                </a:solidFill>
              </a:rPr>
              <a:t>・夜間や降雪時等の悪天候における対応</a:t>
            </a:r>
            <a:endParaRPr lang="ja-JP" altLang="en-US" sz="1050" dirty="0">
              <a:solidFill>
                <a:schemeClr val="tx1"/>
              </a:solidFill>
            </a:endParaRPr>
          </a:p>
        </p:txBody>
      </p:sp>
      <p:sp>
        <p:nvSpPr>
          <p:cNvPr id="27" name="テキスト ボックス 26">
            <a:extLst>
              <a:ext uri="{FF2B5EF4-FFF2-40B4-BE49-F238E27FC236}">
                <a16:creationId xmlns:a16="http://schemas.microsoft.com/office/drawing/2014/main" id="{BB4F0DAC-0986-6A42-90A2-989414774C3D}"/>
              </a:ext>
            </a:extLst>
          </p:cNvPr>
          <p:cNvSpPr txBox="1"/>
          <p:nvPr/>
        </p:nvSpPr>
        <p:spPr>
          <a:xfrm>
            <a:off x="173046" y="6181823"/>
            <a:ext cx="9660910" cy="600164"/>
          </a:xfrm>
          <a:prstGeom prst="rect">
            <a:avLst/>
          </a:prstGeom>
          <a:solidFill>
            <a:schemeClr val="bg1">
              <a:lumMod val="85000"/>
            </a:schemeClr>
          </a:solidFill>
        </p:spPr>
        <p:txBody>
          <a:bodyPr wrap="square" rtlCol="0">
            <a:spAutoFit/>
          </a:bodyPr>
          <a:lstStyle/>
          <a:p>
            <a:r>
              <a:rPr lang="en-US" altLang="ja-JP" sz="1100" dirty="0" smtClean="0"/>
              <a:t>※</a:t>
            </a:r>
            <a:r>
              <a:rPr lang="ja-JP" altLang="en-US" sz="1100" dirty="0" smtClean="0"/>
              <a:t>提出の際は、吹き出しの注釈は削除してください。</a:t>
            </a:r>
            <a:endParaRPr lang="en-US" altLang="ja-JP" sz="1100" dirty="0" smtClean="0"/>
          </a:p>
          <a:p>
            <a:r>
              <a:rPr lang="en-US" altLang="ja-JP" sz="1100" dirty="0" smtClean="0"/>
              <a:t>※</a:t>
            </a:r>
            <a:r>
              <a:rPr lang="ja-JP" altLang="en-US" sz="1100" dirty="0" smtClean="0"/>
              <a:t>必要に応じて別途資料を添付いただいても構いません。また、レイアウトを調整いただいても構いません。ただし、見出しの項目はすべて含めてください。</a:t>
            </a:r>
            <a:endParaRPr lang="en-US" altLang="ja-JP" sz="1100" dirty="0"/>
          </a:p>
          <a:p>
            <a:r>
              <a:rPr kumimoji="1" lang="en-US" altLang="ja-JP" sz="1100" dirty="0" smtClean="0"/>
              <a:t>※</a:t>
            </a:r>
            <a:r>
              <a:rPr lang="ja-JP" altLang="en-US" sz="1100" dirty="0" smtClean="0"/>
              <a:t>本資料に記載された情報は、次世代高規格ユニットロードターミナル検討会資料等の一部として公開</a:t>
            </a:r>
            <a:r>
              <a:rPr lang="ja-JP" altLang="en-US" sz="1100" dirty="0"/>
              <a:t>する可能性があることを了承した上で</a:t>
            </a:r>
            <a:r>
              <a:rPr lang="ja-JP" altLang="en-US" sz="1100" dirty="0" smtClean="0"/>
              <a:t>作成してください。</a:t>
            </a:r>
            <a:endParaRPr lang="en-US" altLang="ja-JP" sz="1100" dirty="0" smtClean="0"/>
          </a:p>
        </p:txBody>
      </p:sp>
      <p:sp>
        <p:nvSpPr>
          <p:cNvPr id="30" name="正方形/長方形 29"/>
          <p:cNvSpPr/>
          <p:nvPr/>
        </p:nvSpPr>
        <p:spPr>
          <a:xfrm>
            <a:off x="8697416" y="57154"/>
            <a:ext cx="940160" cy="3405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様式</a:t>
            </a:r>
            <a:endParaRPr kumimoji="1" lang="ja-JP" altLang="en-US" dirty="0">
              <a:solidFill>
                <a:schemeClr val="tx1"/>
              </a:solidFill>
            </a:endParaRPr>
          </a:p>
        </p:txBody>
      </p:sp>
      <p:sp>
        <p:nvSpPr>
          <p:cNvPr id="32" name="Rectangle 2"/>
          <p:cNvSpPr txBox="1">
            <a:spLocks noChangeArrowheads="1"/>
          </p:cNvSpPr>
          <p:nvPr/>
        </p:nvSpPr>
        <p:spPr bwMode="auto">
          <a:xfrm>
            <a:off x="-8703" y="-6211"/>
            <a:ext cx="64018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033">
                <a:solidFill>
                  <a:srgbClr val="4087C8"/>
                </a:solidFill>
                <a:latin typeface="+mj-lt"/>
                <a:ea typeface="+mj-ea"/>
                <a:cs typeface="+mj-cs"/>
              </a:defRPr>
            </a:lvl1pPr>
            <a:lvl2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5pPr>
            <a:lvl6pPr marL="495285"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6pPr>
            <a:lvl7pPr marL="990570"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7pPr>
            <a:lvl8pPr marL="1485854"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8pPr>
            <a:lvl9pPr marL="1981139" algn="l" rtl="0" eaLnBrk="1" fontAlgn="base" hangingPunct="1">
              <a:spcBef>
                <a:spcPct val="0"/>
              </a:spcBef>
              <a:spcAft>
                <a:spcPct val="0"/>
              </a:spcAft>
              <a:defRPr kumimoji="1" sz="3033">
                <a:solidFill>
                  <a:srgbClr val="4087C8"/>
                </a:solidFill>
                <a:latin typeface="HGP創英角ｺﾞｼｯｸUB" pitchFamily="50" charset="-128"/>
                <a:ea typeface="HGP創英角ｺﾞｼｯｸUB" pitchFamily="50" charset="-128"/>
              </a:defRPr>
            </a:lvl9pPr>
          </a:lstStyle>
          <a:p>
            <a:r>
              <a:rPr lang="ja-JP" altLang="en-US" sz="1300" kern="0" dirty="0" smtClean="0"/>
              <a:t>次世代高規格ユニットロードターミナルの実現に向けた</a:t>
            </a:r>
            <a:r>
              <a:rPr lang="en-US" altLang="ja-JP" sz="1517" kern="0" dirty="0" smtClean="0"/>
              <a:t/>
            </a:r>
            <a:br>
              <a:rPr lang="en-US" altLang="ja-JP" sz="1517" kern="0" dirty="0" smtClean="0"/>
            </a:br>
            <a:r>
              <a:rPr lang="ja-JP" altLang="en-US" sz="1733" kern="0" dirty="0" smtClean="0"/>
              <a:t>情報通信技術・自動技術に係るサウンディング調査　提案書</a:t>
            </a:r>
            <a:endParaRPr lang="ja-JP" altLang="en-US" kern="0" dirty="0" smtClean="0"/>
          </a:p>
        </p:txBody>
      </p:sp>
      <p:sp>
        <p:nvSpPr>
          <p:cNvPr id="6" name="テキスト ボックス 5"/>
          <p:cNvSpPr txBox="1"/>
          <p:nvPr/>
        </p:nvSpPr>
        <p:spPr>
          <a:xfrm>
            <a:off x="0" y="748925"/>
            <a:ext cx="4608512" cy="338554"/>
          </a:xfrm>
          <a:prstGeom prst="rect">
            <a:avLst/>
          </a:prstGeom>
          <a:noFill/>
        </p:spPr>
        <p:txBody>
          <a:bodyPr wrap="square" rtlCol="0">
            <a:spAutoFit/>
          </a:bodyPr>
          <a:lstStyle/>
          <a:p>
            <a:r>
              <a:rPr kumimoji="1" lang="ja-JP" altLang="en-US" sz="1600" dirty="0" smtClean="0"/>
              <a:t>①ターミナル内におけるシャーシ位置管理</a:t>
            </a:r>
            <a:endParaRPr kumimoji="1" lang="ja-JP" altLang="en-US" sz="1600" dirty="0"/>
          </a:p>
        </p:txBody>
      </p:sp>
      <p:sp>
        <p:nvSpPr>
          <p:cNvPr id="37" name="テキスト ボックス 36"/>
          <p:cNvSpPr txBox="1"/>
          <p:nvPr/>
        </p:nvSpPr>
        <p:spPr>
          <a:xfrm>
            <a:off x="6198476" y="419555"/>
            <a:ext cx="3564189" cy="246221"/>
          </a:xfrm>
          <a:prstGeom prst="rect">
            <a:avLst/>
          </a:prstGeom>
          <a:solidFill>
            <a:schemeClr val="bg1"/>
          </a:solidFill>
          <a:ln>
            <a:solidFill>
              <a:schemeClr val="tx1"/>
            </a:solidFill>
          </a:ln>
        </p:spPr>
        <p:txBody>
          <a:bodyPr wrap="square" rtlCol="0">
            <a:spAutoFit/>
          </a:bodyPr>
          <a:lstStyle/>
          <a:p>
            <a:pPr lvl="0">
              <a:defRPr/>
            </a:pPr>
            <a:r>
              <a:rPr lang="en-US" altLang="ja-JP" sz="1000" dirty="0" smtClean="0">
                <a:solidFill>
                  <a:srgbClr val="000000"/>
                </a:solidFill>
              </a:rPr>
              <a:t>【</a:t>
            </a:r>
            <a:r>
              <a:rPr lang="ja-JP" altLang="en-US" sz="1000" dirty="0" smtClean="0">
                <a:solidFill>
                  <a:srgbClr val="000000"/>
                </a:solidFill>
              </a:rPr>
              <a:t>提案事業者・団体名</a:t>
            </a:r>
            <a:r>
              <a:rPr lang="en-US" altLang="ja-JP" sz="1000" dirty="0" smtClean="0">
                <a:solidFill>
                  <a:srgbClr val="000000"/>
                </a:solidFill>
              </a:rPr>
              <a:t>】</a:t>
            </a:r>
            <a:endParaRPr lang="en-US" altLang="ja-JP" sz="1000" dirty="0">
              <a:solidFill>
                <a:srgbClr val="000000"/>
              </a:solidFill>
              <a:latin typeface="ＭＳ Ｐゴシック"/>
              <a:ea typeface="ＭＳ Ｐゴシック"/>
            </a:endParaRPr>
          </a:p>
        </p:txBody>
      </p:sp>
      <p:sp>
        <p:nvSpPr>
          <p:cNvPr id="38" name="テキスト ボックス 37"/>
          <p:cNvSpPr txBox="1"/>
          <p:nvPr/>
        </p:nvSpPr>
        <p:spPr>
          <a:xfrm>
            <a:off x="205278" y="1256967"/>
            <a:ext cx="9557387" cy="684000"/>
          </a:xfrm>
          <a:prstGeom prst="rect">
            <a:avLst/>
          </a:prstGeom>
          <a:solidFill>
            <a:schemeClr val="bg1"/>
          </a:solidFill>
          <a:ln>
            <a:solidFill>
              <a:schemeClr val="tx1"/>
            </a:solidFill>
          </a:ln>
        </p:spPr>
        <p:txBody>
          <a:bodyPr wrap="square" rtlCol="0">
            <a:spAutoFit/>
          </a:bodyPr>
          <a:lstStyle/>
          <a:p>
            <a:pPr lvl="0">
              <a:defRPr/>
            </a:pPr>
            <a:r>
              <a:rPr lang="en-US" altLang="ja-JP" sz="1100" dirty="0" smtClean="0">
                <a:solidFill>
                  <a:srgbClr val="000000"/>
                </a:solidFill>
              </a:rPr>
              <a:t>【</a:t>
            </a:r>
            <a:r>
              <a:rPr lang="ja-JP" altLang="en-US" sz="1100" dirty="0" smtClean="0">
                <a:solidFill>
                  <a:srgbClr val="000000"/>
                </a:solidFill>
              </a:rPr>
              <a:t>技術の概要</a:t>
            </a:r>
            <a:r>
              <a:rPr lang="en-US" altLang="ja-JP" sz="1100" dirty="0" smtClean="0">
                <a:solidFill>
                  <a:srgbClr val="000000"/>
                </a:solidFill>
              </a:rPr>
              <a:t>】</a:t>
            </a:r>
            <a:endParaRPr lang="en-US" altLang="ja-JP" sz="1100" dirty="0">
              <a:solidFill>
                <a:srgbClr val="000000"/>
              </a:solidFill>
              <a:latin typeface="ＭＳ Ｐゴシック"/>
              <a:ea typeface="ＭＳ Ｐゴシック"/>
            </a:endParaRPr>
          </a:p>
        </p:txBody>
      </p:sp>
      <p:sp>
        <p:nvSpPr>
          <p:cNvPr id="102" name="角丸四角形吹き出し 101"/>
          <p:cNvSpPr/>
          <p:nvPr/>
        </p:nvSpPr>
        <p:spPr>
          <a:xfrm>
            <a:off x="1478112" y="1366365"/>
            <a:ext cx="1714116" cy="524834"/>
          </a:xfrm>
          <a:prstGeom prst="wedgeRoundRectCallout">
            <a:avLst>
              <a:gd name="adj1" fmla="val -72220"/>
              <a:gd name="adj2" fmla="val -4580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提案技術</a:t>
            </a:r>
            <a:r>
              <a:rPr kumimoji="1" lang="ja-JP" altLang="en-US" sz="1050" dirty="0" smtClean="0">
                <a:solidFill>
                  <a:schemeClr val="tx1"/>
                </a:solidFill>
              </a:rPr>
              <a:t>の概要を簡潔に記載してください。</a:t>
            </a:r>
            <a:endParaRPr kumimoji="1" lang="ja-JP" altLang="en-US" sz="1050" dirty="0">
              <a:solidFill>
                <a:schemeClr val="tx1"/>
              </a:solidFill>
            </a:endParaRPr>
          </a:p>
        </p:txBody>
      </p:sp>
      <p:sp>
        <p:nvSpPr>
          <p:cNvPr id="104" name="角丸四角形吹き出し 103"/>
          <p:cNvSpPr/>
          <p:nvPr/>
        </p:nvSpPr>
        <p:spPr>
          <a:xfrm>
            <a:off x="1294996" y="2330283"/>
            <a:ext cx="2751224" cy="2470678"/>
          </a:xfrm>
          <a:prstGeom prst="wedgeRoundRectCallout">
            <a:avLst>
              <a:gd name="adj1" fmla="val -77878"/>
              <a:gd name="adj2" fmla="val -5519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kumimoji="1" lang="ja-JP" altLang="en-US" sz="1050" dirty="0" smtClean="0">
                <a:solidFill>
                  <a:schemeClr val="tx1"/>
                </a:solidFill>
              </a:rPr>
              <a:t>提案技術の導入により、どのよう</a:t>
            </a:r>
            <a:r>
              <a:rPr lang="ja-JP" altLang="en-US" sz="1050" dirty="0" smtClean="0">
                <a:solidFill>
                  <a:schemeClr val="tx1"/>
                </a:solidFill>
              </a:rPr>
              <a:t>な荷役効率化となるか</a:t>
            </a:r>
            <a:r>
              <a:rPr kumimoji="1" lang="ja-JP" altLang="en-US" sz="1050" dirty="0" smtClean="0">
                <a:solidFill>
                  <a:schemeClr val="tx1"/>
                </a:solidFill>
              </a:rPr>
              <a:t>、イメージを記載してください。適宜図や写真も活用ください。</a:t>
            </a:r>
            <a:endParaRPr kumimoji="1" lang="en-US" altLang="ja-JP" sz="1050" dirty="0" smtClean="0">
              <a:solidFill>
                <a:schemeClr val="tx1"/>
              </a:solidFill>
            </a:endParaRPr>
          </a:p>
          <a:p>
            <a:pPr marL="261938" indent="-261938" algn="just"/>
            <a:r>
              <a:rPr lang="ja-JP" altLang="en-US" sz="1050" dirty="0" smtClean="0">
                <a:solidFill>
                  <a:schemeClr val="tx1"/>
                </a:solidFill>
              </a:rPr>
              <a:t>（</a:t>
            </a:r>
            <a:r>
              <a:rPr lang="en-US" altLang="ja-JP" sz="1050" dirty="0" smtClean="0">
                <a:solidFill>
                  <a:schemeClr val="tx1"/>
                </a:solidFill>
              </a:rPr>
              <a:t>※</a:t>
            </a:r>
            <a:r>
              <a:rPr lang="ja-JP" altLang="en-US" sz="1050" dirty="0" smtClean="0">
                <a:solidFill>
                  <a:schemeClr val="tx1"/>
                </a:solidFill>
              </a:rPr>
              <a:t>）シャーシの入退場管理については、シャーシのナンバープレートやコンテナ番号といった情報の管理について提案をお願いします。</a:t>
            </a:r>
            <a:endParaRPr kumimoji="1" lang="en-US" altLang="ja-JP" sz="1050" dirty="0" smtClean="0">
              <a:solidFill>
                <a:schemeClr val="tx1"/>
              </a:solidFill>
            </a:endParaRPr>
          </a:p>
          <a:p>
            <a:pPr marL="261938" indent="-261938" algn="just"/>
            <a:r>
              <a:rPr lang="ja-JP" altLang="en-US" sz="1050" dirty="0" smtClean="0">
                <a:solidFill>
                  <a:schemeClr val="tx1"/>
                </a:solidFill>
              </a:rPr>
              <a:t>（</a:t>
            </a:r>
            <a:r>
              <a:rPr lang="en-US" altLang="ja-JP" sz="1050" dirty="0" smtClean="0">
                <a:solidFill>
                  <a:schemeClr val="tx1"/>
                </a:solidFill>
              </a:rPr>
              <a:t>※</a:t>
            </a:r>
            <a:r>
              <a:rPr lang="ja-JP" altLang="en-US" sz="1050" dirty="0" smtClean="0">
                <a:solidFill>
                  <a:schemeClr val="tx1"/>
                </a:solidFill>
              </a:rPr>
              <a:t>）シャーシ位置管理、ゲート入退場管理については、その認識の精度についても記載ください。また、認識率を高める方策についても、併せて提案をお願いします。提案に際しては、認識率の異なる複数の技術を提案いただくことも可能です。</a:t>
            </a:r>
            <a:endParaRPr kumimoji="1" lang="ja-JP" altLang="en-US" sz="1050" dirty="0">
              <a:solidFill>
                <a:schemeClr val="tx1"/>
              </a:solidFill>
            </a:endParaRPr>
          </a:p>
        </p:txBody>
      </p:sp>
      <p:sp>
        <p:nvSpPr>
          <p:cNvPr id="69" name="角丸四角形吹き出し 68"/>
          <p:cNvSpPr/>
          <p:nvPr/>
        </p:nvSpPr>
        <p:spPr>
          <a:xfrm>
            <a:off x="7797316" y="1297585"/>
            <a:ext cx="1800200" cy="524834"/>
          </a:xfrm>
          <a:prstGeom prst="wedgeRoundRectCallout">
            <a:avLst>
              <a:gd name="adj1" fmla="val -44670"/>
              <a:gd name="adj2" fmla="val -1761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rPr>
              <a:t>共同</a:t>
            </a:r>
            <a:r>
              <a:rPr lang="ja-JP" altLang="en-US" sz="1050" dirty="0" smtClean="0">
                <a:solidFill>
                  <a:schemeClr val="tx1"/>
                </a:solidFill>
              </a:rPr>
              <a:t>提案</a:t>
            </a:r>
            <a:r>
              <a:rPr lang="ja-JP" altLang="en-US" sz="1050" dirty="0">
                <a:solidFill>
                  <a:schemeClr val="tx1"/>
                </a:solidFill>
              </a:rPr>
              <a:t>である</a:t>
            </a:r>
            <a:r>
              <a:rPr lang="ja-JP" altLang="en-US" sz="1050" dirty="0" smtClean="0">
                <a:solidFill>
                  <a:schemeClr val="tx1"/>
                </a:solidFill>
              </a:rPr>
              <a:t>場合、全ての</a:t>
            </a:r>
            <a:r>
              <a:rPr kumimoji="1" lang="ja-JP" altLang="en-US" sz="1050" dirty="0" smtClean="0">
                <a:solidFill>
                  <a:schemeClr val="tx1"/>
                </a:solidFill>
              </a:rPr>
              <a:t>事業者名を記載してください。</a:t>
            </a:r>
            <a:endParaRPr kumimoji="1" lang="ja-JP" altLang="en-US" sz="1050" dirty="0">
              <a:solidFill>
                <a:schemeClr val="tx1"/>
              </a:solidFill>
            </a:endParaRPr>
          </a:p>
        </p:txBody>
      </p:sp>
      <p:sp>
        <p:nvSpPr>
          <p:cNvPr id="40" name="角丸四角形吹き出し 39"/>
          <p:cNvSpPr/>
          <p:nvPr/>
        </p:nvSpPr>
        <p:spPr>
          <a:xfrm>
            <a:off x="6273510" y="4230889"/>
            <a:ext cx="3413342" cy="570072"/>
          </a:xfrm>
          <a:prstGeom prst="wedgeRoundRectCallout">
            <a:avLst>
              <a:gd name="adj1" fmla="val -64229"/>
              <a:gd name="adj2" fmla="val 15353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提案技術</a:t>
            </a:r>
            <a:r>
              <a:rPr lang="ja-JP" altLang="en-US" sz="1050" dirty="0" smtClean="0">
                <a:solidFill>
                  <a:schemeClr val="tx1"/>
                </a:solidFill>
              </a:rPr>
              <a:t>の成熟段階（研究・技術開発段階／実証段階／事業化・商用化段階など）についても記載ください。</a:t>
            </a:r>
            <a:endParaRPr lang="ja-JP" altLang="en-US" sz="1050" dirty="0">
              <a:solidFill>
                <a:schemeClr val="tx1"/>
              </a:solidFill>
            </a:endParaRPr>
          </a:p>
        </p:txBody>
      </p:sp>
      <p:sp>
        <p:nvSpPr>
          <p:cNvPr id="101" name="角丸四角形吹き出し 100"/>
          <p:cNvSpPr/>
          <p:nvPr/>
        </p:nvSpPr>
        <p:spPr>
          <a:xfrm>
            <a:off x="6273510" y="5667247"/>
            <a:ext cx="3413342" cy="570072"/>
          </a:xfrm>
          <a:prstGeom prst="wedgeRoundRectCallout">
            <a:avLst>
              <a:gd name="adj1" fmla="val -65231"/>
              <a:gd name="adj2" fmla="val -562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コストについて</a:t>
            </a:r>
            <a:r>
              <a:rPr lang="ja-JP" altLang="en-US" sz="1050" dirty="0" smtClean="0">
                <a:solidFill>
                  <a:schemeClr val="tx1"/>
                </a:solidFill>
              </a:rPr>
              <a:t>は開発・導入・維持管理に要する費用をそれぞれ概算で算出ください。</a:t>
            </a:r>
            <a:endParaRPr lang="ja-JP" altLang="en-US" sz="1050"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884633093"/>
              </p:ext>
            </p:extLst>
          </p:nvPr>
        </p:nvGraphicFramePr>
        <p:xfrm>
          <a:off x="4479465" y="708348"/>
          <a:ext cx="5283200" cy="467460"/>
        </p:xfrm>
        <a:graphic>
          <a:graphicData uri="http://schemas.openxmlformats.org/drawingml/2006/table">
            <a:tbl>
              <a:tblPr firstRow="1" bandRow="1">
                <a:tableStyleId>{5940675A-B579-460E-94D1-54222C63F5DA}</a:tableStyleId>
              </a:tblPr>
              <a:tblGrid>
                <a:gridCol w="1320800">
                  <a:extLst>
                    <a:ext uri="{9D8B030D-6E8A-4147-A177-3AD203B41FA5}">
                      <a16:colId xmlns:a16="http://schemas.microsoft.com/office/drawing/2014/main" val="2140579816"/>
                    </a:ext>
                  </a:extLst>
                </a:gridCol>
                <a:gridCol w="1320800">
                  <a:extLst>
                    <a:ext uri="{9D8B030D-6E8A-4147-A177-3AD203B41FA5}">
                      <a16:colId xmlns:a16="http://schemas.microsoft.com/office/drawing/2014/main" val="1042669826"/>
                    </a:ext>
                  </a:extLst>
                </a:gridCol>
                <a:gridCol w="1320800">
                  <a:extLst>
                    <a:ext uri="{9D8B030D-6E8A-4147-A177-3AD203B41FA5}">
                      <a16:colId xmlns:a16="http://schemas.microsoft.com/office/drawing/2014/main" val="2295578009"/>
                    </a:ext>
                  </a:extLst>
                </a:gridCol>
                <a:gridCol w="1320800">
                  <a:extLst>
                    <a:ext uri="{9D8B030D-6E8A-4147-A177-3AD203B41FA5}">
                      <a16:colId xmlns:a16="http://schemas.microsoft.com/office/drawing/2014/main" val="1286931111"/>
                    </a:ext>
                  </a:extLst>
                </a:gridCol>
              </a:tblGrid>
              <a:tr h="216000">
                <a:tc gridSpan="4">
                  <a:txBody>
                    <a:bodyPr/>
                    <a:lstStyle/>
                    <a:p>
                      <a:pPr algn="ctr"/>
                      <a:r>
                        <a:rPr kumimoji="1" lang="ja-JP" altLang="en-US" sz="1050" dirty="0" smtClean="0"/>
                        <a:t>担当者</a:t>
                      </a:r>
                      <a:endParaRPr kumimoji="1" lang="en-US" altLang="ja-JP" sz="1050" dirty="0" smtClean="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5279603"/>
                  </a:ext>
                </a:extLst>
              </a:tr>
              <a:tr h="216000">
                <a:tc>
                  <a:txBody>
                    <a:bodyPr/>
                    <a:lstStyle/>
                    <a:p>
                      <a:r>
                        <a:rPr kumimoji="1" lang="en-US" altLang="ja-JP" sz="800" dirty="0" smtClean="0"/>
                        <a:t>【</a:t>
                      </a:r>
                      <a:r>
                        <a:rPr kumimoji="1" lang="ja-JP" altLang="en-US" sz="800" dirty="0" smtClean="0"/>
                        <a:t>氏名</a:t>
                      </a:r>
                      <a:r>
                        <a:rPr kumimoji="1" lang="en-US" altLang="ja-JP" sz="800" dirty="0" smtClean="0"/>
                        <a:t>】</a:t>
                      </a:r>
                      <a:endParaRPr kumimoji="1" lang="ja-JP" altLang="en-US" sz="800" dirty="0"/>
                    </a:p>
                  </a:txBody>
                  <a:tcPr/>
                </a:tc>
                <a:tc>
                  <a:txBody>
                    <a:bodyPr/>
                    <a:lstStyle/>
                    <a:p>
                      <a:r>
                        <a:rPr kumimoji="1" lang="en-US" altLang="ja-JP" sz="800" dirty="0" smtClean="0"/>
                        <a:t>【</a:t>
                      </a:r>
                      <a:r>
                        <a:rPr kumimoji="1" lang="ja-JP" altLang="en-US" sz="800" dirty="0" smtClean="0"/>
                        <a:t>所属部署名</a:t>
                      </a:r>
                      <a:r>
                        <a:rPr kumimoji="1" lang="en-US" altLang="ja-JP" sz="800" dirty="0" smtClean="0"/>
                        <a:t>】</a:t>
                      </a:r>
                      <a:endParaRPr kumimoji="1" lang="ja-JP" altLang="en-US" sz="800" dirty="0"/>
                    </a:p>
                  </a:txBody>
                  <a:tcPr/>
                </a:tc>
                <a:tc>
                  <a:txBody>
                    <a:bodyPr/>
                    <a:lstStyle/>
                    <a:p>
                      <a:r>
                        <a:rPr kumimoji="1" lang="en-US" altLang="ja-JP" sz="800" dirty="0" smtClean="0"/>
                        <a:t>【</a:t>
                      </a:r>
                      <a:r>
                        <a:rPr kumimoji="1" lang="ja-JP" altLang="en-US" sz="800" dirty="0" smtClean="0"/>
                        <a:t>電話番号</a:t>
                      </a:r>
                      <a:r>
                        <a:rPr kumimoji="1" lang="en-US" altLang="ja-JP" sz="800" dirty="0" smtClean="0"/>
                        <a:t>】</a:t>
                      </a:r>
                      <a:endParaRPr kumimoji="1" lang="ja-JP" altLang="en-US" sz="800" dirty="0"/>
                    </a:p>
                  </a:txBody>
                  <a:tcPr/>
                </a:tc>
                <a:tc>
                  <a:txBody>
                    <a:bodyPr/>
                    <a:lstStyle/>
                    <a:p>
                      <a:r>
                        <a:rPr kumimoji="1" lang="en-US" altLang="ja-JP" sz="800" dirty="0" smtClean="0"/>
                        <a:t>【E-mail】</a:t>
                      </a:r>
                      <a:endParaRPr kumimoji="1" lang="ja-JP" altLang="en-US" sz="800" dirty="0"/>
                    </a:p>
                  </a:txBody>
                  <a:tcPr/>
                </a:tc>
                <a:extLst>
                  <a:ext uri="{0D108BD9-81ED-4DB2-BD59-A6C34878D82A}">
                    <a16:rowId xmlns:a16="http://schemas.microsoft.com/office/drawing/2014/main" val="372009967"/>
                  </a:ext>
                </a:extLst>
              </a:tr>
            </a:tbl>
          </a:graphicData>
        </a:graphic>
      </p:graphicFrame>
      <p:sp>
        <p:nvSpPr>
          <p:cNvPr id="19" name="スライド番号プレースホルダー 1"/>
          <p:cNvSpPr>
            <a:spLocks noGrp="1"/>
          </p:cNvSpPr>
          <p:nvPr>
            <p:ph type="sldNum" sz="quarter" idx="12"/>
          </p:nvPr>
        </p:nvSpPr>
        <p:spPr>
          <a:xfrm>
            <a:off x="7594600" y="6381751"/>
            <a:ext cx="2311400" cy="476250"/>
          </a:xfrm>
        </p:spPr>
        <p:txBody>
          <a:bodyPr/>
          <a:lstStyle/>
          <a:p>
            <a:pPr defTabSz="914395" fontAlgn="auto">
              <a:spcBef>
                <a:spcPts val="0"/>
              </a:spcBef>
              <a:spcAft>
                <a:spcPts val="0"/>
              </a:spcAft>
              <a:defRPr/>
            </a:pPr>
            <a:fld id="{2490667A-6362-4BC7-916B-F5BA73BCCC7D}" type="slidenum">
              <a:rPr lang="en-US" altLang="ja-JP" sz="1400">
                <a:solidFill>
                  <a:prstClr val="black"/>
                </a:solidFill>
                <a:latin typeface="ＭＳ Ｐゴシック" pitchFamily="50" charset="-128"/>
              </a:rPr>
              <a:pPr defTabSz="914395" fontAlgn="auto">
                <a:spcBef>
                  <a:spcPts val="0"/>
                </a:spcBef>
                <a:spcAft>
                  <a:spcPts val="0"/>
                </a:spcAft>
                <a:defRPr/>
              </a:pPr>
              <a:t>0</a:t>
            </a:fld>
            <a:endParaRPr lang="en-US" altLang="ja-JP" sz="1400" dirty="0">
              <a:solidFill>
                <a:prstClr val="black"/>
              </a:solidFill>
              <a:latin typeface="ＭＳ Ｐゴシック" pitchFamily="50" charset="-128"/>
            </a:endParaRPr>
          </a:p>
        </p:txBody>
      </p:sp>
      <p:sp>
        <p:nvSpPr>
          <p:cNvPr id="20" name="角丸四角形吹き出し 19"/>
          <p:cNvSpPr/>
          <p:nvPr/>
        </p:nvSpPr>
        <p:spPr>
          <a:xfrm>
            <a:off x="3622407" y="1336550"/>
            <a:ext cx="1714116" cy="524834"/>
          </a:xfrm>
          <a:prstGeom prst="wedgeRoundRectCallout">
            <a:avLst>
              <a:gd name="adj1" fmla="val -61066"/>
              <a:gd name="adj2" fmla="val -10599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rPr>
              <a:t>前頁のどの項目についての提案書か、ここに記載</a:t>
            </a:r>
            <a:r>
              <a:rPr lang="ja-JP" altLang="en-US" sz="1050" dirty="0">
                <a:solidFill>
                  <a:schemeClr val="tx1"/>
                </a:solidFill>
              </a:rPr>
              <a:t>して</a:t>
            </a:r>
            <a:r>
              <a:rPr lang="ja-JP" altLang="en-US" sz="1050" dirty="0" smtClean="0">
                <a:solidFill>
                  <a:schemeClr val="tx1"/>
                </a:solidFill>
              </a:rPr>
              <a:t>ください。</a:t>
            </a:r>
            <a:endParaRPr kumimoji="1" lang="ja-JP" altLang="en-US" sz="1050" dirty="0">
              <a:solidFill>
                <a:schemeClr val="tx1"/>
              </a:solidFill>
            </a:endParaRPr>
          </a:p>
        </p:txBody>
      </p:sp>
    </p:spTree>
    <p:extLst>
      <p:ext uri="{BB962C8B-B14F-4D97-AF65-F5344CB8AC3E}">
        <p14:creationId xmlns:p14="http://schemas.microsoft.com/office/powerpoint/2010/main" val="2874003017"/>
      </p:ext>
    </p:extLst>
  </p:cSld>
  <p:clrMapOvr>
    <a:masterClrMapping/>
  </p:clrMapOvr>
</p:sld>
</file>

<file path=ppt/theme/theme1.xml><?xml version="1.0" encoding="utf-8"?>
<a:theme xmlns:a="http://schemas.openxmlformats.org/drawingml/2006/main" name="1_パワポﾏｽﾀｰﾃﾞｻﾞｲﾝ">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パワポﾏｽﾀｰﾃﾞｻﾞｲﾝ">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パワポﾏｽﾀｰﾃﾞｻﾞｲﾝ">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標準デザイ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vert="eaVert" wrap="square">
        <a:spAutoFit/>
      </a:bodyPr>
      <a:lstStyle>
        <a:defPPr marL="782526" indent="-782526" defTabSz="844073" eaLnBrk="1" fontAlgn="auto" hangingPunct="1">
          <a:lnSpc>
            <a:spcPct val="90000"/>
          </a:lnSpc>
          <a:spcBef>
            <a:spcPts val="139"/>
          </a:spcBef>
          <a:spcAft>
            <a:spcPts val="0"/>
          </a:spcAft>
          <a:defRPr sz="1400" kern="0" dirty="0">
            <a:solidFill>
              <a:srgbClr val="000000"/>
            </a:solidFill>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5.xml><?xml version="1.0" encoding="utf-8"?>
<a:theme xmlns:a="http://schemas.openxmlformats.org/drawingml/2006/main" name="5_パワポﾏｽﾀｰﾃﾞｻﾞｲﾝ">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パワポﾏｽﾀｰﾃﾞｻﾞｲﾝ">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パワポﾏｽﾀｰﾃﾞｻﾞｲﾝ">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7_パワポﾏｽﾀｰﾃﾞｻﾞｲﾝ">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8_パワポﾏｽﾀｰﾃﾞｻﾞｲﾝ">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86336</TotalTime>
  <Words>450</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9</vt:i4>
      </vt:variant>
      <vt:variant>
        <vt:lpstr>スライド タイトル</vt:lpstr>
      </vt:variant>
      <vt:variant>
        <vt:i4>1</vt:i4>
      </vt:variant>
    </vt:vector>
  </HeadingPairs>
  <TitlesOfParts>
    <vt:vector size="15" baseType="lpstr">
      <vt:lpstr>HGP創英角ｺﾞｼｯｸUB</vt:lpstr>
      <vt:lpstr>ＭＳ Ｐゴシック</vt:lpstr>
      <vt:lpstr>游ゴシック</vt:lpstr>
      <vt:lpstr>Arial</vt:lpstr>
      <vt:lpstr>Calibri</vt:lpstr>
      <vt:lpstr>1_パワポﾏｽﾀｰﾃﾞｻﾞｲﾝ</vt:lpstr>
      <vt:lpstr>3_パワポﾏｽﾀｰﾃﾞｻﾞｲﾝ</vt:lpstr>
      <vt:lpstr>4_パワポﾏｽﾀｰﾃﾞｻﾞｲﾝ</vt:lpstr>
      <vt:lpstr>13_標準デザイン</vt:lpstr>
      <vt:lpstr>5_パワポﾏｽﾀｰﾃﾞｻﾞｲﾝ</vt:lpstr>
      <vt:lpstr>2_パワポﾏｽﾀｰﾃﾞｻﾞｲﾝ</vt:lpstr>
      <vt:lpstr>6_パワポﾏｽﾀｰﾃﾞｻﾞｲﾝ</vt:lpstr>
      <vt:lpstr>7_パワポﾏｽﾀｰﾃﾞｻﾞｲﾝ</vt:lpstr>
      <vt:lpstr>8_パワポﾏｽﾀｰﾃﾞｻﾞｲﾝ</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【セット・映写用】191202_港湾懇談会（髙田局長）／映写のみ記入1202-1245</dc:title>
  <dc:creator>行政情報化推進課</dc:creator>
  <dc:description>ネットワークインフラによる国富の増大 ～統治は分断、発展には接続性～（私見）</dc:description>
  <cp:lastModifiedBy>鎌谷 崇史</cp:lastModifiedBy>
  <cp:revision>4466</cp:revision>
  <cp:lastPrinted>2023-04-02T08:31:18Z</cp:lastPrinted>
  <dcterms:created xsi:type="dcterms:W3CDTF">2010-01-04T02:40:41Z</dcterms:created>
  <dcterms:modified xsi:type="dcterms:W3CDTF">2023-04-02T08:32:25Z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【セット・映写用】191202_港湾懇談会（髙田局長）／映写のみ記入1202-1245</vt:lpwstr>
  </property>
  <property fmtid="{D5CDD505-2E9C-101B-9397-08002B2CF9AE}" pid="3" name="SlideDescription">
    <vt:lpwstr>ネットワークインフラによる国富の増大 ～統治は分断、発展には接続性～（私見）</vt:lpwstr>
  </property>
</Properties>
</file>