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96525" cy="10296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40" y="1685103"/>
            <a:ext cx="8752046" cy="3584716"/>
          </a:xfrm>
        </p:spPr>
        <p:txBody>
          <a:bodyPr anchor="b"/>
          <a:lstStyle>
            <a:lvl1pPr algn="ctr"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066" y="5408060"/>
            <a:ext cx="7722394" cy="2485943"/>
          </a:xfrm>
        </p:spPr>
        <p:txBody>
          <a:bodyPr/>
          <a:lstStyle>
            <a:lvl1pPr marL="0" indent="0" algn="ctr">
              <a:buNone/>
              <a:defRPr sz="2702"/>
            </a:lvl1pPr>
            <a:lvl2pPr marL="514807" indent="0" algn="ctr">
              <a:buNone/>
              <a:defRPr sz="2252"/>
            </a:lvl2pPr>
            <a:lvl3pPr marL="1029614" indent="0" algn="ctr">
              <a:buNone/>
              <a:defRPr sz="2027"/>
            </a:lvl3pPr>
            <a:lvl4pPr marL="1544422" indent="0" algn="ctr">
              <a:buNone/>
              <a:defRPr sz="1802"/>
            </a:lvl4pPr>
            <a:lvl5pPr marL="2059229" indent="0" algn="ctr">
              <a:buNone/>
              <a:defRPr sz="1802"/>
            </a:lvl5pPr>
            <a:lvl6pPr marL="2574036" indent="0" algn="ctr">
              <a:buNone/>
              <a:defRPr sz="1802"/>
            </a:lvl6pPr>
            <a:lvl7pPr marL="3088843" indent="0" algn="ctr">
              <a:buNone/>
              <a:defRPr sz="1802"/>
            </a:lvl7pPr>
            <a:lvl8pPr marL="3603650" indent="0" algn="ctr">
              <a:buNone/>
              <a:defRPr sz="1802"/>
            </a:lvl8pPr>
            <a:lvl9pPr marL="4118458" indent="0" algn="ctr">
              <a:buNone/>
              <a:defRPr sz="180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451" y="548195"/>
            <a:ext cx="2220188" cy="87258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87" y="548195"/>
            <a:ext cx="6531858" cy="87258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3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24" y="2566984"/>
            <a:ext cx="8880753" cy="4283068"/>
          </a:xfrm>
        </p:spPr>
        <p:txBody>
          <a:bodyPr anchor="b"/>
          <a:lstStyle>
            <a:lvl1pPr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24" y="6890571"/>
            <a:ext cx="8880753" cy="2252364"/>
          </a:xfrm>
        </p:spPr>
        <p:txBody>
          <a:bodyPr/>
          <a:lstStyle>
            <a:lvl1pPr marL="0" indent="0">
              <a:buNone/>
              <a:defRPr sz="2702">
                <a:solidFill>
                  <a:schemeClr val="tx1">
                    <a:tint val="82000"/>
                  </a:schemeClr>
                </a:solidFill>
              </a:defRPr>
            </a:lvl1pPr>
            <a:lvl2pPr marL="514807" indent="0">
              <a:buNone/>
              <a:defRPr sz="2252">
                <a:solidFill>
                  <a:schemeClr val="tx1">
                    <a:tint val="82000"/>
                  </a:schemeClr>
                </a:solidFill>
              </a:defRPr>
            </a:lvl2pPr>
            <a:lvl3pPr marL="1029614" indent="0">
              <a:buNone/>
              <a:defRPr sz="2027">
                <a:solidFill>
                  <a:schemeClr val="tx1">
                    <a:tint val="82000"/>
                  </a:schemeClr>
                </a:solidFill>
              </a:defRPr>
            </a:lvl3pPr>
            <a:lvl4pPr marL="1544422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4pPr>
            <a:lvl5pPr marL="2059229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5pPr>
            <a:lvl6pPr marL="2574036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6pPr>
            <a:lvl7pPr marL="3088843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7pPr>
            <a:lvl8pPr marL="3603650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8pPr>
            <a:lvl9pPr marL="4118458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88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61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548197"/>
            <a:ext cx="8880753" cy="199018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" y="2524080"/>
            <a:ext cx="4355912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28" y="3761092"/>
            <a:ext cx="4355912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616" y="2524080"/>
            <a:ext cx="4377364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616" y="3761092"/>
            <a:ext cx="4377364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64" y="1482511"/>
            <a:ext cx="5212616" cy="7317206"/>
          </a:xfrm>
        </p:spPr>
        <p:txBody>
          <a:bodyPr/>
          <a:lstStyle>
            <a:lvl1pPr>
              <a:defRPr sz="3603"/>
            </a:lvl1pPr>
            <a:lvl2pPr>
              <a:defRPr sz="3153"/>
            </a:lvl2pPr>
            <a:lvl3pPr>
              <a:defRPr sz="2702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4" y="1482511"/>
            <a:ext cx="5212616" cy="7317206"/>
          </a:xfrm>
        </p:spPr>
        <p:txBody>
          <a:bodyPr anchor="t"/>
          <a:lstStyle>
            <a:lvl1pPr marL="0" indent="0">
              <a:buNone/>
              <a:defRPr sz="3603"/>
            </a:lvl1pPr>
            <a:lvl2pPr marL="514807" indent="0">
              <a:buNone/>
              <a:defRPr sz="3153"/>
            </a:lvl2pPr>
            <a:lvl3pPr marL="1029614" indent="0">
              <a:buNone/>
              <a:defRPr sz="2702"/>
            </a:lvl3pPr>
            <a:lvl4pPr marL="1544422" indent="0">
              <a:buNone/>
              <a:defRPr sz="2252"/>
            </a:lvl4pPr>
            <a:lvl5pPr marL="2059229" indent="0">
              <a:buNone/>
              <a:defRPr sz="2252"/>
            </a:lvl5pPr>
            <a:lvl6pPr marL="2574036" indent="0">
              <a:buNone/>
              <a:defRPr sz="2252"/>
            </a:lvl6pPr>
            <a:lvl7pPr marL="3088843" indent="0">
              <a:buNone/>
              <a:defRPr sz="2252"/>
            </a:lvl7pPr>
            <a:lvl8pPr marL="3603650" indent="0">
              <a:buNone/>
              <a:defRPr sz="2252"/>
            </a:lvl8pPr>
            <a:lvl9pPr marL="4118458" indent="0">
              <a:buNone/>
              <a:defRPr sz="225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307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886" y="548197"/>
            <a:ext cx="8880753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86" y="2740973"/>
            <a:ext cx="8880753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86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724" y="9543355"/>
            <a:ext cx="347507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921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9614" rtl="0" eaLnBrk="1" latinLnBrk="0" hangingPunct="1">
        <a:lnSpc>
          <a:spcPct val="90000"/>
        </a:lnSpc>
        <a:spcBef>
          <a:spcPct val="0"/>
        </a:spcBef>
        <a:buNone/>
        <a:defRPr kumimoji="1" sz="4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04" indent="-257404" algn="l" defTabSz="1029614" rtl="0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kumimoji="1"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21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287018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1825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6632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440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247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054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586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614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422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229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036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8843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365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8458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F617F8-A41F-A918-97F8-D39A112F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96525" cy="10296525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801B26F7-F0BF-9E6F-886D-F5A73932D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30" y="6017341"/>
            <a:ext cx="7722394" cy="3539613"/>
          </a:xfrm>
        </p:spPr>
        <p:txBody>
          <a:bodyPr/>
          <a:lstStyle/>
          <a:p>
            <a:r>
              <a:rPr lang="ja-JP" altLang="en-US" dirty="0"/>
              <a:t>こちらにメッセージが入ります。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76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6</Words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