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96525" cy="102965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1685103"/>
            <a:ext cx="8752046" cy="3584716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5408060"/>
            <a:ext cx="7722394" cy="2485943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548195"/>
            <a:ext cx="2220188" cy="87258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548195"/>
            <a:ext cx="6531858" cy="87258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2566984"/>
            <a:ext cx="8880753" cy="4283068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6890571"/>
            <a:ext cx="8880753" cy="2252364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82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82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548197"/>
            <a:ext cx="8880753" cy="19901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2524080"/>
            <a:ext cx="4355912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3761092"/>
            <a:ext cx="4355912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2524080"/>
            <a:ext cx="4377364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3761092"/>
            <a:ext cx="4377364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1482511"/>
            <a:ext cx="5212616" cy="7317206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1482511"/>
            <a:ext cx="5212616" cy="7317206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07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548197"/>
            <a:ext cx="8880753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2740973"/>
            <a:ext cx="8880753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9543355"/>
            <a:ext cx="347507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kumimoji="1"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kumimoji="1"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F617F8-A41F-A918-97F8-D39A112F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96525" cy="10296525"/>
          </a:xfrm>
          <a:prstGeom prst="rect">
            <a:avLst/>
          </a:prstGeom>
        </p:spPr>
      </p:pic>
      <p:sp>
        <p:nvSpPr>
          <p:cNvPr id="2" name="字幕 2">
            <a:extLst>
              <a:ext uri="{FF2B5EF4-FFF2-40B4-BE49-F238E27FC236}">
                <a16:creationId xmlns:a16="http://schemas.microsoft.com/office/drawing/2014/main" id="{294754CC-33BF-A6FF-47E4-EB13733F9708}"/>
              </a:ext>
            </a:extLst>
          </p:cNvPr>
          <p:cNvSpPr txBox="1">
            <a:spLocks/>
          </p:cNvSpPr>
          <p:nvPr/>
        </p:nvSpPr>
        <p:spPr>
          <a:xfrm>
            <a:off x="1287065" y="5692877"/>
            <a:ext cx="7722394" cy="353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29614" rtl="0" eaLnBrk="1" latinLnBrk="0" hangingPunct="1">
              <a:lnSpc>
                <a:spcPct val="90000"/>
              </a:lnSpc>
              <a:spcBef>
                <a:spcPts val="1126"/>
              </a:spcBef>
              <a:buFont typeface="Arial" panose="020B0604020202020204" pitchFamily="34" charset="0"/>
              <a:buNone/>
              <a:defRPr kumimoji="1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07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9614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422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29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4036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843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50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8458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こちらにメッセージが入ります。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24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4257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7</Words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