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63" r:id="rId2"/>
    <p:sldId id="665" r:id="rId3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3" autoAdjust="0"/>
    <p:restoredTop sz="94424" autoAdjust="0"/>
  </p:normalViewPr>
  <p:slideViewPr>
    <p:cSldViewPr snapToGrid="0" snapToObjects="1">
      <p:cViewPr varScale="1">
        <p:scale>
          <a:sx n="51" d="100"/>
          <a:sy n="51" d="100"/>
        </p:scale>
        <p:origin x="1482" y="78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2019/1/15</a:t>
            </a:fld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2019/1/15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2" name="Picture 9" descr="mlit_top"/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4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5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 smtClean="0"/>
              <a:t>○○に関する実証事業</a:t>
            </a:r>
            <a:endParaRPr lang="ja-JP" altLang="en-US" sz="3200" kern="0" dirty="0"/>
          </a:p>
        </p:txBody>
      </p:sp>
      <p:sp>
        <p:nvSpPr>
          <p:cNvPr id="3" name="正方形/長方形 2"/>
          <p:cNvSpPr/>
          <p:nvPr/>
        </p:nvSpPr>
        <p:spPr>
          <a:xfrm>
            <a:off x="83127" y="855023"/>
            <a:ext cx="12647221" cy="23988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○○、○○、○○、○○共同研究体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実証フィールド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○○県○○市○○浄化センター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○○○○について、○○や○○○○の○○等を実証する。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3128" y="3360716"/>
            <a:ext cx="7208322" cy="61768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374577" y="3360716"/>
            <a:ext cx="5355771" cy="6176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</a:t>
            </a:r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の革新性等の特徴</a:t>
            </a:r>
            <a:endParaRPr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 bwMode="auto">
          <a:xfrm>
            <a:off x="471253" y="7958532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は公表用に使う場合が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 bwMode="auto"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実規模実証用</a:t>
            </a:r>
            <a:endParaRPr kumimoji="1"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08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 smtClean="0"/>
              <a:t>○○に関する調査事業</a:t>
            </a:r>
            <a:endParaRPr lang="ja-JP" altLang="en-US" sz="3200" kern="0" dirty="0"/>
          </a:p>
        </p:txBody>
      </p:sp>
      <p:sp>
        <p:nvSpPr>
          <p:cNvPr id="3" name="正方形/長方形 2"/>
          <p:cNvSpPr/>
          <p:nvPr/>
        </p:nvSpPr>
        <p:spPr>
          <a:xfrm>
            <a:off x="83127" y="855023"/>
            <a:ext cx="12647221" cy="212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○○、○○、○○、○○共同研究体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○○○○について、○○や○○○○の○○等を実証する。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3127" y="3102428"/>
            <a:ext cx="7208322" cy="64351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374577" y="3102428"/>
            <a:ext cx="5355771" cy="64351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</a:t>
            </a:r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の革新性等の特徴</a:t>
            </a:r>
            <a:endParaRPr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 bwMode="auto">
          <a:xfrm>
            <a:off x="400709" y="7941398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は公表用に使う場合が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 bwMode="auto"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ＦＳ調査用</a:t>
            </a:r>
            <a:endParaRPr kumimoji="1"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043892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  <a:extLst/>
      </a:spPr>
      <a:bodyPr vert="horz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buFontTx/>
          <a:buNone/>
          <a:defRPr sz="1400" b="1" dirty="0"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33781</TotalTime>
  <Words>169</Words>
  <Application>Microsoft Office PowerPoint</Application>
  <PresentationFormat>A3 297x420 mm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2018-11-30T13:51:46Z</cp:lastPrinted>
  <dcterms:created xsi:type="dcterms:W3CDTF">2007-11-06T12:19:33Z</dcterms:created>
  <dcterms:modified xsi:type="dcterms:W3CDTF">2019-01-15T10:38:51Z</dcterms:modified>
</cp:coreProperties>
</file>