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321" r:id="rId4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0504D"/>
    <a:srgbClr val="FFFFFF"/>
    <a:srgbClr val="000000"/>
    <a:srgbClr val="66FFFF"/>
    <a:srgbClr val="CCFFFF"/>
    <a:srgbClr val="CCECFF"/>
    <a:srgbClr val="99CCFF"/>
    <a:srgbClr val="95D7DB"/>
    <a:srgbClr val="BD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36"/>
    <p:restoredTop sz="97751" autoAdjust="0"/>
  </p:normalViewPr>
  <p:slideViewPr>
    <p:cSldViewPr snapToGrid="0">
      <p:cViewPr varScale="0">
        <p:scale>
          <a:sx n="70" d="100"/>
          <a:sy n="70" d="100"/>
        </p:scale>
        <p:origin x="-1848" y="-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" y="0"/>
            <a:ext cx="2919413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1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0"/>
            <a:ext cx="2919412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3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7" y="4686301"/>
            <a:ext cx="5389562" cy="444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1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" y="9371013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5" tIns="45678" rIns="91355" bIns="4567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01E5C63-B9F2-414D-974D-93C3BA52E7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8745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AE3CF-73D6-4BA8-98F4-3C0BD9F60C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7B5CF-5052-4055-92C5-BED7E723D6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AC43B-46A6-47D8-B4AE-AA6499D9D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FA017-DE5A-4345-9E83-AAD1019EE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C72CD-5991-4754-BF25-83D827C44D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28FFD-72CB-4E1E-96AD-EC08C095B7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68AC7-9F16-49A9-BE4B-7EDC9363A0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C8E6D-4FA0-4BE3-9ADA-54DF2472C4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676F-23A3-40C8-B8D1-AC7D0E3A6E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A84B3-0AA3-48CF-8D2B-FC411BE51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E1E1D-B052-4192-99EA-2E64DBEE5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>
              <a:defRPr/>
            </a:pPr>
            <a:fld id="{EB9B3AB6-D6BD-4C8F-A901-24D66B29C0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7" name="Group 10"/>
          <p:cNvGrpSpPr/>
          <p:nvPr/>
        </p:nvGrpSpPr>
        <p:grpSpPr>
          <a:xfrm>
            <a:off x="53340" y="60960"/>
            <a:ext cx="6705600" cy="518033"/>
            <a:chOff x="576" y="288"/>
            <a:chExt cx="3120" cy="288"/>
          </a:xfrm>
        </p:grpSpPr>
        <p:sp>
          <p:nvSpPr>
            <p:cNvPr id="1108" name="Rectangle 11"/>
            <p:cNvSpPr>
              <a:spLocks noChangeArrowheads="1"/>
            </p:cNvSpPr>
            <p:nvPr/>
          </p:nvSpPr>
          <p:spPr>
            <a:xfrm>
              <a:off x="628" y="336"/>
              <a:ext cx="3068" cy="240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457200" indent="-457200"/>
              <a:endParaRPr lang="ja-JP" altLang="ja-JP">
                <a:solidFill>
                  <a:srgbClr val="CC3399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1109" name="Rectangle 12"/>
            <p:cNvSpPr>
              <a:spLocks noChangeArrowheads="1"/>
            </p:cNvSpPr>
            <p:nvPr/>
          </p:nvSpPr>
          <p:spPr>
            <a:xfrm>
              <a:off x="576" y="288"/>
              <a:ext cx="306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vl="0"/>
              <a:endParaRPr lang="en-US" altLang="ja-JP" sz="1000" dirty="0" smtClean="0">
                <a:solidFill>
                  <a:srgbClr val="FF0000"/>
                </a:solidFill>
                <a:latin typeface="Arial"/>
                <a:ea typeface="ＭＳ Ｐゴシック"/>
              </a:endParaRPr>
            </a:p>
            <a:p>
              <a:pPr lvl="0"/>
              <a:r>
                <a:rPr lang="ja-JP" altLang="ja-JP" sz="1000" dirty="0" smtClean="0">
                  <a:solidFill>
                    <a:srgbClr val="FF0000"/>
                  </a:solidFill>
                  <a:latin typeface="Arial"/>
                  <a:ea typeface="ＭＳ Ｐゴシック"/>
                </a:rPr>
                <a:t>対外的</a:t>
              </a:r>
              <a:r>
                <a:rPr lang="ja-JP" altLang="ja-JP" sz="1000" dirty="0">
                  <a:solidFill>
                    <a:srgbClr val="FF0000"/>
                  </a:solidFill>
                  <a:latin typeface="Arial"/>
                  <a:ea typeface="ＭＳ Ｐゴシック"/>
                </a:rPr>
                <a:t>な資料等で使用することがあ</a:t>
              </a:r>
              <a:r>
                <a:rPr lang="ja-JP" altLang="en-US" sz="1000" dirty="0">
                  <a:solidFill>
                    <a:srgbClr val="FF0000"/>
                  </a:solidFill>
                  <a:latin typeface="Arial"/>
                  <a:ea typeface="ＭＳ Ｐゴシック"/>
                </a:rPr>
                <a:t>ります。</a:t>
              </a:r>
              <a:r>
                <a:rPr lang="ja-JP" altLang="en-US" sz="1000" dirty="0">
                  <a:solidFill>
                    <a:srgbClr val="FF0000"/>
                  </a:solidFill>
                </a:rPr>
                <a:t>　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　　　</a:t>
              </a:r>
              <a:r>
                <a:rPr lang="ja-JP" altLang="en-US" dirty="0" smtClean="0">
                  <a:latin typeface="HGPｺﾞｼｯｸM" pitchFamily="50" charset="-128"/>
                  <a:ea typeface="HGPｺﾞｼｯｸM" pitchFamily="50" charset="-128"/>
                </a:rPr>
                <a:t>○○技術　　　　　　　　　　　</a:t>
              </a:r>
              <a:r>
                <a:rPr lang="ja-JP" altLang="en-US" sz="1200" dirty="0" smtClean="0">
                  <a:latin typeface="HGPｺﾞｼｯｸM" pitchFamily="50" charset="-128"/>
                  <a:ea typeface="HGPｺﾞｼｯｸM" pitchFamily="50" charset="-128"/>
                </a:rPr>
                <a:t>　（様式２－２）</a:t>
              </a:r>
              <a:endParaRPr lang="en-US" altLang="ja-JP" sz="1200" dirty="0" smtClean="0">
                <a:latin typeface="HGPｺﾞｼｯｸM" pitchFamily="50" charset="-128"/>
                <a:ea typeface="HGPｺﾞｼｯｸM" pitchFamily="50" charset="-128"/>
              </a:endParaRPr>
            </a:p>
            <a:p>
              <a:pPr lvl="0"/>
              <a:endParaRPr lang="en-US" altLang="ja-JP" sz="1200" dirty="0" smtClean="0">
                <a:latin typeface="HGPｺﾞｼｯｸM" pitchFamily="50" charset="-128"/>
                <a:ea typeface="HGPｺﾞｼｯｸM" pitchFamily="50" charset="-128"/>
              </a:endParaRPr>
            </a:p>
          </p:txBody>
        </p:sp>
      </p:grpSp>
      <p:sp>
        <p:nvSpPr>
          <p:cNvPr id="1110" name="角丸四角形 11"/>
          <p:cNvSpPr/>
          <p:nvPr/>
        </p:nvSpPr>
        <p:spPr>
          <a:xfrm>
            <a:off x="122428" y="8011886"/>
            <a:ext cx="6614155" cy="1596934"/>
          </a:xfrm>
          <a:prstGeom prst="roundRect">
            <a:avLst>
              <a:gd name="adj" fmla="val 7170"/>
            </a:avLst>
          </a:prstGeom>
          <a:ln w="38100"/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bIns="72000"/>
          <a:lstStyle/>
          <a:p>
            <a:r>
              <a:rPr lang="ja-JP" altLang="en-US" sz="160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こちらに</a:t>
            </a:r>
            <a:endParaRPr lang="en-US" altLang="ja-JP" sz="160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  <a:p>
            <a:r>
              <a:rPr lang="ja-JP" altLang="en-US" sz="160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技術の概要や得られる効果を簡潔にご記入下さい</a:t>
            </a:r>
            <a:endParaRPr lang="en-US" altLang="ja-JP" sz="1600" dirty="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1111" name="テキスト ボックス 12"/>
          <p:cNvSpPr txBox="1"/>
          <p:nvPr/>
        </p:nvSpPr>
        <p:spPr>
          <a:xfrm>
            <a:off x="0" y="757986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技術の概要と特徴</a:t>
            </a:r>
            <a:endParaRPr kumimoji="1"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112" name="テキスト ボックス 4"/>
          <p:cNvSpPr txBox="1">
            <a:spLocks noChangeArrowheads="1"/>
          </p:cNvSpPr>
          <p:nvPr/>
        </p:nvSpPr>
        <p:spPr>
          <a:xfrm>
            <a:off x="127551" y="1207083"/>
            <a:ext cx="6616149" cy="33855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600" dirty="0">
                <a:latin typeface="Arial" charset="0"/>
                <a:ea typeface="ＭＳ ゴシック" pitchFamily="49" charset="-128"/>
              </a:rPr>
              <a:t>こちら</a:t>
            </a:r>
            <a:r>
              <a:rPr lang="ja-JP" altLang="en-US" sz="1600" dirty="0" smtClean="0">
                <a:latin typeface="Arial" charset="0"/>
                <a:ea typeface="ＭＳ ゴシック" pitchFamily="49" charset="-128"/>
              </a:rPr>
              <a:t>に提案するテーマの</a:t>
            </a:r>
            <a:r>
              <a:rPr lang="ja-JP" altLang="en-US" sz="1600" dirty="0">
                <a:latin typeface="Arial" charset="0"/>
                <a:ea typeface="ＭＳ ゴシック" pitchFamily="49" charset="-128"/>
              </a:rPr>
              <a:t>概要を記載下さい。</a:t>
            </a:r>
          </a:p>
        </p:txBody>
      </p:sp>
      <p:sp>
        <p:nvSpPr>
          <p:cNvPr id="1113" name="テキスト ボックス 22"/>
          <p:cNvSpPr txBox="1">
            <a:spLocks noChangeArrowheads="1"/>
          </p:cNvSpPr>
          <p:nvPr/>
        </p:nvSpPr>
        <p:spPr>
          <a:xfrm>
            <a:off x="146630" y="2119086"/>
            <a:ext cx="6568495" cy="5312227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bIns="3600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こちらに導入イメージ図を記載</a:t>
            </a:r>
            <a:r>
              <a:rPr lang="ja-JP" altLang="en-US" sz="1600" dirty="0" smtClean="0">
                <a:solidFill>
                  <a:schemeClr val="tx1"/>
                </a:solidFill>
                <a:latin typeface="Arial" charset="0"/>
                <a:ea typeface="ＭＳ ゴシック" pitchFamily="49" charset="-128"/>
              </a:rPr>
              <a:t>下さい。</a:t>
            </a:r>
            <a:endParaRPr lang="en-US" altLang="ja-JP" sz="1600" dirty="0">
              <a:solidFill>
                <a:schemeClr val="tx1"/>
              </a:solidFill>
              <a:latin typeface="Arial" charset="0"/>
              <a:ea typeface="ＭＳ ゴシック" pitchFamily="49" charset="-128"/>
            </a:endParaRPr>
          </a:p>
        </p:txBody>
      </p:sp>
      <p:sp>
        <p:nvSpPr>
          <p:cNvPr id="1114" name="テキスト ボックス 41"/>
          <p:cNvSpPr txBox="1"/>
          <p:nvPr/>
        </p:nvSpPr>
        <p:spPr>
          <a:xfrm>
            <a:off x="0" y="1665297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技術の導入イメージ図</a:t>
            </a:r>
            <a:endParaRPr kumimoji="1"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115" name="正方形/長方形 42"/>
          <p:cNvSpPr/>
          <p:nvPr/>
        </p:nvSpPr>
        <p:spPr>
          <a:xfrm>
            <a:off x="1568748" y="631762"/>
            <a:ext cx="3488272" cy="368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u="sng" dirty="0" smtClean="0">
                <a:latin typeface="HGPｺﾞｼｯｸM" pitchFamily="50" charset="-128"/>
                <a:ea typeface="HGPｺﾞｼｯｸM" pitchFamily="50" charset="-128"/>
              </a:rPr>
              <a:t>公募分類（①－１、①－２、②、③）</a:t>
            </a:r>
            <a:endParaRPr lang="ja-JP" altLang="en-US" u="sng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32053</TotalTime>
  <Words>59</Words>
  <Application>JUST Focus</Application>
  <Paragraphs>9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ＭＳ Ｐ明朝</vt:lpstr>
      <vt:lpstr>ＭＳ ゴシック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4.1.6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スライド 1</dc:title>
  <cp:lastModifiedBy>金井 容秀</cp:lastModifiedBy>
  <cp:lastPrinted>2017-05-15T09:12:57Z</cp:lastPrinted>
  <dcterms:created xsi:type="dcterms:W3CDTF">2021-04-23T06:43:30Z</dcterms:created>
  <dcterms:modified xsi:type="dcterms:W3CDTF">2021-04-23T06:43:30Z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