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772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2021/4/28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273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令和３年</a:t>
            </a:r>
            <a:r>
              <a:rPr kumimoji="1" lang="ja-JP" altLang="en-US" sz="1200" dirty="0" smtClean="0"/>
              <a:t>度</a:t>
            </a:r>
            <a:r>
              <a:rPr lang="ja-JP" altLang="en-US" sz="1200" dirty="0"/>
              <a:t>（第</a:t>
            </a:r>
            <a:r>
              <a:rPr lang="en-US" altLang="ja-JP" sz="1200" dirty="0" smtClean="0"/>
              <a:t>14</a:t>
            </a:r>
            <a:r>
              <a:rPr lang="ja-JP" altLang="en-US" sz="1200" dirty="0" smtClean="0"/>
              <a:t>回</a:t>
            </a:r>
            <a:r>
              <a:rPr lang="ja-JP" altLang="en-US" sz="1200" dirty="0"/>
              <a:t>）「国土</a:t>
            </a:r>
            <a:r>
              <a:rPr kumimoji="1" lang="ja-JP" altLang="en-US" sz="1200" dirty="0"/>
              <a:t>交通大臣賞（</a:t>
            </a:r>
            <a:r>
              <a:rPr lang="ja-JP" altLang="en-US" sz="1200" dirty="0"/>
              <a:t>循環のみち下水道賞）」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ＰＲポイント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応募事例名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応募団体名）●●●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功労者の顔写真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624" y="190682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>
                <a:latin typeface="+mj-ea"/>
                <a:ea typeface="+mj-ea"/>
              </a:rPr>
              <a:t>事例の概要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ｲﾉﾍﾞｰｼｮﾝ、防災・減災、ｱｾｯﾄﾏﾈｼﾞﾒﾝﾄ、広報・教育のいずれかをご記載ください。</a:t>
            </a:r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応募事例のタイトル、応募者名を記載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簡潔にお願いします</a:t>
            </a:r>
            <a:endParaRPr lang="en-US" altLang="ja-JP" dirty="0"/>
          </a:p>
          <a:p>
            <a:r>
              <a:rPr lang="ja-JP" altLang="en-US" dirty="0"/>
              <a:t>　（記載例）・下水熱を利用した歩道融雪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・キャリア教育を意識した夏季連携講座「下水道マニア」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副題付記も可能ですが、受賞した際に表彰状への記載を省略する場合がございます。</a:t>
            </a:r>
            <a:endParaRPr lang="en-US" altLang="ja-JP" dirty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808312"/>
          </a:xfrm>
          <a:prstGeom prst="wedgeRectCallout">
            <a:avLst>
              <a:gd name="adj1" fmla="val 58137"/>
              <a:gd name="adj2" fmla="val -508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①応募事例の概要、理由</a:t>
            </a:r>
            <a:endParaRPr lang="en-US" altLang="ja-JP" dirty="0"/>
          </a:p>
          <a:p>
            <a:r>
              <a:rPr lang="ja-JP" altLang="en-US" dirty="0"/>
              <a:t>②応募事例の説明にあたり望ましい写真、図、表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写真、図、表の内容については、第三者の肖像権、プライバシー等を侵害することのないよう十分ご注意ください。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また、選定された場合は、パンフレット・ホームページ等で使用する場合がございます。あらかじめご了承ください。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応募事例の詳細な説明については、補足資料にご記載ください。</a:t>
            </a:r>
            <a:endParaRPr lang="en-US" altLang="ja-JP" dirty="0"/>
          </a:p>
        </p:txBody>
      </p:sp>
      <p:sp>
        <p:nvSpPr>
          <p:cNvPr id="24" name="四角形吹き出し 23"/>
          <p:cNvSpPr/>
          <p:nvPr/>
        </p:nvSpPr>
        <p:spPr>
          <a:xfrm>
            <a:off x="7364288" y="6393160"/>
            <a:ext cx="5056484" cy="1224136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ＰＲポイント（具体的特徴及び特筆すべき点、具体的効果や創意・工夫した点、今後の継続性・発展性）</a:t>
            </a:r>
            <a:endParaRPr lang="en-US" altLang="ja-JP" dirty="0"/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本事例に関して特筆すべき功労者、所属、役職をご記載ください。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複数名記載可能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可能な限り</a:t>
            </a:r>
            <a:r>
              <a:rPr lang="ja-JP" altLang="en-US" dirty="0" err="1"/>
              <a:t>ゆる</a:t>
            </a:r>
            <a:r>
              <a:rPr lang="ja-JP" altLang="en-US" dirty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取組みにおいて苦労した点等をご記載ください。</a:t>
            </a:r>
            <a:endParaRPr lang="en-US" altLang="ja-JP" dirty="0"/>
          </a:p>
          <a:p>
            <a:r>
              <a:rPr lang="ja-JP" altLang="en-US" dirty="0"/>
              <a:t>　（記載例）・立ち上げ段階の経緯・苦労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・取組みを行う上での障害となった事柄やその打開策</a:t>
            </a:r>
            <a:endParaRPr lang="en-US" altLang="ja-JP" dirty="0"/>
          </a:p>
          <a:p>
            <a:r>
              <a:rPr lang="ja-JP" altLang="en-US" dirty="0"/>
              <a:t>　　　　　　　・当初の目的以外の予期せぬ波及効果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27062" y="2328488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別紙４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387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ㅤ</cp:lastModifiedBy>
  <cp:revision>82</cp:revision>
  <cp:lastPrinted>2017-04-18T04:32:55Z</cp:lastPrinted>
  <dcterms:created xsi:type="dcterms:W3CDTF">2013-08-07T09:03:37Z</dcterms:created>
  <dcterms:modified xsi:type="dcterms:W3CDTF">2021-04-28T01:35:35Z</dcterms:modified>
</cp:coreProperties>
</file>