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663" r:id="rId5"/>
    <p:sldId id="665" r:id="rId6"/>
  </p:sldIdLst>
  <p:sldSz cx="12801600" cy="9601200" type="A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09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19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28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38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54782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65738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76695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87651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7">
          <p15:clr>
            <a:srgbClr val="A4A3A4"/>
          </p15:clr>
        </p15:guide>
        <p15:guide id="2" pos="1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FF"/>
    <a:srgbClr val="FF3399"/>
    <a:srgbClr val="FF6600"/>
    <a:srgbClr val="CCFF99"/>
    <a:srgbClr val="66CCFF"/>
    <a:srgbClr val="00FF00"/>
    <a:srgbClr val="FF6699"/>
    <a:srgbClr val="99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8"/>
    <p:restoredTop sz="94424" autoAdjust="0"/>
  </p:normalViewPr>
  <p:slideViewPr>
    <p:cSldViewPr snapToGrid="0" snapToObjects="1">
      <p:cViewPr varScale="1">
        <p:scale>
          <a:sx n="46" d="100"/>
          <a:sy n="46" d="100"/>
        </p:scale>
        <p:origin x="-1350" y="-78"/>
      </p:cViewPr>
      <p:guideLst>
        <p:guide orient="horz" pos="6037"/>
        <p:guide pos="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1" y="1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7153" y="1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01EA6BE3-9304-49CE-8F25-E563F1D37F05}" type="datetimeFigureOut">
              <a:rPr lang="ja-JP" altLang="en-US"/>
              <a:pPr>
                <a:defRPr/>
              </a:pPr>
              <a:t>2019/1/15</a:t>
            </a:fld>
            <a:endParaRPr lang="en-US" altLang="ja-JP"/>
          </a:p>
        </p:txBody>
      </p:sp>
      <p:sp>
        <p:nvSpPr>
          <p:cNvPr id="1109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1" y="9369935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0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7153" y="9369935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280188CA-964B-4C08-AEA7-1AB3C3DF4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18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3"/>
            <a:ext cx="2918622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17153" y="13"/>
            <a:ext cx="2917050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C9858C56-C155-43DD-A362-0C5589B5A6C9}" type="datetimeFigureOut">
              <a:rPr lang="ja-JP" altLang="en-US"/>
              <a:pPr>
                <a:defRPr/>
              </a:pPr>
              <a:t>2019/1/15</a:t>
            </a:fld>
            <a:endParaRPr lang="en-US" altLang="ja-JP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28" tIns="48568" rIns="97128" bIns="48568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328" y="4686545"/>
            <a:ext cx="539112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368351"/>
            <a:ext cx="2918622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7153" y="9368351"/>
            <a:ext cx="2917050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6EB7F430-3C37-49F3-98FB-04F4B514F0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3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2909-8549-4E7D-BE63-60143F711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04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2"/>
            <a:ext cx="3040380" cy="857662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2"/>
            <a:ext cx="8907780" cy="857662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6C13-DD67-4D89-A75D-C79B86461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99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850F-01DA-445A-A504-BB77B0C5FC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2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4E5F-A16C-4E6A-9947-6028AAAE2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03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D10D-C854-4490-8942-43C7FADE51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1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DB1-972E-4BEF-949A-0A43D8A4F0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801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AF53-A6AC-4924-A13A-161956366B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266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5E6B-F0C8-4864-9C83-C19D361B68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0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284F-5D66-4B03-96E9-4482BCE33B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49E3-8FFD-4AEC-B18E-82A6AC53D1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460716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image" Target="../media/image1.png" /><Relationship Id="rId12" Type="http://schemas.openxmlformats.org/officeDocument/2006/relationships/image" Target="../media/image2.png" /><Relationship Id="rId13" Type="http://schemas.openxmlformats.org/officeDocument/2006/relationships/image" Target="../media/image3.png" /><Relationship Id="rId1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814560" y="8732203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790C47-BE73-460A-9B71-4A56ED153C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9" name="Group 18"/>
          <p:cNvGrpSpPr/>
          <p:nvPr/>
        </p:nvGrpSpPr>
        <p:grpSpPr>
          <a:xfrm>
            <a:off x="0" y="0"/>
            <a:ext cx="12801600" cy="76454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1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2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3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3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828921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58217" indent="-458217" algn="l" rtl="0" eaLnBrk="0" fontAlgn="base" hangingPunct="0">
        <a:spcBef>
          <a:spcPct val="20000"/>
        </a:spcBef>
        <a:spcAft>
          <a:spcPct val="0"/>
        </a:spcAft>
        <a:buChar char="•"/>
        <a:defRPr kumimoji="1"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eaLnBrk="0" fontAlgn="base" hangingPunct="0">
        <a:spcBef>
          <a:spcPct val="20000"/>
        </a:spcBef>
        <a:spcAft>
          <a:spcPct val="0"/>
        </a:spcAft>
        <a:buChar char="–"/>
        <a:defRPr kumimoji="1" sz="3700">
          <a:solidFill>
            <a:schemeClr val="tx1"/>
          </a:solidFill>
          <a:latin typeface="+mn-lt"/>
          <a:ea typeface="+mn-ea"/>
        </a:defRPr>
      </a:lvl2pPr>
      <a:lvl3pPr marL="1527391" indent="-30547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2138347" indent="-305478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4pPr>
      <a:lvl5pPr marL="2749304" indent="-305478" algn="l" rtl="0" eaLnBrk="0" fontAlgn="base" hangingPunct="0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</a:schemeClr>
          </a:lnRef>
          <a:fillRef idx="0">
            <a:schemeClr val="lt1">
              <a:alpha val="0"/>
            </a:schemeClr>
          </a:fillRef>
          <a:effectRef idx="0">
            <a:schemeClr val="lt1">
              <a:alpha val="0"/>
            </a:schemeClr>
          </a:effectRef>
          <a:fontRef idx="minor">
            <a:schemeClr val="tx1"/>
          </a:fontRef>
        </p:style>
      </p:sp>
      <p:sp>
        <p:nvSpPr>
          <p:cNvPr id="1113" name="タイトル 1"/>
          <p:cNvSpPr txBox="1"/>
          <p:nvPr/>
        </p:nvSpPr>
        <p:spPr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 smtClean="0"/>
              <a:t>○○に関する実証事業</a:t>
            </a:r>
            <a:endParaRPr lang="ja-JP" altLang="en-US" sz="3200" kern="0" dirty="0"/>
          </a:p>
        </p:txBody>
      </p:sp>
      <p:sp>
        <p:nvSpPr>
          <p:cNvPr id="1114" name="正方形/長方形 2"/>
          <p:cNvSpPr/>
          <p:nvPr/>
        </p:nvSpPr>
        <p:spPr>
          <a:xfrm>
            <a:off x="83127" y="855023"/>
            <a:ext cx="12647221" cy="23988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○○、○○、○○、○○共同研究体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実証フィールド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○○県○○市○○浄化センター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○○○○について、○○や○○○○の○○等を実証する。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5" name="正方形/長方形 12"/>
          <p:cNvSpPr/>
          <p:nvPr/>
        </p:nvSpPr>
        <p:spPr>
          <a:xfrm>
            <a:off x="83128" y="3360716"/>
            <a:ext cx="7208322" cy="6176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6" name="正方形/長方形 18"/>
          <p:cNvSpPr/>
          <p:nvPr/>
        </p:nvSpPr>
        <p:spPr>
          <a:xfrm>
            <a:off x="7374577" y="3360716"/>
            <a:ext cx="5355771" cy="6176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</a:t>
            </a:r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の革新性等の特徴</a:t>
            </a:r>
            <a:endParaRPr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7" name="テキスト ボックス 1"/>
          <p:cNvSpPr txBox="1"/>
          <p:nvPr/>
        </p:nvSpPr>
        <p:spPr>
          <a:xfrm>
            <a:off x="471253" y="7958532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は公表用に使う場合が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18" name="テキスト ボックス 3"/>
          <p:cNvSpPr txBox="1"/>
          <p:nvPr/>
        </p:nvSpPr>
        <p:spPr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実規模実証用</a:t>
            </a:r>
            <a:endParaRPr kumimoji="1"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08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</a:schemeClr>
          </a:lnRef>
          <a:fillRef idx="0">
            <a:schemeClr val="lt1">
              <a:alpha val="0"/>
            </a:schemeClr>
          </a:fillRef>
          <a:effectRef idx="0">
            <a:schemeClr val="lt1">
              <a:alpha val="0"/>
            </a:schemeClr>
          </a:effectRef>
          <a:fontRef idx="minor">
            <a:schemeClr val="tx1"/>
          </a:fontRef>
        </p:style>
      </p:sp>
      <p:sp>
        <p:nvSpPr>
          <p:cNvPr id="1121" name="タイトル 1"/>
          <p:cNvSpPr txBox="1"/>
          <p:nvPr/>
        </p:nvSpPr>
        <p:spPr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 smtClean="0"/>
              <a:t>○○に関する調査事業</a:t>
            </a:r>
            <a:endParaRPr lang="ja-JP" altLang="en-US" sz="3200" kern="0" dirty="0"/>
          </a:p>
        </p:txBody>
      </p:sp>
      <p:sp>
        <p:nvSpPr>
          <p:cNvPr id="1122" name="正方形/長方形 2"/>
          <p:cNvSpPr/>
          <p:nvPr/>
        </p:nvSpPr>
        <p:spPr>
          <a:xfrm>
            <a:off x="83127" y="855023"/>
            <a:ext cx="12647221" cy="2124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○○、○○、○○、○○共同研究体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○○○○について、○○や○○○○の○○等を実証する。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3" name="正方形/長方形 12"/>
          <p:cNvSpPr/>
          <p:nvPr/>
        </p:nvSpPr>
        <p:spPr>
          <a:xfrm>
            <a:off x="83127" y="3102428"/>
            <a:ext cx="7208322" cy="6435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4" name="正方形/長方形 18"/>
          <p:cNvSpPr/>
          <p:nvPr/>
        </p:nvSpPr>
        <p:spPr>
          <a:xfrm>
            <a:off x="7374577" y="3102428"/>
            <a:ext cx="5355771" cy="64351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</a:t>
            </a:r>
            <a:r>
              <a:rPr lang="ja-JP" altLang="en-US" sz="20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の革新性等の特徴</a:t>
            </a:r>
            <a:endParaRPr lang="en-US" altLang="ja-JP" sz="2000" b="1" u="sng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5" name="テキスト ボックス 8"/>
          <p:cNvSpPr txBox="1"/>
          <p:nvPr/>
        </p:nvSpPr>
        <p:spPr>
          <a:xfrm>
            <a:off x="400709" y="7941398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は公表用に使う場合が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26" name="テキスト ボックス 9"/>
          <p:cNvSpPr txBox="1"/>
          <p:nvPr/>
        </p:nvSpPr>
        <p:spPr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ＦＳ調査用</a:t>
            </a:r>
            <a:endParaRPr kumimoji="1"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043892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  <a:solidFill>
          <a:srgbClr val="FFC000"/>
        </a:solidFill>
        <a:ln>
          <a:headEnd/>
          <a:tailEnd/>
        </a:ln>
        <a:effectLst>
          <a:glow rad="63500">
            <a:schemeClr val="accent3">
              <a:satMod val="175000"/>
              <a:alpha val="40000"/>
            </a:schemeClr>
          </a:glow>
          <a:outerShdw blurRad="40000" dist="23000" dir="5400000" rotWithShape="0">
            <a:srgbClr val="000000">
              <a:alpha val="35000"/>
            </a:srgbClr>
          </a:outerShdw>
        </a:effectLst>
      </a:spPr>
      <a:bodyPr vertOverflow="overflow" horzOverflow="overflow" wrap="square" lIns="72000" tIns="72000" rIns="72000" bIns="72000" anchor="ctr" anchorCtr="1">
        <a:spAutoFit/>
      </a:bodyPr>
      <a:lstStyle>
        <a:defPPr algn="ctr" eaLnBrk="1" hangingPunct="1">
          <a:spcBef>
            <a:spcPct val="0"/>
          </a:spcBef>
          <a:defRPr sz="1400" b="1" dirty="0">
            <a:latin typeface="Meiryo UI"/>
            <a:ea typeface="Meiryo UI"/>
            <a:cs typeface="Meiryo UI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33781</TotalTime>
  <Words>169</Words>
  <Application>JUST Focus</Application>
  <Paragraphs>55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4.1.5</AppVersion>
  <PresentationFormat>ユーザー設定</PresentationFormat>
  <Slides>2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溝上 洋介</cp:lastModifiedBy>
  <cp:lastPrinted>2018-11-30T13:51:46Z</cp:lastPrinted>
  <dcterms:created xsi:type="dcterms:W3CDTF">2021-01-13T06:15:11Z</dcterms:created>
  <dcterms:modified xsi:type="dcterms:W3CDTF">2021-01-13T06:15:11Z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